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image/bmp" Extension="bmp"/>
  <Default ContentType="image/gif" Extension="gif"/>
  <Default ContentType="image/tiff" Extension="tiff"/>
  <Default ContentType="image/wmf" Extension="wmf"/>
  <Default ContentType="image/emf" Extension="emf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
<Relationships xmlns="http://schemas.openxmlformats.org/package/2006/relationships">
  <Relationship Type="http://schemas.openxmlformats.org/package/2006/relationships/metadata/core-properties" Id="rId3" Target="docProps/core.xml"/>
  <Relationship Type="http://schemas.openxmlformats.org/package/2006/relationships/metadata/thumbnail" Id="rId2" Target="docProps/thumbnail.jpeg"/>
  <Relationship Type="http://schemas.openxmlformats.org/officeDocument/2006/relationships/officeDocument" Id="rId1" Target="ppt/presentation.xml"/>
  <Relationship Type="http://schemas.openxmlformats.org/officeDocument/2006/relationships/extended-properties" Id="rId4" Target="docProps/app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defTabSz="914400" algn="l" rtl="0" hangingPunct="1" marL="0" eaLnBrk="1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defTabSz="914400" algn="l" rtl="0" hangingPunct="1" marL="457200" eaLnBrk="1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defTabSz="914400" algn="l" rtl="0" hangingPunct="1" marL="914400" eaLnBrk="1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defTabSz="914400" algn="l" rtl="0" hangingPunct="1" marL="1371600" eaLnBrk="1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defTabSz="914400" algn="l" rtl="0" hangingPunct="1" marL="1828800" eaLnBrk="1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defTabSz="914400" algn="l" rtl="0" hangingPunct="1" marL="2286000" eaLnBrk="1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defTabSz="914400" algn="l" rtl="0" hangingPunct="1" marL="2743200" eaLnBrk="1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defTabSz="914400" algn="l" rtl="0" hangingPunct="1" marL="3200400" eaLnBrk="1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defTabSz="914400" algn="l" rtl="0" hangingPunct="1" marL="3657600" eaLnBrk="1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<Relationship Type="http://schemas.openxmlformats.org/officeDocument/2006/relationships/slideMaster" Id="rId1" Target="slideMasters/slideMaster1.xml"/>
  <Relationship Type="http://schemas.openxmlformats.org/officeDocument/2006/relationships/tableStyles" Id="rId2" Target="tableStyles.xml"/>
  <Relationship Type="http://schemas.openxmlformats.org/officeDocument/2006/relationships/theme" Id="rId3" Target="theme/theme1.xml"/>
  <Relationship Type="http://schemas.openxmlformats.org/officeDocument/2006/relationships/viewProps" Id="rId4" Target="viewProps.xml"/>
  <Relationship Type="http://schemas.openxmlformats.org/officeDocument/2006/relationships/presProps" Id="rId5" Target="presProps.xml"/>
  <Relationship Type="http://schemas.openxmlformats.org/officeDocument/2006/relationships/slide" Id="rId6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Type="http://schemas.openxmlformats.org/officeDocument/2006/relationships/slideLayout" Id="rId1" Target="../slideLayouts/slideLayout1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00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roup437"/>
          <p:cNvGrpSpPr/>
          <p:nvPr/>
        </p:nvGrpSpPr>
        <p:grpSpPr>
          <a:xfrm>
            <a:off x="-1434850" y="-2782100"/>
            <a:ext cx="12013700" cy="12422200"/>
            <a:chOff x="-1434850" y="-2782100"/>
            <a:chExt cx="12013700" cy="12422200"/>
          </a:xfrm>
        </p:grpSpPr>
        <p:sp>
          <p:nvSpPr>
            <p:cNvPr id="104" name="Ellipse"/>
            <p:cNvSpPr/>
            <p:nvPr/>
          </p:nvSpPr>
          <p:spPr>
            <a:xfrm>
              <a:off x="3840842" y="2513960"/>
              <a:ext cx="1398400" cy="714400"/>
            </a:xfrm>
            <a:custGeom>
              <a:avLst/>
              <a:gdLst>
                <a:gd name="connsiteX0" fmla="*/ 0 w 1398400"/>
                <a:gd name="connsiteY0" fmla="*/ 357200 h 714400"/>
                <a:gd name="connsiteX1" fmla="*/ 699200 w 1398400"/>
                <a:gd name="connsiteY1" fmla="*/ 0 h 714400"/>
                <a:gd name="connsiteX2" fmla="*/ 1398400 w 1398400"/>
                <a:gd name="connsiteY2" fmla="*/ 357200 h 714400"/>
                <a:gd name="connsiteX3" fmla="*/ 699200 w 1398400"/>
                <a:gd name="connsiteY3" fmla="*/ 714400 h 714400"/>
                <a:gd name="connsiteX4" fmla="*/ 962236 w 1398400"/>
                <a:gd name="connsiteY4" fmla="*/ 24506 h 714400"/>
                <a:gd name="connsiteX5" fmla="*/ 1076236 w 1398400"/>
                <a:gd name="connsiteY5" fmla="*/ 62506 h 714400"/>
                <a:gd name="connsiteX6" fmla="*/ 1197836 w 1398400"/>
                <a:gd name="connsiteY6" fmla="*/ 108105 h 714400"/>
                <a:gd name="connsiteX7" fmla="*/ 1304236 w 1398400"/>
                <a:gd name="connsiteY7" fmla="*/ 191705 h 714400"/>
                <a:gd name="connsiteX8" fmla="*/ 521438 w 1398400"/>
                <a:gd name="connsiteY8" fmla="*/ 16906 h 714400"/>
                <a:gd name="connsiteX9" fmla="*/ 407438 w 1398400"/>
                <a:gd name="connsiteY9" fmla="*/ 39706 h 714400"/>
                <a:gd name="connsiteX10" fmla="*/ 308638 w 1398400"/>
                <a:gd name="connsiteY10" fmla="*/ 70106 h 714400"/>
                <a:gd name="connsiteX11" fmla="*/ 187038 w 1398400"/>
                <a:gd name="connsiteY11" fmla="*/ 123305 h 714400"/>
                <a:gd name="connsiteX12" fmla="*/ 80638 w 1398400"/>
                <a:gd name="connsiteY12" fmla="*/ 184105 h 714400"/>
                <a:gd name="connsiteX13" fmla="*/ 0 w 1398400"/>
                <a:gd name="connsiteY13" fmla="*/ 357200 h 714400"/>
                <a:gd name="connsiteX14" fmla="*/ 699200 w 1398400"/>
                <a:gd name="connsiteY14" fmla="*/ 0 h 714400"/>
                <a:gd name="connsiteX15" fmla="*/ 1398400 w 1398400"/>
                <a:gd name="connsiteY15" fmla="*/ 357200 h 714400"/>
                <a:gd name="connsiteX16" fmla="*/ 699200 w 1398400"/>
                <a:gd name="connsiteY16" fmla="*/ 714400 h 714400"/>
                <a:gd name="connsiteX17" fmla="*/ 0 w 1398400"/>
                <a:gd name="connsiteY17" fmla="*/ 357200 h 714400"/>
                <a:gd name="connsiteX18" fmla="*/ 699200 w 1398400"/>
                <a:gd name="connsiteY18" fmla="*/ 0 h 714400"/>
                <a:gd name="connsiteX19" fmla="*/ 1398400 w 1398400"/>
                <a:gd name="connsiteY19" fmla="*/ 357200 h 714400"/>
                <a:gd name="connsiteX20" fmla="*/ 699200 w 1398400"/>
                <a:gd name="connsiteY20" fmla="*/ 714400 h 714400"/>
                <a:gd name="connsiteX21" fmla="*/ 0 w 1398400"/>
                <a:gd name="connsiteY21" fmla="*/ 357200 h 714400"/>
                <a:gd name="connsiteX22" fmla="*/ 699200 w 1398400"/>
                <a:gd name="connsiteY22" fmla="*/ 0 h 714400"/>
                <a:gd name="connsiteX23" fmla="*/ 1398400 w 1398400"/>
                <a:gd name="connsiteY23" fmla="*/ 357200 h 714400"/>
                <a:gd name="connsiteX24" fmla="*/ 699200 w 1398400"/>
                <a:gd name="connsiteY24" fmla="*/ 714400 h 714400"/>
                <a:gd name="connsiteX25" fmla="*/ 0 w 1398400"/>
                <a:gd name="connsiteY25" fmla="*/ 357200 h 714400"/>
                <a:gd name="connsiteX26" fmla="*/ 699200 w 1398400"/>
                <a:gd name="connsiteY26" fmla="*/ 0 h 714400"/>
                <a:gd name="connsiteX27" fmla="*/ 1398400 w 1398400"/>
                <a:gd name="connsiteY27" fmla="*/ 357200 h 714400"/>
                <a:gd name="connsiteX28" fmla="*/ 699200 w 1398400"/>
                <a:gd name="connsiteY28" fmla="*/ 714400 h 714400"/>
                <a:gd name="connsiteX29" fmla="*/ 234308 w 1398400"/>
                <a:gd name="connsiteY29" fmla="*/ 628140 h 714400"/>
                <a:gd name="connsiteX30" fmla="*/ 492708 w 1398400"/>
                <a:gd name="connsiteY30" fmla="*/ 704140 h 714400"/>
                <a:gd name="connsiteX31" fmla="*/ 948708 w 1398400"/>
                <a:gd name="connsiteY31" fmla="*/ 688940 h 714400"/>
                <a:gd name="connsiteX32" fmla="*/ 1191908 w 1398400"/>
                <a:gd name="connsiteY32" fmla="*/ 643340 h 714400"/>
                <a:gd name="connsiteX33" fmla="*/ 1328708 w 1398400"/>
                <a:gd name="connsiteY33" fmla="*/ 536940 h 714400"/>
                <a:gd name="connsiteX34" fmla="*/ 97508 w 1398400"/>
                <a:gd name="connsiteY34" fmla="*/ 521740 h 714400"/>
                <a:gd name="connsiteX35" fmla="*/ 0 w 1398400"/>
                <a:gd name="connsiteY35" fmla="*/ 357200 h 714400"/>
                <a:gd name="connsiteX36" fmla="*/ 699200 w 1398400"/>
                <a:gd name="connsiteY36" fmla="*/ 0 h 714400"/>
                <a:gd name="connsiteX37" fmla="*/ 1398400 w 1398400"/>
                <a:gd name="connsiteY37" fmla="*/ 357200 h 714400"/>
                <a:gd name="connsiteX38" fmla="*/ 699200 w 1398400"/>
                <a:gd name="connsiteY38" fmla="*/ 714400 h 714400"/>
                <a:gd name="connsiteX39" fmla="*/ 827108 w 1398400"/>
                <a:gd name="connsiteY39" fmla="*/ 4940 h 7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r="r" b="b" t="t"/>
              <a:pathLst>
                <a:path w="1398400" h="714400">
                  <a:moveTo>
                    <a:pt x="0" y="357200"/>
                  </a:moveTo>
                  <a:cubicBezTo>
                    <a:pt x="0" y="159924"/>
                    <a:pt x="313042" y="0"/>
                    <a:pt x="699200" y="0"/>
                  </a:cubicBezTo>
                  <a:cubicBezTo>
                    <a:pt x="1085356" y="0"/>
                    <a:pt x="1398400" y="159924"/>
                    <a:pt x="1398400" y="357200"/>
                  </a:cubicBezTo>
                  <a:cubicBezTo>
                    <a:pt x="1398400" y="554476"/>
                    <a:pt x="1085356" y="714400"/>
                    <a:pt x="699200" y="714400"/>
                  </a:cubicBezTo>
                  <a:cubicBezTo>
                    <a:pt x="313042" y="714400"/>
                    <a:pt x="0" y="554476"/>
                    <a:pt x="0" y="357200"/>
                  </a:cubicBezTo>
                  <a:close/>
                </a:path>
              </a:pathLst>
            </a:custGeom>
            <a:gradFill>
              <a:gsLst>
                <a:gs pos="0">
                  <a:srgbClr val="A495BA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bevel/>
            </a:ln>
          </p:spPr>
          <p:txBody>
            <a:bodyPr bIns="0" lIns="0" anchor="ctr" tIns="0" wrap="square" rIns="0" rtlCol="0"/>
            <a:lstStyle/>
            <a:p>
              <a:pPr algn="ctr">
                <a:lnSpc>
                  <a:spcPct val="100000"/>
                </a:lnSpc>
              </a:pPr>
              <a:r>
                <a:rPr sz="1824">
                  <a:solidFill>
                    <a:srgbClr val="303030"/>
                  </a:solidFill>
                  <a:latin typeface="Helvetica"/>
                </a:rPr>
                <a:t>User</a:t>
              </a:r>
            </a:p>
            <a:p>
              <a:pPr algn="ctr">
                <a:lnSpc>
                  <a:spcPct val="100000"/>
                </a:lnSpc>
              </a:pPr>
              <a:r>
                <a:rPr sz="1824">
                  <a:solidFill>
                    <a:srgbClr val="303030"/>
                  </a:solidFill>
                  <a:latin typeface="Helvetica"/>
                </a:rPr>
                <a:t>(login)</a:t>
              </a:r>
            </a:p>
          </p:txBody>
        </p:sp>
        <p:sp>
          <p:nvSpPr>
            <p:cNvPr id="110" name="Mandatory constraint"/>
            <p:cNvSpPr/>
            <p:nvPr/>
          </p:nvSpPr>
          <p:spPr>
            <a:xfrm>
              <a:off x="4502042" y="2439100"/>
              <a:ext cx="76000" cy="76000"/>
            </a:xfrm>
            <a:custGeom>
              <a:avLst/>
              <a:gdLst>
                <a:gd name="connsiteX0" fmla="*/ 38000 w 76000"/>
                <a:gd name="connsiteY0" fmla="*/ 38000 h 76000"/>
              </a:gdLst>
              <a:ahLst/>
              <a:cxnLst>
                <a:cxn ang="0">
                  <a:pos x="connsiteX0" y="connsiteY0"/>
                </a:cxn>
              </a:cxnLst>
              <a:pathLst>
                <a:path w="76000" h="76000">
                  <a:moveTo>
                    <a:pt x="357" y="38000"/>
                  </a:moveTo>
                  <a:cubicBezTo>
                    <a:pt x="357" y="17013"/>
                    <a:pt x="17370" y="0"/>
                    <a:pt x="38357" y="0"/>
                  </a:cubicBezTo>
                  <a:cubicBezTo>
                    <a:pt x="59344" y="0"/>
                    <a:pt x="76357" y="17013"/>
                    <a:pt x="76357" y="38000"/>
                  </a:cubicBezTo>
                  <a:cubicBezTo>
                    <a:pt x="76357" y="58987"/>
                    <a:pt x="59344" y="76000"/>
                    <a:pt x="38357" y="76000"/>
                  </a:cubicBezTo>
                  <a:cubicBezTo>
                    <a:pt x="17370" y="76000"/>
                    <a:pt x="357" y="58987"/>
                    <a:pt x="357" y="380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grpSp>
          <p:nvGrpSpPr>
            <p:cNvPr id="119" name="Binary"/>
            <p:cNvGrpSpPr/>
            <p:nvPr/>
          </p:nvGrpSpPr>
          <p:grpSpPr>
            <a:xfrm>
              <a:off x="5776866" y="235100"/>
              <a:ext cx="684000" cy="167200"/>
              <a:chOff x="5776866" y="235100"/>
              <a:chExt cx="684000" cy="167200"/>
            </a:xfrm>
          </p:grpSpPr>
          <p:sp>
            <p:nvSpPr>
              <p:cNvPr id="120" name="Rectangle"/>
              <p:cNvSpPr/>
              <p:nvPr/>
            </p:nvSpPr>
            <p:spPr>
              <a:xfrm>
                <a:off x="5776866" y="2351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21" name="Rectangle"/>
              <p:cNvSpPr/>
              <p:nvPr/>
            </p:nvSpPr>
            <p:spPr>
              <a:xfrm>
                <a:off x="6118866" y="2351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438" name="Text 438"/>
              <p:cNvSpPr txBox="1"/>
              <p:nvPr/>
            </p:nvSpPr>
            <p:spPr>
              <a:xfrm>
                <a:off x="5636266" y="431024"/>
                <a:ext cx="965200" cy="1520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est protégé par / protège</a:t>
                </a:r>
              </a:p>
            </p:txBody>
          </p:sp>
        </p:grpSp>
        <p:cxnSp>
          <p:nvCxnSpPr>
            <p:cNvPr id="136" name="Uniqueness constraint"/>
            <p:cNvCxnSpPr/>
            <p:nvPr/>
          </p:nvCxnSpPr>
          <p:spPr>
            <a:xfrm>
              <a:off x="5776866" y="176580"/>
              <a:ext cx="342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sp>
          <p:nvSpPr>
            <p:cNvPr id="141" name="Right angle connector"/>
            <p:cNvSpPr/>
            <p:nvPr/>
          </p:nvSpPr>
          <p:spPr>
            <a:xfrm>
              <a:off x="5776866" y="311100"/>
              <a:ext cx="1236824" cy="2195260"/>
            </a:xfrm>
            <a:custGeom>
              <a:avLst/>
              <a:gdLst/>
              <a:ahLst/>
              <a:cxnLst/>
              <a:pathLst>
                <a:path w="1236824" h="2195260" fill="none">
                  <a:moveTo>
                    <a:pt x="0" y="0"/>
                  </a:moveTo>
                  <a:lnTo>
                    <a:pt x="-1236824" y="0"/>
                  </a:lnTo>
                  <a:lnTo>
                    <a:pt x="-1236824" y="2195260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6D6D6D"/>
              </a:solidFill>
              <a:bevel/>
            </a:ln>
          </p:spPr>
        </p:sp>
        <p:cxnSp>
          <p:nvCxnSpPr>
            <p:cNvPr id="142" name="Line connector"/>
            <p:cNvCxnSpPr>
              <a:endCxn idx="0" id="143"/>
            </p:cNvCxnSpPr>
            <p:nvPr/>
          </p:nvCxnSpPr>
          <p:spPr>
            <a:xfrm>
              <a:off x="6460866" y="318700"/>
              <a:ext cx="689396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</a:ln>
          </p:spPr>
        </p:cxnSp>
        <p:sp>
          <p:nvSpPr>
            <p:cNvPr id="143" name="Value"/>
            <p:cNvSpPr/>
            <p:nvPr/>
          </p:nvSpPr>
          <p:spPr>
            <a:xfrm>
              <a:off x="7150262" y="121100"/>
              <a:ext cx="684000" cy="395200"/>
            </a:xfrm>
            <a:custGeom>
              <a:avLst/>
              <a:gdLst>
                <a:gd name="connsiteX0" fmla="*/ 0 w 684000"/>
                <a:gd name="connsiteY0" fmla="*/ 197600 h 395200"/>
                <a:gd name="connsiteX1" fmla="*/ 342000 w 684000"/>
                <a:gd name="connsiteY1" fmla="*/ 0 h 395200"/>
                <a:gd name="connsiteX2" fmla="*/ 684000 w 684000"/>
                <a:gd name="connsiteY2" fmla="*/ 197600 h 395200"/>
                <a:gd name="connsiteX3" fmla="*/ 342000 w 684000"/>
                <a:gd name="connsiteY3" fmla="*/ 395200 h 395200"/>
                <a:gd name="connsiteX4" fmla="*/ 21924 w 684000"/>
                <a:gd name="connsiteY4" fmla="*/ 130268 h 395200"/>
                <a:gd name="connsiteX5" fmla="*/ 70018 w 684000"/>
                <a:gd name="connsiteY5" fmla="*/ 75575 h 395200"/>
                <a:gd name="connsiteX6" fmla="*/ 146612 w 684000"/>
                <a:gd name="connsiteY6" fmla="*/ 36761 h 395200"/>
                <a:gd name="connsiteX7" fmla="*/ 235823 w 684000"/>
                <a:gd name="connsiteY7" fmla="*/ 9224 h 395200"/>
                <a:gd name="connsiteX8" fmla="*/ 435323 w 684000"/>
                <a:gd name="connsiteY8" fmla="*/ 9224 h 395200"/>
                <a:gd name="connsiteX9" fmla="*/ 529580 w 684000"/>
                <a:gd name="connsiteY9" fmla="*/ 33232 h 395200"/>
                <a:gd name="connsiteX10" fmla="*/ 604393 w 684000"/>
                <a:gd name="connsiteY10" fmla="*/ 70282 h 395200"/>
                <a:gd name="connsiteX11" fmla="*/ 666736 w 684000"/>
                <a:gd name="connsiteY11" fmla="*/ 132032 h 395200"/>
                <a:gd name="connsiteX12" fmla="*/ 659612 w 684000"/>
                <a:gd name="connsiteY12" fmla="*/ 269646 h 395200"/>
                <a:gd name="connsiteX13" fmla="*/ 599049 w 684000"/>
                <a:gd name="connsiteY13" fmla="*/ 327868 h 395200"/>
                <a:gd name="connsiteX14" fmla="*/ 520674 w 684000"/>
                <a:gd name="connsiteY14" fmla="*/ 366682 h 395200"/>
                <a:gd name="connsiteX15" fmla="*/ 428049 w 684000"/>
                <a:gd name="connsiteY15" fmla="*/ 387854 h 395200"/>
                <a:gd name="connsiteX16" fmla="*/ 253487 w 684000"/>
                <a:gd name="connsiteY16" fmla="*/ 389618 h 395200"/>
                <a:gd name="connsiteX17" fmla="*/ 162642 w 684000"/>
                <a:gd name="connsiteY17" fmla="*/ 364918 h 395200"/>
                <a:gd name="connsiteX18" fmla="*/ 78924 w 684000"/>
                <a:gd name="connsiteY18" fmla="*/ 324339 h 395200"/>
                <a:gd name="connsiteX19" fmla="*/ 23705 w 684000"/>
                <a:gd name="connsiteY19" fmla="*/ 267882 h 3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r="r" b="b" t="t"/>
              <a:pathLst>
                <a:path w="684000" h="395200">
                  <a:moveTo>
                    <a:pt x="0" y="197600"/>
                  </a:moveTo>
                  <a:cubicBezTo>
                    <a:pt x="0" y="88469"/>
                    <a:pt x="153453" y="0"/>
                    <a:pt x="342335" y="0"/>
                  </a:cubicBezTo>
                  <a:cubicBezTo>
                    <a:pt x="531216" y="0"/>
                    <a:pt x="684000" y="88469"/>
                    <a:pt x="684000" y="197600"/>
                  </a:cubicBezTo>
                  <a:cubicBezTo>
                    <a:pt x="684000" y="306731"/>
                    <a:pt x="531216" y="395200"/>
                    <a:pt x="342335" y="395200"/>
                  </a:cubicBezTo>
                  <a:cubicBezTo>
                    <a:pt x="153453" y="395200"/>
                    <a:pt x="0" y="306731"/>
                    <a:pt x="0" y="197600"/>
                  </a:cubicBezTo>
                  <a:close/>
                </a:path>
              </a:pathLst>
            </a:custGeom>
            <a:gradFill>
              <a:gsLst>
                <a:gs pos="0">
                  <a:srgbClr val="8BC0D3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custDash>
                <a:ds sp="500000" d="1100000"/>
              </a:custDash>
              <a:bevel/>
            </a:ln>
          </p:spPr>
          <p:txBody>
            <a:bodyPr bIns="0" lIns="36000" anchor="ctr" tIns="0" wrap="square" rIns="36000" rtlCol="0"/>
            <a:lstStyle/>
            <a:p>
              <a:pPr algn="ctr">
                <a:lnSpc>
                  <a:spcPct val="100000"/>
                </a:lnSpc>
              </a:pPr>
              <a:r>
                <a:rPr sz="1216">
                  <a:solidFill>
                    <a:srgbClr val="303030"/>
                  </a:solidFill>
                  <a:latin typeface="Helvetica"/>
                </a:rPr>
                <a:t>Password</a:t>
              </a:r>
            </a:p>
          </p:txBody>
        </p:sp>
        <p:sp>
          <p:nvSpPr>
            <p:cNvPr id="152" name="Right angle connector"/>
            <p:cNvSpPr/>
            <p:nvPr/>
          </p:nvSpPr>
          <p:spPr>
            <a:xfrm>
              <a:off x="5776866" y="737308"/>
              <a:ext cx="1108916" cy="1781592"/>
            </a:xfrm>
            <a:custGeom>
              <a:avLst/>
              <a:gdLst/>
              <a:ahLst/>
              <a:cxnLst/>
              <a:pathLst>
                <a:path w="1108916" h="1781592" fill="none">
                  <a:moveTo>
                    <a:pt x="0" y="0"/>
                  </a:moveTo>
                  <a:lnTo>
                    <a:pt x="-1108916" y="0"/>
                  </a:lnTo>
                  <a:lnTo>
                    <a:pt x="-1108916" y="1781592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6D6D6D"/>
              </a:solidFill>
              <a:bevel/>
            </a:ln>
          </p:spPr>
        </p:sp>
        <p:grpSp>
          <p:nvGrpSpPr>
            <p:cNvPr id="154" name="Binary"/>
            <p:cNvGrpSpPr/>
            <p:nvPr/>
          </p:nvGrpSpPr>
          <p:grpSpPr>
            <a:xfrm>
              <a:off x="5776866" y="653708"/>
              <a:ext cx="684000" cy="167200"/>
              <a:chOff x="5776866" y="653708"/>
              <a:chExt cx="684000" cy="167200"/>
            </a:xfrm>
          </p:grpSpPr>
          <p:sp>
            <p:nvSpPr>
              <p:cNvPr id="155" name="Rectangle"/>
              <p:cNvSpPr/>
              <p:nvPr/>
            </p:nvSpPr>
            <p:spPr>
              <a:xfrm>
                <a:off x="5776866" y="653708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56" name="Rectangle"/>
              <p:cNvSpPr/>
              <p:nvPr/>
            </p:nvSpPr>
            <p:spPr>
              <a:xfrm>
                <a:off x="6118866" y="653708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439" name="Text 439"/>
              <p:cNvSpPr txBox="1"/>
              <p:nvPr/>
            </p:nvSpPr>
            <p:spPr>
              <a:xfrm>
                <a:off x="5632466" y="849632"/>
                <a:ext cx="972800" cy="1520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est identifié par / identifie</a:t>
                </a:r>
              </a:p>
            </p:txBody>
          </p:sp>
        </p:grpSp>
        <p:cxnSp>
          <p:nvCxnSpPr>
            <p:cNvPr id="157" name="Line connector"/>
            <p:cNvCxnSpPr>
              <a:endCxn idx="0" id="158"/>
            </p:cNvCxnSpPr>
            <p:nvPr/>
          </p:nvCxnSpPr>
          <p:spPr>
            <a:xfrm>
              <a:off x="6460866" y="737308"/>
              <a:ext cx="689396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</a:ln>
          </p:spPr>
        </p:cxnSp>
        <p:sp>
          <p:nvSpPr>
            <p:cNvPr id="158" name="Value"/>
            <p:cNvSpPr/>
            <p:nvPr/>
          </p:nvSpPr>
          <p:spPr>
            <a:xfrm>
              <a:off x="7150262" y="539708"/>
              <a:ext cx="684000" cy="395200"/>
            </a:xfrm>
            <a:custGeom>
              <a:avLst/>
              <a:gdLst>
                <a:gd name="connsiteX0" fmla="*/ 0 w 684000"/>
                <a:gd name="connsiteY0" fmla="*/ 197600 h 395200"/>
                <a:gd name="connsiteX1" fmla="*/ 342000 w 684000"/>
                <a:gd name="connsiteY1" fmla="*/ 0 h 395200"/>
                <a:gd name="connsiteX2" fmla="*/ 684000 w 684000"/>
                <a:gd name="connsiteY2" fmla="*/ 197600 h 395200"/>
                <a:gd name="connsiteX3" fmla="*/ 342000 w 684000"/>
                <a:gd name="connsiteY3" fmla="*/ 395200 h 395200"/>
                <a:gd name="connsiteX4" fmla="*/ 21924 w 684000"/>
                <a:gd name="connsiteY4" fmla="*/ 130268 h 395200"/>
                <a:gd name="connsiteX5" fmla="*/ 70018 w 684000"/>
                <a:gd name="connsiteY5" fmla="*/ 75575 h 395200"/>
                <a:gd name="connsiteX6" fmla="*/ 146612 w 684000"/>
                <a:gd name="connsiteY6" fmla="*/ 36761 h 395200"/>
                <a:gd name="connsiteX7" fmla="*/ 235823 w 684000"/>
                <a:gd name="connsiteY7" fmla="*/ 9224 h 395200"/>
                <a:gd name="connsiteX8" fmla="*/ 435323 w 684000"/>
                <a:gd name="connsiteY8" fmla="*/ 9224 h 395200"/>
                <a:gd name="connsiteX9" fmla="*/ 529580 w 684000"/>
                <a:gd name="connsiteY9" fmla="*/ 33232 h 395200"/>
                <a:gd name="connsiteX10" fmla="*/ 604393 w 684000"/>
                <a:gd name="connsiteY10" fmla="*/ 70282 h 395200"/>
                <a:gd name="connsiteX11" fmla="*/ 666736 w 684000"/>
                <a:gd name="connsiteY11" fmla="*/ 132032 h 395200"/>
                <a:gd name="connsiteX12" fmla="*/ 659612 w 684000"/>
                <a:gd name="connsiteY12" fmla="*/ 269646 h 395200"/>
                <a:gd name="connsiteX13" fmla="*/ 599049 w 684000"/>
                <a:gd name="connsiteY13" fmla="*/ 327868 h 395200"/>
                <a:gd name="connsiteX14" fmla="*/ 520674 w 684000"/>
                <a:gd name="connsiteY14" fmla="*/ 366682 h 395200"/>
                <a:gd name="connsiteX15" fmla="*/ 428049 w 684000"/>
                <a:gd name="connsiteY15" fmla="*/ 387854 h 395200"/>
                <a:gd name="connsiteX16" fmla="*/ 253487 w 684000"/>
                <a:gd name="connsiteY16" fmla="*/ 389618 h 395200"/>
                <a:gd name="connsiteX17" fmla="*/ 162642 w 684000"/>
                <a:gd name="connsiteY17" fmla="*/ 364918 h 395200"/>
                <a:gd name="connsiteX18" fmla="*/ 78924 w 684000"/>
                <a:gd name="connsiteY18" fmla="*/ 324339 h 395200"/>
                <a:gd name="connsiteX19" fmla="*/ 23705 w 684000"/>
                <a:gd name="connsiteY19" fmla="*/ 267882 h 3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r="r" b="b" t="t"/>
              <a:pathLst>
                <a:path w="684000" h="395200">
                  <a:moveTo>
                    <a:pt x="0" y="197600"/>
                  </a:moveTo>
                  <a:cubicBezTo>
                    <a:pt x="0" y="88469"/>
                    <a:pt x="153453" y="0"/>
                    <a:pt x="342335" y="0"/>
                  </a:cubicBezTo>
                  <a:cubicBezTo>
                    <a:pt x="531216" y="0"/>
                    <a:pt x="684000" y="88469"/>
                    <a:pt x="684000" y="197600"/>
                  </a:cubicBezTo>
                  <a:cubicBezTo>
                    <a:pt x="684000" y="306731"/>
                    <a:pt x="531216" y="395200"/>
                    <a:pt x="342335" y="395200"/>
                  </a:cubicBezTo>
                  <a:cubicBezTo>
                    <a:pt x="153453" y="395200"/>
                    <a:pt x="0" y="306731"/>
                    <a:pt x="0" y="197600"/>
                  </a:cubicBezTo>
                  <a:close/>
                </a:path>
              </a:pathLst>
            </a:custGeom>
            <a:gradFill>
              <a:gsLst>
                <a:gs pos="0">
                  <a:srgbClr val="8BC0D3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custDash>
                <a:ds sp="500000" d="1100000"/>
              </a:custDash>
              <a:bevel/>
            </a:ln>
          </p:spPr>
          <p:txBody>
            <a:bodyPr bIns="0" lIns="36000" anchor="ctr" tIns="0" wrap="square" rIns="36000" rtlCol="0"/>
            <a:lstStyle/>
            <a:p>
              <a:pPr algn="ctr">
                <a:lnSpc>
                  <a:spcPct val="100000"/>
                </a:lnSpc>
              </a:pPr>
              <a:r>
                <a:rPr sz="1216">
                  <a:solidFill>
                    <a:srgbClr val="303030"/>
                  </a:solidFill>
                  <a:latin typeface="Helvetica"/>
                </a:rPr>
                <a:t>E-mail</a:t>
              </a:r>
            </a:p>
          </p:txBody>
        </p:sp>
        <p:cxnSp>
          <p:nvCxnSpPr>
            <p:cNvPr id="160" name="Uniqueness constraint"/>
            <p:cNvCxnSpPr/>
            <p:nvPr/>
          </p:nvCxnSpPr>
          <p:spPr>
            <a:xfrm>
              <a:off x="5776866" y="595188"/>
              <a:ext cx="342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cxnSp>
          <p:nvCxnSpPr>
            <p:cNvPr id="161" name="Uniqueness constraint"/>
            <p:cNvCxnSpPr/>
            <p:nvPr/>
          </p:nvCxnSpPr>
          <p:spPr>
            <a:xfrm>
              <a:off x="6118866" y="595188"/>
              <a:ext cx="342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sp>
          <p:nvSpPr>
            <p:cNvPr id="163" name="Right angle connector"/>
            <p:cNvSpPr/>
            <p:nvPr/>
          </p:nvSpPr>
          <p:spPr>
            <a:xfrm>
              <a:off x="5776866" y="1178640"/>
              <a:ext cx="973788" cy="1359826"/>
            </a:xfrm>
            <a:custGeom>
              <a:avLst/>
              <a:gdLst/>
              <a:ahLst/>
              <a:cxnLst/>
              <a:pathLst>
                <a:path w="973788" h="1359826" fill="none">
                  <a:moveTo>
                    <a:pt x="0" y="0"/>
                  </a:moveTo>
                  <a:lnTo>
                    <a:pt x="-973788" y="0"/>
                  </a:lnTo>
                  <a:lnTo>
                    <a:pt x="-973788" y="1359826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6D6D6D"/>
              </a:solidFill>
              <a:bevel/>
            </a:ln>
          </p:spPr>
        </p:sp>
        <p:grpSp>
          <p:nvGrpSpPr>
            <p:cNvPr id="164" name="Binary"/>
            <p:cNvGrpSpPr/>
            <p:nvPr/>
          </p:nvGrpSpPr>
          <p:grpSpPr>
            <a:xfrm>
              <a:off x="5776866" y="1095040"/>
              <a:ext cx="684000" cy="167200"/>
              <a:chOff x="5776866" y="1095040"/>
              <a:chExt cx="684000" cy="167200"/>
            </a:xfrm>
          </p:grpSpPr>
          <p:sp>
            <p:nvSpPr>
              <p:cNvPr id="165" name="Rectangle"/>
              <p:cNvSpPr/>
              <p:nvPr/>
            </p:nvSpPr>
            <p:spPr>
              <a:xfrm>
                <a:off x="5776866" y="109504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66" name="Rectangle"/>
              <p:cNvSpPr/>
              <p:nvPr/>
            </p:nvSpPr>
            <p:spPr>
              <a:xfrm>
                <a:off x="6118866" y="109504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440" name="Text 440"/>
              <p:cNvSpPr txBox="1"/>
              <p:nvPr/>
            </p:nvSpPr>
            <p:spPr>
              <a:xfrm>
                <a:off x="5795866" y="1290964"/>
                <a:ext cx="646000" cy="1520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a / appartient à</a:t>
                </a:r>
              </a:p>
            </p:txBody>
          </p:sp>
        </p:grpSp>
        <p:sp>
          <p:nvSpPr>
            <p:cNvPr id="168" name="Value"/>
            <p:cNvSpPr/>
            <p:nvPr/>
          </p:nvSpPr>
          <p:spPr>
            <a:xfrm>
              <a:off x="7150262" y="981040"/>
              <a:ext cx="684000" cy="395200"/>
            </a:xfrm>
            <a:custGeom>
              <a:avLst/>
              <a:gdLst>
                <a:gd name="connsiteX0" fmla="*/ 0 w 684000"/>
                <a:gd name="connsiteY0" fmla="*/ 197600 h 395200"/>
                <a:gd name="connsiteX1" fmla="*/ 342000 w 684000"/>
                <a:gd name="connsiteY1" fmla="*/ 0 h 395200"/>
                <a:gd name="connsiteX2" fmla="*/ 684000 w 684000"/>
                <a:gd name="connsiteY2" fmla="*/ 197600 h 395200"/>
                <a:gd name="connsiteX3" fmla="*/ 342000 w 684000"/>
                <a:gd name="connsiteY3" fmla="*/ 395200 h 395200"/>
                <a:gd name="connsiteX4" fmla="*/ 21924 w 684000"/>
                <a:gd name="connsiteY4" fmla="*/ 130268 h 395200"/>
                <a:gd name="connsiteX5" fmla="*/ 70018 w 684000"/>
                <a:gd name="connsiteY5" fmla="*/ 75575 h 395200"/>
                <a:gd name="connsiteX6" fmla="*/ 146612 w 684000"/>
                <a:gd name="connsiteY6" fmla="*/ 36761 h 395200"/>
                <a:gd name="connsiteX7" fmla="*/ 235823 w 684000"/>
                <a:gd name="connsiteY7" fmla="*/ 9224 h 395200"/>
                <a:gd name="connsiteX8" fmla="*/ 435323 w 684000"/>
                <a:gd name="connsiteY8" fmla="*/ 9224 h 395200"/>
                <a:gd name="connsiteX9" fmla="*/ 529580 w 684000"/>
                <a:gd name="connsiteY9" fmla="*/ 33232 h 395200"/>
                <a:gd name="connsiteX10" fmla="*/ 604393 w 684000"/>
                <a:gd name="connsiteY10" fmla="*/ 70282 h 395200"/>
                <a:gd name="connsiteX11" fmla="*/ 666736 w 684000"/>
                <a:gd name="connsiteY11" fmla="*/ 132032 h 395200"/>
                <a:gd name="connsiteX12" fmla="*/ 659612 w 684000"/>
                <a:gd name="connsiteY12" fmla="*/ 269646 h 395200"/>
                <a:gd name="connsiteX13" fmla="*/ 599049 w 684000"/>
                <a:gd name="connsiteY13" fmla="*/ 327868 h 395200"/>
                <a:gd name="connsiteX14" fmla="*/ 520674 w 684000"/>
                <a:gd name="connsiteY14" fmla="*/ 366682 h 395200"/>
                <a:gd name="connsiteX15" fmla="*/ 428049 w 684000"/>
                <a:gd name="connsiteY15" fmla="*/ 387854 h 395200"/>
                <a:gd name="connsiteX16" fmla="*/ 253487 w 684000"/>
                <a:gd name="connsiteY16" fmla="*/ 389618 h 395200"/>
                <a:gd name="connsiteX17" fmla="*/ 162642 w 684000"/>
                <a:gd name="connsiteY17" fmla="*/ 364918 h 395200"/>
                <a:gd name="connsiteX18" fmla="*/ 78924 w 684000"/>
                <a:gd name="connsiteY18" fmla="*/ 324339 h 395200"/>
                <a:gd name="connsiteX19" fmla="*/ 23705 w 684000"/>
                <a:gd name="connsiteY19" fmla="*/ 267882 h 3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r="r" b="b" t="t"/>
              <a:pathLst>
                <a:path w="684000" h="395200">
                  <a:moveTo>
                    <a:pt x="0" y="197600"/>
                  </a:moveTo>
                  <a:cubicBezTo>
                    <a:pt x="0" y="88469"/>
                    <a:pt x="153453" y="0"/>
                    <a:pt x="342335" y="0"/>
                  </a:cubicBezTo>
                  <a:cubicBezTo>
                    <a:pt x="531216" y="0"/>
                    <a:pt x="684000" y="88469"/>
                    <a:pt x="684000" y="197600"/>
                  </a:cubicBezTo>
                  <a:cubicBezTo>
                    <a:pt x="684000" y="306731"/>
                    <a:pt x="531216" y="395200"/>
                    <a:pt x="342335" y="395200"/>
                  </a:cubicBezTo>
                  <a:cubicBezTo>
                    <a:pt x="153453" y="395200"/>
                    <a:pt x="0" y="306731"/>
                    <a:pt x="0" y="197600"/>
                  </a:cubicBezTo>
                  <a:close/>
                </a:path>
              </a:pathLst>
            </a:custGeom>
            <a:gradFill>
              <a:gsLst>
                <a:gs pos="0">
                  <a:srgbClr val="8BC0D3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custDash>
                <a:ds sp="500000" d="1100000"/>
              </a:custDash>
              <a:bevel/>
            </a:ln>
          </p:spPr>
          <p:txBody>
            <a:bodyPr bIns="0" lIns="36000" anchor="ctr" tIns="0" wrap="square" rIns="36000" rtlCol="0"/>
            <a:lstStyle/>
            <a:p>
              <a:pPr algn="ctr">
                <a:lnSpc>
                  <a:spcPct val="100000"/>
                </a:lnSpc>
              </a:pPr>
              <a:r>
                <a:rPr sz="1216">
                  <a:solidFill>
                    <a:srgbClr val="303030"/>
                  </a:solidFill>
                  <a:latin typeface="Helvetica"/>
                </a:rPr>
                <a:t>Pic</a:t>
              </a:r>
            </a:p>
          </p:txBody>
        </p:sp>
        <p:cxnSp>
          <p:nvCxnSpPr>
            <p:cNvPr id="169" name="Line connector"/>
            <p:cNvCxnSpPr>
              <a:endCxn idx="0" id="168"/>
            </p:cNvCxnSpPr>
            <p:nvPr/>
          </p:nvCxnSpPr>
          <p:spPr>
            <a:xfrm>
              <a:off x="6460866" y="1178640"/>
              <a:ext cx="689396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</a:ln>
          </p:spPr>
        </p:cxnSp>
        <p:cxnSp>
          <p:nvCxnSpPr>
            <p:cNvPr id="170" name="Uniqueness constraint"/>
            <p:cNvCxnSpPr/>
            <p:nvPr/>
          </p:nvCxnSpPr>
          <p:spPr>
            <a:xfrm>
              <a:off x="5776866" y="1036520"/>
              <a:ext cx="342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sp>
          <p:nvSpPr>
            <p:cNvPr id="172" name="Right angle connector"/>
            <p:cNvSpPr/>
            <p:nvPr/>
          </p:nvSpPr>
          <p:spPr>
            <a:xfrm>
              <a:off x="5776866" y="1620048"/>
              <a:ext cx="859788" cy="956418"/>
            </a:xfrm>
            <a:custGeom>
              <a:avLst/>
              <a:gdLst/>
              <a:ahLst/>
              <a:cxnLst/>
              <a:pathLst>
                <a:path w="859788" h="956418" fill="none">
                  <a:moveTo>
                    <a:pt x="0" y="0"/>
                  </a:moveTo>
                  <a:lnTo>
                    <a:pt x="-859788" y="0"/>
                  </a:lnTo>
                  <a:lnTo>
                    <a:pt x="-859788" y="956418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6D6D6D"/>
              </a:solidFill>
              <a:bevel/>
            </a:ln>
          </p:spPr>
        </p:sp>
        <p:grpSp>
          <p:nvGrpSpPr>
            <p:cNvPr id="173" name="Binary"/>
            <p:cNvGrpSpPr/>
            <p:nvPr/>
          </p:nvGrpSpPr>
          <p:grpSpPr>
            <a:xfrm>
              <a:off x="5776866" y="1536448"/>
              <a:ext cx="684000" cy="167200"/>
              <a:chOff x="5776866" y="1536448"/>
              <a:chExt cx="684000" cy="167200"/>
            </a:xfrm>
          </p:grpSpPr>
          <p:sp>
            <p:nvSpPr>
              <p:cNvPr id="174" name="Rectangle"/>
              <p:cNvSpPr/>
              <p:nvPr/>
            </p:nvSpPr>
            <p:spPr>
              <a:xfrm>
                <a:off x="5776866" y="1536448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75" name="Rectangle"/>
              <p:cNvSpPr/>
              <p:nvPr/>
            </p:nvSpPr>
            <p:spPr>
              <a:xfrm>
                <a:off x="6118866" y="1536448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441" name="Text 441"/>
              <p:cNvSpPr txBox="1"/>
              <p:nvPr/>
            </p:nvSpPr>
            <p:spPr>
              <a:xfrm>
                <a:off x="5643866" y="1732372"/>
                <a:ext cx="950000" cy="1520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s'appelle / est le nom de</a:t>
                </a:r>
              </a:p>
            </p:txBody>
          </p:sp>
        </p:grpSp>
        <p:cxnSp>
          <p:nvCxnSpPr>
            <p:cNvPr id="176" name="Line connector"/>
            <p:cNvCxnSpPr>
              <a:endCxn idx="0" id="180"/>
            </p:cNvCxnSpPr>
            <p:nvPr/>
          </p:nvCxnSpPr>
          <p:spPr>
            <a:xfrm>
              <a:off x="6460866" y="1620048"/>
              <a:ext cx="689396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</a:ln>
          </p:spPr>
        </p:cxnSp>
        <p:cxnSp>
          <p:nvCxnSpPr>
            <p:cNvPr id="177" name="Uniqueness constraint"/>
            <p:cNvCxnSpPr/>
            <p:nvPr/>
          </p:nvCxnSpPr>
          <p:spPr>
            <a:xfrm>
              <a:off x="5776866" y="1477928"/>
              <a:ext cx="342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sp>
          <p:nvSpPr>
            <p:cNvPr id="178" name="Mandatory constraint"/>
            <p:cNvSpPr/>
            <p:nvPr/>
          </p:nvSpPr>
          <p:spPr>
            <a:xfrm>
              <a:off x="4880750" y="2498760"/>
              <a:ext cx="76000" cy="76000"/>
            </a:xfrm>
            <a:custGeom>
              <a:avLst/>
              <a:gdLst>
                <a:gd name="connsiteX0" fmla="*/ 38000 w 76000"/>
                <a:gd name="connsiteY0" fmla="*/ 38000 h 76000"/>
              </a:gdLst>
              <a:ahLst/>
              <a:cxnLst>
                <a:cxn ang="0">
                  <a:pos x="connsiteX0" y="connsiteY0"/>
                </a:cxn>
              </a:cxnLst>
              <a:pathLst>
                <a:path w="76000" h="76000">
                  <a:moveTo>
                    <a:pt x="357" y="38000"/>
                  </a:moveTo>
                  <a:cubicBezTo>
                    <a:pt x="357" y="17013"/>
                    <a:pt x="17370" y="0"/>
                    <a:pt x="38357" y="0"/>
                  </a:cubicBezTo>
                  <a:cubicBezTo>
                    <a:pt x="59344" y="0"/>
                    <a:pt x="76357" y="17013"/>
                    <a:pt x="76357" y="38000"/>
                  </a:cubicBezTo>
                  <a:cubicBezTo>
                    <a:pt x="76357" y="58987"/>
                    <a:pt x="59344" y="76000"/>
                    <a:pt x="38357" y="76000"/>
                  </a:cubicBezTo>
                  <a:cubicBezTo>
                    <a:pt x="17370" y="76000"/>
                    <a:pt x="357" y="58987"/>
                    <a:pt x="357" y="380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180" name="Value"/>
            <p:cNvSpPr/>
            <p:nvPr/>
          </p:nvSpPr>
          <p:spPr>
            <a:xfrm>
              <a:off x="7150262" y="1422448"/>
              <a:ext cx="684000" cy="395200"/>
            </a:xfrm>
            <a:custGeom>
              <a:avLst/>
              <a:gdLst>
                <a:gd name="connsiteX0" fmla="*/ 0 w 684000"/>
                <a:gd name="connsiteY0" fmla="*/ 197600 h 395200"/>
                <a:gd name="connsiteX1" fmla="*/ 342000 w 684000"/>
                <a:gd name="connsiteY1" fmla="*/ 0 h 395200"/>
                <a:gd name="connsiteX2" fmla="*/ 684000 w 684000"/>
                <a:gd name="connsiteY2" fmla="*/ 197600 h 395200"/>
                <a:gd name="connsiteX3" fmla="*/ 342000 w 684000"/>
                <a:gd name="connsiteY3" fmla="*/ 395200 h 395200"/>
                <a:gd name="connsiteX4" fmla="*/ 21924 w 684000"/>
                <a:gd name="connsiteY4" fmla="*/ 130268 h 395200"/>
                <a:gd name="connsiteX5" fmla="*/ 70018 w 684000"/>
                <a:gd name="connsiteY5" fmla="*/ 75575 h 395200"/>
                <a:gd name="connsiteX6" fmla="*/ 146612 w 684000"/>
                <a:gd name="connsiteY6" fmla="*/ 36761 h 395200"/>
                <a:gd name="connsiteX7" fmla="*/ 235823 w 684000"/>
                <a:gd name="connsiteY7" fmla="*/ 9224 h 395200"/>
                <a:gd name="connsiteX8" fmla="*/ 435323 w 684000"/>
                <a:gd name="connsiteY8" fmla="*/ 9224 h 395200"/>
                <a:gd name="connsiteX9" fmla="*/ 529580 w 684000"/>
                <a:gd name="connsiteY9" fmla="*/ 33232 h 395200"/>
                <a:gd name="connsiteX10" fmla="*/ 604393 w 684000"/>
                <a:gd name="connsiteY10" fmla="*/ 70282 h 395200"/>
                <a:gd name="connsiteX11" fmla="*/ 666736 w 684000"/>
                <a:gd name="connsiteY11" fmla="*/ 132032 h 395200"/>
                <a:gd name="connsiteX12" fmla="*/ 659612 w 684000"/>
                <a:gd name="connsiteY12" fmla="*/ 269646 h 395200"/>
                <a:gd name="connsiteX13" fmla="*/ 599049 w 684000"/>
                <a:gd name="connsiteY13" fmla="*/ 327868 h 395200"/>
                <a:gd name="connsiteX14" fmla="*/ 520674 w 684000"/>
                <a:gd name="connsiteY14" fmla="*/ 366682 h 395200"/>
                <a:gd name="connsiteX15" fmla="*/ 428049 w 684000"/>
                <a:gd name="connsiteY15" fmla="*/ 387854 h 395200"/>
                <a:gd name="connsiteX16" fmla="*/ 253487 w 684000"/>
                <a:gd name="connsiteY16" fmla="*/ 389618 h 395200"/>
                <a:gd name="connsiteX17" fmla="*/ 162642 w 684000"/>
                <a:gd name="connsiteY17" fmla="*/ 364918 h 395200"/>
                <a:gd name="connsiteX18" fmla="*/ 78924 w 684000"/>
                <a:gd name="connsiteY18" fmla="*/ 324339 h 395200"/>
                <a:gd name="connsiteX19" fmla="*/ 23705 w 684000"/>
                <a:gd name="connsiteY19" fmla="*/ 267882 h 3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r="r" b="b" t="t"/>
              <a:pathLst>
                <a:path w="684000" h="395200">
                  <a:moveTo>
                    <a:pt x="0" y="197600"/>
                  </a:moveTo>
                  <a:cubicBezTo>
                    <a:pt x="0" y="88469"/>
                    <a:pt x="153453" y="0"/>
                    <a:pt x="342335" y="0"/>
                  </a:cubicBezTo>
                  <a:cubicBezTo>
                    <a:pt x="531216" y="0"/>
                    <a:pt x="684000" y="88469"/>
                    <a:pt x="684000" y="197600"/>
                  </a:cubicBezTo>
                  <a:cubicBezTo>
                    <a:pt x="684000" y="306731"/>
                    <a:pt x="531216" y="395200"/>
                    <a:pt x="342335" y="395200"/>
                  </a:cubicBezTo>
                  <a:cubicBezTo>
                    <a:pt x="153453" y="395200"/>
                    <a:pt x="0" y="306731"/>
                    <a:pt x="0" y="197600"/>
                  </a:cubicBezTo>
                  <a:close/>
                </a:path>
              </a:pathLst>
            </a:custGeom>
            <a:gradFill>
              <a:gsLst>
                <a:gs pos="0">
                  <a:srgbClr val="8BC0D3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custDash>
                <a:ds sp="500000" d="1100000"/>
              </a:custDash>
              <a:bevel/>
            </a:ln>
          </p:spPr>
          <p:txBody>
            <a:bodyPr bIns="0" lIns="36000" anchor="ctr" tIns="0" wrap="square" rIns="36000" rtlCol="0"/>
            <a:lstStyle/>
            <a:p>
              <a:pPr algn="ctr">
                <a:lnSpc>
                  <a:spcPct val="100000"/>
                </a:lnSpc>
              </a:pPr>
              <a:r>
                <a:rPr sz="1216">
                  <a:solidFill>
                    <a:srgbClr val="303030"/>
                  </a:solidFill>
                  <a:latin typeface="Helvetica"/>
                </a:rPr>
                <a:t>Name</a:t>
              </a:r>
            </a:p>
          </p:txBody>
        </p:sp>
        <p:sp>
          <p:nvSpPr>
            <p:cNvPr id="181" name="Right angle connector"/>
            <p:cNvSpPr/>
            <p:nvPr/>
          </p:nvSpPr>
          <p:spPr>
            <a:xfrm>
              <a:off x="5769266" y="2083648"/>
              <a:ext cx="730588" cy="538417"/>
            </a:xfrm>
            <a:custGeom>
              <a:avLst/>
              <a:gdLst/>
              <a:ahLst/>
              <a:cxnLst/>
              <a:pathLst>
                <a:path w="730588" h="538417" fill="none">
                  <a:moveTo>
                    <a:pt x="0" y="0"/>
                  </a:moveTo>
                  <a:lnTo>
                    <a:pt x="-730588" y="0"/>
                  </a:lnTo>
                  <a:lnTo>
                    <a:pt x="-730588" y="538417"/>
                  </a:lnTo>
                </a:path>
              </a:pathLst>
            </a:custGeom>
            <a:solidFill>
              <a:srgbClr val="6D6D6D"/>
            </a:solidFill>
            <a:ln w="7600" cap="flat">
              <a:solidFill>
                <a:srgbClr val="6D6D6D"/>
              </a:solidFill>
              <a:bevel/>
            </a:ln>
          </p:spPr>
        </p:sp>
        <p:grpSp>
          <p:nvGrpSpPr>
            <p:cNvPr id="182" name="Binary"/>
            <p:cNvGrpSpPr/>
            <p:nvPr/>
          </p:nvGrpSpPr>
          <p:grpSpPr>
            <a:xfrm>
              <a:off x="5769266" y="2000048"/>
              <a:ext cx="684000" cy="167200"/>
              <a:chOff x="5769266" y="2000048"/>
              <a:chExt cx="684000" cy="167200"/>
            </a:xfrm>
          </p:grpSpPr>
          <p:sp>
            <p:nvSpPr>
              <p:cNvPr id="183" name="Rectangle"/>
              <p:cNvSpPr/>
              <p:nvPr/>
            </p:nvSpPr>
            <p:spPr>
              <a:xfrm>
                <a:off x="5769266" y="2000048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84" name="Rectangle"/>
              <p:cNvSpPr/>
              <p:nvPr/>
            </p:nvSpPr>
            <p:spPr>
              <a:xfrm>
                <a:off x="6111266" y="2000048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442" name="Text 442"/>
              <p:cNvSpPr txBox="1"/>
              <p:nvPr/>
            </p:nvSpPr>
            <p:spPr>
              <a:xfrm>
                <a:off x="5636266" y="2195972"/>
                <a:ext cx="950000" cy="1520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s'appelle / est le nom de</a:t>
                </a:r>
              </a:p>
            </p:txBody>
          </p:sp>
        </p:grpSp>
        <p:cxnSp>
          <p:nvCxnSpPr>
            <p:cNvPr id="185" name="Line connector"/>
            <p:cNvCxnSpPr>
              <a:endCxn idx="0" id="186"/>
            </p:cNvCxnSpPr>
            <p:nvPr/>
          </p:nvCxnSpPr>
          <p:spPr>
            <a:xfrm>
              <a:off x="6453266" y="2083648"/>
              <a:ext cx="696996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</a:ln>
          </p:spPr>
        </p:cxnSp>
        <p:sp>
          <p:nvSpPr>
            <p:cNvPr id="186" name="Value"/>
            <p:cNvSpPr/>
            <p:nvPr/>
          </p:nvSpPr>
          <p:spPr>
            <a:xfrm>
              <a:off x="7150262" y="1886048"/>
              <a:ext cx="684000" cy="395200"/>
            </a:xfrm>
            <a:custGeom>
              <a:avLst/>
              <a:gdLst>
                <a:gd name="connsiteX0" fmla="*/ 0 w 684000"/>
                <a:gd name="connsiteY0" fmla="*/ 197600 h 395200"/>
                <a:gd name="connsiteX1" fmla="*/ 342000 w 684000"/>
                <a:gd name="connsiteY1" fmla="*/ 0 h 395200"/>
                <a:gd name="connsiteX2" fmla="*/ 684000 w 684000"/>
                <a:gd name="connsiteY2" fmla="*/ 197600 h 395200"/>
                <a:gd name="connsiteX3" fmla="*/ 342000 w 684000"/>
                <a:gd name="connsiteY3" fmla="*/ 395200 h 395200"/>
                <a:gd name="connsiteX4" fmla="*/ 21924 w 684000"/>
                <a:gd name="connsiteY4" fmla="*/ 130268 h 395200"/>
                <a:gd name="connsiteX5" fmla="*/ 70018 w 684000"/>
                <a:gd name="connsiteY5" fmla="*/ 75575 h 395200"/>
                <a:gd name="connsiteX6" fmla="*/ 146612 w 684000"/>
                <a:gd name="connsiteY6" fmla="*/ 36761 h 395200"/>
                <a:gd name="connsiteX7" fmla="*/ 235823 w 684000"/>
                <a:gd name="connsiteY7" fmla="*/ 9224 h 395200"/>
                <a:gd name="connsiteX8" fmla="*/ 435323 w 684000"/>
                <a:gd name="connsiteY8" fmla="*/ 9224 h 395200"/>
                <a:gd name="connsiteX9" fmla="*/ 529580 w 684000"/>
                <a:gd name="connsiteY9" fmla="*/ 33232 h 395200"/>
                <a:gd name="connsiteX10" fmla="*/ 604393 w 684000"/>
                <a:gd name="connsiteY10" fmla="*/ 70282 h 395200"/>
                <a:gd name="connsiteX11" fmla="*/ 666736 w 684000"/>
                <a:gd name="connsiteY11" fmla="*/ 132032 h 395200"/>
                <a:gd name="connsiteX12" fmla="*/ 659612 w 684000"/>
                <a:gd name="connsiteY12" fmla="*/ 269646 h 395200"/>
                <a:gd name="connsiteX13" fmla="*/ 599049 w 684000"/>
                <a:gd name="connsiteY13" fmla="*/ 327868 h 395200"/>
                <a:gd name="connsiteX14" fmla="*/ 520674 w 684000"/>
                <a:gd name="connsiteY14" fmla="*/ 366682 h 395200"/>
                <a:gd name="connsiteX15" fmla="*/ 428049 w 684000"/>
                <a:gd name="connsiteY15" fmla="*/ 387854 h 395200"/>
                <a:gd name="connsiteX16" fmla="*/ 253487 w 684000"/>
                <a:gd name="connsiteY16" fmla="*/ 389618 h 395200"/>
                <a:gd name="connsiteX17" fmla="*/ 162642 w 684000"/>
                <a:gd name="connsiteY17" fmla="*/ 364918 h 395200"/>
                <a:gd name="connsiteX18" fmla="*/ 78924 w 684000"/>
                <a:gd name="connsiteY18" fmla="*/ 324339 h 395200"/>
                <a:gd name="connsiteX19" fmla="*/ 23705 w 684000"/>
                <a:gd name="connsiteY19" fmla="*/ 267882 h 3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r="r" b="b" t="t"/>
              <a:pathLst>
                <a:path w="684000" h="395200">
                  <a:moveTo>
                    <a:pt x="0" y="197600"/>
                  </a:moveTo>
                  <a:cubicBezTo>
                    <a:pt x="0" y="88469"/>
                    <a:pt x="153453" y="0"/>
                    <a:pt x="342335" y="0"/>
                  </a:cubicBezTo>
                  <a:cubicBezTo>
                    <a:pt x="531216" y="0"/>
                    <a:pt x="684000" y="88469"/>
                    <a:pt x="684000" y="197600"/>
                  </a:cubicBezTo>
                  <a:cubicBezTo>
                    <a:pt x="684000" y="306731"/>
                    <a:pt x="531216" y="395200"/>
                    <a:pt x="342335" y="395200"/>
                  </a:cubicBezTo>
                  <a:cubicBezTo>
                    <a:pt x="153453" y="395200"/>
                    <a:pt x="0" y="306731"/>
                    <a:pt x="0" y="197600"/>
                  </a:cubicBezTo>
                  <a:close/>
                </a:path>
              </a:pathLst>
            </a:custGeom>
            <a:gradFill>
              <a:gsLst>
                <a:gs pos="0">
                  <a:srgbClr val="8BC0D3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custDash>
                <a:ds sp="500000" d="1100000"/>
              </a:custDash>
              <a:bevel/>
            </a:ln>
          </p:spPr>
          <p:txBody>
            <a:bodyPr bIns="0" lIns="36000" anchor="ctr" tIns="0" wrap="square" rIns="36000" rtlCol="0"/>
            <a:lstStyle/>
            <a:p>
              <a:pPr algn="ctr">
                <a:lnSpc>
                  <a:spcPct val="100000"/>
                </a:lnSpc>
              </a:pPr>
              <a:r>
                <a:rPr sz="1216">
                  <a:solidFill>
                    <a:srgbClr val="303030"/>
                  </a:solidFill>
                  <a:latin typeface="Helvetica"/>
                </a:rPr>
                <a:t>Surname</a:t>
              </a:r>
            </a:p>
          </p:txBody>
        </p:sp>
        <p:sp>
          <p:nvSpPr>
            <p:cNvPr id="188" name="Mandatory constraint"/>
            <p:cNvSpPr/>
            <p:nvPr/>
          </p:nvSpPr>
          <p:spPr>
            <a:xfrm>
              <a:off x="5002350" y="2549300"/>
              <a:ext cx="76000" cy="76000"/>
            </a:xfrm>
            <a:custGeom>
              <a:avLst/>
              <a:gdLst>
                <a:gd name="connsiteX0" fmla="*/ 38000 w 76000"/>
                <a:gd name="connsiteY0" fmla="*/ 38000 h 76000"/>
              </a:gdLst>
              <a:ahLst/>
              <a:cxnLst>
                <a:cxn ang="0">
                  <a:pos x="connsiteX0" y="connsiteY0"/>
                </a:cxn>
              </a:cxnLst>
              <a:pathLst>
                <a:path w="76000" h="76000">
                  <a:moveTo>
                    <a:pt x="357" y="38000"/>
                  </a:moveTo>
                  <a:cubicBezTo>
                    <a:pt x="357" y="17013"/>
                    <a:pt x="17370" y="0"/>
                    <a:pt x="38357" y="0"/>
                  </a:cubicBezTo>
                  <a:cubicBezTo>
                    <a:pt x="59344" y="0"/>
                    <a:pt x="76357" y="17013"/>
                    <a:pt x="76357" y="38000"/>
                  </a:cubicBezTo>
                  <a:cubicBezTo>
                    <a:pt x="76357" y="58987"/>
                    <a:pt x="59344" y="76000"/>
                    <a:pt x="38357" y="76000"/>
                  </a:cubicBezTo>
                  <a:cubicBezTo>
                    <a:pt x="17370" y="76000"/>
                    <a:pt x="357" y="58987"/>
                    <a:pt x="357" y="380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151" name="Right angle connector"/>
            <p:cNvSpPr/>
            <p:nvPr/>
          </p:nvSpPr>
          <p:spPr>
            <a:xfrm>
              <a:off x="3817814" y="307908"/>
              <a:ext cx="544466" cy="2222958"/>
            </a:xfrm>
            <a:custGeom>
              <a:avLst/>
              <a:gdLst/>
              <a:ahLst/>
              <a:cxnLst/>
              <a:pathLst>
                <a:path w="544466" h="2222958" fill="none">
                  <a:moveTo>
                    <a:pt x="0" y="0"/>
                  </a:moveTo>
                  <a:lnTo>
                    <a:pt x="544466" y="0"/>
                  </a:lnTo>
                  <a:lnTo>
                    <a:pt x="544466" y="2222958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6D6D6D"/>
              </a:solidFill>
              <a:bevel/>
            </a:ln>
          </p:spPr>
        </p:sp>
        <p:grpSp>
          <p:nvGrpSpPr>
            <p:cNvPr id="159" name="Binary"/>
            <p:cNvGrpSpPr/>
            <p:nvPr/>
          </p:nvGrpSpPr>
          <p:grpSpPr>
            <a:xfrm>
              <a:off x="3133814" y="224308"/>
              <a:ext cx="684000" cy="167200"/>
              <a:chOff x="3133814" y="224308"/>
              <a:chExt cx="684000" cy="167200"/>
            </a:xfrm>
          </p:grpSpPr>
          <p:sp>
            <p:nvSpPr>
              <p:cNvPr id="162" name="Rectangle"/>
              <p:cNvSpPr/>
              <p:nvPr/>
            </p:nvSpPr>
            <p:spPr>
              <a:xfrm>
                <a:off x="3133814" y="224308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67" name="Rectangle"/>
              <p:cNvSpPr/>
              <p:nvPr/>
            </p:nvSpPr>
            <p:spPr>
              <a:xfrm>
                <a:off x="3475814" y="224308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443" name="Text 443"/>
              <p:cNvSpPr txBox="1"/>
              <p:nvPr/>
            </p:nvSpPr>
            <p:spPr>
              <a:xfrm>
                <a:off x="2738614" y="420232"/>
                <a:ext cx="14744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demande en ami / est demandé en ami </a:t>
                </a:r>
              </a:p>
            </p:txBody>
          </p:sp>
        </p:grpSp>
        <p:sp>
          <p:nvSpPr>
            <p:cNvPr id="171" name="Right angle connector"/>
            <p:cNvSpPr/>
            <p:nvPr/>
          </p:nvSpPr>
          <p:spPr>
            <a:xfrm>
              <a:off x="4248280" y="2553666"/>
              <a:ext cx="1114466" cy="2245758"/>
            </a:xfrm>
            <a:custGeom>
              <a:avLst/>
              <a:gdLst/>
              <a:ahLst/>
              <a:cxnLst/>
              <a:pathLst>
                <a:path w="1114466" h="2245758" fill="none">
                  <a:moveTo>
                    <a:pt x="0" y="0"/>
                  </a:moveTo>
                  <a:lnTo>
                    <a:pt x="0" y="-1919000"/>
                  </a:lnTo>
                  <a:lnTo>
                    <a:pt x="-1236102" y="-1919000"/>
                  </a:lnTo>
                  <a:lnTo>
                    <a:pt x="-1236102" y="-2245758"/>
                  </a:lnTo>
                  <a:lnTo>
                    <a:pt x="-1114466" y="-2245758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6D6D6D"/>
              </a:solidFill>
              <a:bevel/>
            </a:ln>
          </p:spPr>
        </p:sp>
        <p:cxnSp>
          <p:nvCxnSpPr>
            <p:cNvPr id="179" name="Uniqueness constraint"/>
            <p:cNvCxnSpPr/>
            <p:nvPr/>
          </p:nvCxnSpPr>
          <p:spPr>
            <a:xfrm>
              <a:off x="3133814" y="165788"/>
              <a:ext cx="684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sp>
          <p:nvSpPr>
            <p:cNvPr id="189" name="Right angle connector"/>
            <p:cNvSpPr/>
            <p:nvPr/>
          </p:nvSpPr>
          <p:spPr>
            <a:xfrm>
              <a:off x="3817814" y="851308"/>
              <a:ext cx="331666" cy="1732758"/>
            </a:xfrm>
            <a:custGeom>
              <a:avLst/>
              <a:gdLst/>
              <a:ahLst/>
              <a:cxnLst/>
              <a:pathLst>
                <a:path w="331666" h="1732758" fill="none">
                  <a:moveTo>
                    <a:pt x="0" y="0"/>
                  </a:moveTo>
                  <a:lnTo>
                    <a:pt x="331666" y="0"/>
                  </a:lnTo>
                  <a:lnTo>
                    <a:pt x="331666" y="1732758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6D6D6D"/>
              </a:solidFill>
              <a:bevel/>
            </a:ln>
          </p:spPr>
        </p:sp>
        <p:grpSp>
          <p:nvGrpSpPr>
            <p:cNvPr id="190" name="Binary"/>
            <p:cNvGrpSpPr/>
            <p:nvPr/>
          </p:nvGrpSpPr>
          <p:grpSpPr>
            <a:xfrm>
              <a:off x="3133814" y="767708"/>
              <a:ext cx="684000" cy="167200"/>
              <a:chOff x="3133814" y="767708"/>
              <a:chExt cx="684000" cy="167200"/>
            </a:xfrm>
          </p:grpSpPr>
          <p:sp>
            <p:nvSpPr>
              <p:cNvPr id="191" name="Rectangle"/>
              <p:cNvSpPr/>
              <p:nvPr/>
            </p:nvSpPr>
            <p:spPr>
              <a:xfrm>
                <a:off x="3133814" y="767708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92" name="Rectangle"/>
              <p:cNvSpPr/>
              <p:nvPr/>
            </p:nvSpPr>
            <p:spPr>
              <a:xfrm>
                <a:off x="3475814" y="767708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444" name="Text 444"/>
              <p:cNvSpPr txBox="1"/>
              <p:nvPr/>
            </p:nvSpPr>
            <p:spPr>
              <a:xfrm>
                <a:off x="2734814" y="963632"/>
                <a:ext cx="14820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a pour meilleur ami / est meilleur ami de</a:t>
                </a:r>
              </a:p>
            </p:txBody>
          </p:sp>
        </p:grpSp>
        <p:sp>
          <p:nvSpPr>
            <p:cNvPr id="193" name="Right angle connector"/>
            <p:cNvSpPr/>
            <p:nvPr/>
          </p:nvSpPr>
          <p:spPr>
            <a:xfrm>
              <a:off x="4027880" y="2637265"/>
              <a:ext cx="894066" cy="1785957"/>
            </a:xfrm>
            <a:custGeom>
              <a:avLst/>
              <a:gdLst/>
              <a:ahLst/>
              <a:cxnLst/>
              <a:pathLst>
                <a:path w="894066" h="1785957" fill="none">
                  <a:moveTo>
                    <a:pt x="0" y="0"/>
                  </a:moveTo>
                  <a:lnTo>
                    <a:pt x="0" y="-1501000"/>
                  </a:lnTo>
                  <a:lnTo>
                    <a:pt x="-1015702" y="-1501000"/>
                  </a:lnTo>
                  <a:lnTo>
                    <a:pt x="-1015702" y="-1785957"/>
                  </a:lnTo>
                  <a:lnTo>
                    <a:pt x="-894066" y="-1785957"/>
                  </a:lnTo>
                </a:path>
              </a:pathLst>
            </a:custGeom>
            <a:solidFill>
              <a:srgbClr val="000000"/>
            </a:solidFill>
            <a:ln w="7600" cap="flat">
              <a:solidFill>
                <a:srgbClr val="6D6D6D"/>
              </a:solidFill>
              <a:bevel/>
            </a:ln>
          </p:spPr>
        </p:sp>
        <p:cxnSp>
          <p:nvCxnSpPr>
            <p:cNvPr id="194" name="Uniqueness constraint"/>
            <p:cNvCxnSpPr/>
            <p:nvPr/>
          </p:nvCxnSpPr>
          <p:spPr>
            <a:xfrm>
              <a:off x="3133814" y="709188"/>
              <a:ext cx="342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sp>
          <p:nvSpPr>
            <p:cNvPr id="203" name="Ellipse"/>
            <p:cNvSpPr/>
            <p:nvPr/>
          </p:nvSpPr>
          <p:spPr>
            <a:xfrm>
              <a:off x="-1112762" y="3860300"/>
              <a:ext cx="1398400" cy="714400"/>
            </a:xfrm>
            <a:custGeom>
              <a:avLst/>
              <a:gdLst>
                <a:gd name="connsiteX0" fmla="*/ 0 w 1398400"/>
                <a:gd name="connsiteY0" fmla="*/ 357200 h 714400"/>
                <a:gd name="connsiteX1" fmla="*/ 699200 w 1398400"/>
                <a:gd name="connsiteY1" fmla="*/ 0 h 714400"/>
                <a:gd name="connsiteX2" fmla="*/ 1398400 w 1398400"/>
                <a:gd name="connsiteY2" fmla="*/ 357200 h 714400"/>
                <a:gd name="connsiteX3" fmla="*/ 699200 w 1398400"/>
                <a:gd name="connsiteY3" fmla="*/ 714400 h 714400"/>
                <a:gd name="connsiteX4" fmla="*/ 962236 w 1398400"/>
                <a:gd name="connsiteY4" fmla="*/ 24506 h 714400"/>
                <a:gd name="connsiteX5" fmla="*/ 1076236 w 1398400"/>
                <a:gd name="connsiteY5" fmla="*/ 62506 h 714400"/>
                <a:gd name="connsiteX6" fmla="*/ 1197836 w 1398400"/>
                <a:gd name="connsiteY6" fmla="*/ 108105 h 714400"/>
                <a:gd name="connsiteX7" fmla="*/ 1304236 w 1398400"/>
                <a:gd name="connsiteY7" fmla="*/ 191705 h 714400"/>
                <a:gd name="connsiteX8" fmla="*/ 521438 w 1398400"/>
                <a:gd name="connsiteY8" fmla="*/ 16906 h 714400"/>
                <a:gd name="connsiteX9" fmla="*/ 407438 w 1398400"/>
                <a:gd name="connsiteY9" fmla="*/ 39706 h 714400"/>
                <a:gd name="connsiteX10" fmla="*/ 308638 w 1398400"/>
                <a:gd name="connsiteY10" fmla="*/ 70106 h 714400"/>
                <a:gd name="connsiteX11" fmla="*/ 187038 w 1398400"/>
                <a:gd name="connsiteY11" fmla="*/ 123305 h 714400"/>
                <a:gd name="connsiteX12" fmla="*/ 80638 w 1398400"/>
                <a:gd name="connsiteY12" fmla="*/ 184105 h 714400"/>
                <a:gd name="connsiteX13" fmla="*/ 0 w 1398400"/>
                <a:gd name="connsiteY13" fmla="*/ 357200 h 714400"/>
                <a:gd name="connsiteX14" fmla="*/ 699200 w 1398400"/>
                <a:gd name="connsiteY14" fmla="*/ 0 h 714400"/>
                <a:gd name="connsiteX15" fmla="*/ 1398400 w 1398400"/>
                <a:gd name="connsiteY15" fmla="*/ 357200 h 714400"/>
                <a:gd name="connsiteX16" fmla="*/ 699200 w 1398400"/>
                <a:gd name="connsiteY16" fmla="*/ 714400 h 714400"/>
                <a:gd name="connsiteX17" fmla="*/ 0 w 1398400"/>
                <a:gd name="connsiteY17" fmla="*/ 357200 h 714400"/>
                <a:gd name="connsiteX18" fmla="*/ 699200 w 1398400"/>
                <a:gd name="connsiteY18" fmla="*/ 0 h 714400"/>
                <a:gd name="connsiteX19" fmla="*/ 1398400 w 1398400"/>
                <a:gd name="connsiteY19" fmla="*/ 357200 h 714400"/>
                <a:gd name="connsiteX20" fmla="*/ 699200 w 1398400"/>
                <a:gd name="connsiteY20" fmla="*/ 714400 h 714400"/>
                <a:gd name="connsiteX21" fmla="*/ 0 w 1398400"/>
                <a:gd name="connsiteY21" fmla="*/ 357200 h 714400"/>
                <a:gd name="connsiteX22" fmla="*/ 699200 w 1398400"/>
                <a:gd name="connsiteY22" fmla="*/ 0 h 714400"/>
                <a:gd name="connsiteX23" fmla="*/ 1398400 w 1398400"/>
                <a:gd name="connsiteY23" fmla="*/ 357200 h 714400"/>
                <a:gd name="connsiteX24" fmla="*/ 699200 w 1398400"/>
                <a:gd name="connsiteY24" fmla="*/ 714400 h 7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r="r" b="b" t="t"/>
              <a:pathLst>
                <a:path w="1398400" h="714400">
                  <a:moveTo>
                    <a:pt x="0" y="357200"/>
                  </a:moveTo>
                  <a:cubicBezTo>
                    <a:pt x="0" y="159924"/>
                    <a:pt x="313042" y="0"/>
                    <a:pt x="699200" y="0"/>
                  </a:cubicBezTo>
                  <a:cubicBezTo>
                    <a:pt x="1085356" y="0"/>
                    <a:pt x="1398400" y="159924"/>
                    <a:pt x="1398400" y="357200"/>
                  </a:cubicBezTo>
                  <a:cubicBezTo>
                    <a:pt x="1398400" y="554476"/>
                    <a:pt x="1085356" y="714400"/>
                    <a:pt x="699200" y="714400"/>
                  </a:cubicBezTo>
                  <a:cubicBezTo>
                    <a:pt x="313042" y="714400"/>
                    <a:pt x="0" y="554476"/>
                    <a:pt x="0" y="357200"/>
                  </a:cubicBezTo>
                  <a:close/>
                </a:path>
              </a:pathLst>
            </a:custGeom>
            <a:gradFill>
              <a:gsLst>
                <a:gs pos="0">
                  <a:srgbClr val="A495BA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bevel/>
            </a:ln>
          </p:spPr>
          <p:txBody>
            <a:bodyPr bIns="0" lIns="0" anchor="ctr" tIns="0" wrap="square" rIns="0" rtlCol="0"/>
            <a:lstStyle/>
            <a:p>
              <a:pPr algn="ctr">
                <a:lnSpc>
                  <a:spcPct val="100000"/>
                </a:lnSpc>
              </a:pPr>
              <a:r>
                <a:rPr sz="1824">
                  <a:solidFill>
                    <a:srgbClr val="303030"/>
                  </a:solidFill>
                  <a:latin typeface="Helvetica"/>
                </a:rPr>
                <a:t>Answer</a:t>
              </a:r>
            </a:p>
            <a:p>
              <a:pPr algn="ctr">
                <a:lnSpc>
                  <a:spcPct val="100000"/>
                </a:lnSpc>
              </a:pPr>
              <a:r>
                <a:rPr sz="1824">
                  <a:solidFill>
                    <a:srgbClr val="303030"/>
                  </a:solidFill>
                  <a:latin typeface="Helvetica"/>
                </a:rPr>
                <a:t>(ID)</a:t>
              </a:r>
            </a:p>
          </p:txBody>
        </p:sp>
        <p:grpSp>
          <p:nvGrpSpPr>
            <p:cNvPr id="209" name="Ternay"/>
            <p:cNvGrpSpPr/>
            <p:nvPr/>
          </p:nvGrpSpPr>
          <p:grpSpPr>
            <a:xfrm rot="-5400000">
              <a:off x="1357238" y="4133900"/>
              <a:ext cx="1033600" cy="167200"/>
              <a:chOff x="1357238" y="4133900"/>
              <a:chExt cx="1033600" cy="167200"/>
            </a:xfrm>
          </p:grpSpPr>
          <p:sp>
            <p:nvSpPr>
              <p:cNvPr id="210" name="Rectangle"/>
              <p:cNvSpPr/>
              <p:nvPr/>
            </p:nvSpPr>
            <p:spPr>
              <a:xfrm>
                <a:off x="1357238" y="4133900"/>
                <a:ext cx="344533" cy="167200"/>
              </a:xfrm>
              <a:custGeom>
                <a:avLst/>
                <a:gdLst/>
                <a:ahLst/>
                <a:cxnLst/>
                <a:pathLst>
                  <a:path w="344533" h="167200">
                    <a:moveTo>
                      <a:pt x="0" y="0"/>
                    </a:moveTo>
                    <a:lnTo>
                      <a:pt x="344533" y="0"/>
                    </a:lnTo>
                    <a:lnTo>
                      <a:pt x="344533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211" name="Rectangle"/>
              <p:cNvSpPr/>
              <p:nvPr/>
            </p:nvSpPr>
            <p:spPr>
              <a:xfrm>
                <a:off x="1701771" y="4133900"/>
                <a:ext cx="344533" cy="167200"/>
              </a:xfrm>
              <a:custGeom>
                <a:avLst/>
                <a:gdLst/>
                <a:ahLst/>
                <a:cxnLst/>
                <a:pathLst>
                  <a:path w="344533" h="167200">
                    <a:moveTo>
                      <a:pt x="0" y="0"/>
                    </a:moveTo>
                    <a:lnTo>
                      <a:pt x="344533" y="0"/>
                    </a:lnTo>
                    <a:lnTo>
                      <a:pt x="344533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212" name="Rectangle"/>
              <p:cNvSpPr/>
              <p:nvPr/>
            </p:nvSpPr>
            <p:spPr>
              <a:xfrm>
                <a:off x="2046302" y="4133900"/>
                <a:ext cx="344533" cy="167200"/>
              </a:xfrm>
              <a:custGeom>
                <a:avLst/>
                <a:gdLst/>
                <a:ahLst/>
                <a:cxnLst/>
                <a:pathLst>
                  <a:path w="344533" h="167200">
                    <a:moveTo>
                      <a:pt x="0" y="0"/>
                    </a:moveTo>
                    <a:lnTo>
                      <a:pt x="344533" y="0"/>
                    </a:lnTo>
                    <a:lnTo>
                      <a:pt x="344533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445" name="Text 445"/>
              <p:cNvSpPr txBox="1"/>
              <p:nvPr/>
            </p:nvSpPr>
            <p:spPr>
              <a:xfrm>
                <a:off x="1604238" y="4315462"/>
                <a:ext cx="5396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a répondu à</a:t>
                </a:r>
              </a:p>
            </p:txBody>
          </p:sp>
        </p:grpSp>
        <p:cxnSp>
          <p:nvCxnSpPr>
            <p:cNvPr id="222" name="Uniqueness constraint"/>
            <p:cNvCxnSpPr/>
            <p:nvPr/>
          </p:nvCxnSpPr>
          <p:spPr>
            <a:xfrm rot="5400000">
              <a:off x="1568011" y="4217500"/>
              <a:ext cx="344534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grpSp>
          <p:nvGrpSpPr>
            <p:cNvPr id="256" name="Vertical binary"/>
            <p:cNvGrpSpPr/>
            <p:nvPr/>
          </p:nvGrpSpPr>
          <p:grpSpPr>
            <a:xfrm rot="-5400000">
              <a:off x="2030750" y="4149100"/>
              <a:ext cx="684000" cy="167200"/>
              <a:chOff x="2030750" y="4149100"/>
              <a:chExt cx="684000" cy="167200"/>
            </a:xfrm>
          </p:grpSpPr>
          <p:sp>
            <p:nvSpPr>
              <p:cNvPr id="257" name="Rectangle"/>
              <p:cNvSpPr/>
              <p:nvPr/>
            </p:nvSpPr>
            <p:spPr>
              <a:xfrm>
                <a:off x="2030750" y="41491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258" name="Rectangle"/>
              <p:cNvSpPr/>
              <p:nvPr/>
            </p:nvSpPr>
            <p:spPr>
              <a:xfrm>
                <a:off x="2372750" y="41491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446" name="Text 446"/>
              <p:cNvSpPr txBox="1"/>
              <p:nvPr/>
            </p:nvSpPr>
            <p:spPr>
              <a:xfrm>
                <a:off x="2000350" y="4330662"/>
                <a:ext cx="7448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est créé par / crée</a:t>
                </a:r>
              </a:p>
            </p:txBody>
          </p:sp>
        </p:grpSp>
        <p:cxnSp>
          <p:nvCxnSpPr>
            <p:cNvPr id="259" name="Uniqueness constraint"/>
            <p:cNvCxnSpPr/>
            <p:nvPr/>
          </p:nvCxnSpPr>
          <p:spPr>
            <a:xfrm rot="5400000">
              <a:off x="2059630" y="4403700"/>
              <a:ext cx="342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grpSp>
          <p:nvGrpSpPr>
            <p:cNvPr id="262" name="Vertical binary"/>
            <p:cNvGrpSpPr/>
            <p:nvPr/>
          </p:nvGrpSpPr>
          <p:grpSpPr>
            <a:xfrm rot="-5400000">
              <a:off x="-755562" y="2693700"/>
              <a:ext cx="684000" cy="167200"/>
              <a:chOff x="-755562" y="2693700"/>
              <a:chExt cx="684000" cy="167200"/>
            </a:xfrm>
          </p:grpSpPr>
          <p:sp>
            <p:nvSpPr>
              <p:cNvPr id="263" name="Rectangle"/>
              <p:cNvSpPr/>
              <p:nvPr/>
            </p:nvSpPr>
            <p:spPr>
              <a:xfrm>
                <a:off x="-755562" y="26937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264" name="Rectangle"/>
              <p:cNvSpPr/>
              <p:nvPr/>
            </p:nvSpPr>
            <p:spPr>
              <a:xfrm>
                <a:off x="-413562" y="26937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447" name="Text 447"/>
              <p:cNvSpPr txBox="1"/>
              <p:nvPr/>
            </p:nvSpPr>
            <p:spPr>
              <a:xfrm>
                <a:off x="-918962" y="2875262"/>
                <a:ext cx="10108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a comme choix / répond à</a:t>
                </a:r>
              </a:p>
            </p:txBody>
          </p:sp>
        </p:grpSp>
        <p:sp>
          <p:nvSpPr>
            <p:cNvPr id="266" name="ConnectLine"/>
            <p:cNvSpPr/>
            <p:nvPr/>
          </p:nvSpPr>
          <p:spPr>
            <a:xfrm>
              <a:off x="-413562" y="3860300"/>
              <a:ext cx="0" cy="741000"/>
            </a:xfrm>
            <a:custGeom>
              <a:avLst/>
              <a:gdLst/>
              <a:ahLst/>
              <a:cxnLst/>
              <a:pathLst>
                <a:path w="0" h="741000" fill="none">
                  <a:moveTo>
                    <a:pt x="0" y="0"/>
                  </a:moveTo>
                  <a:lnTo>
                    <a:pt x="0" y="-7410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cxnSp>
          <p:nvCxnSpPr>
            <p:cNvPr id="267" name="Uniqueness constraint"/>
            <p:cNvCxnSpPr/>
            <p:nvPr/>
          </p:nvCxnSpPr>
          <p:spPr>
            <a:xfrm rot="5400000">
              <a:off x="-897682" y="2777300"/>
              <a:ext cx="684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sp>
          <p:nvSpPr>
            <p:cNvPr id="268" name="Ellipse"/>
            <p:cNvSpPr/>
            <p:nvPr/>
          </p:nvSpPr>
          <p:spPr>
            <a:xfrm>
              <a:off x="-1112762" y="862100"/>
              <a:ext cx="1398400" cy="714400"/>
            </a:xfrm>
            <a:custGeom>
              <a:avLst/>
              <a:gdLst>
                <a:gd name="connsiteX0" fmla="*/ 0 w 1398400"/>
                <a:gd name="connsiteY0" fmla="*/ 357200 h 714400"/>
                <a:gd name="connsiteX1" fmla="*/ 699200 w 1398400"/>
                <a:gd name="connsiteY1" fmla="*/ 0 h 714400"/>
                <a:gd name="connsiteX2" fmla="*/ 1398400 w 1398400"/>
                <a:gd name="connsiteY2" fmla="*/ 357200 h 714400"/>
                <a:gd name="connsiteX3" fmla="*/ 699200 w 1398400"/>
                <a:gd name="connsiteY3" fmla="*/ 714400 h 714400"/>
                <a:gd name="connsiteX4" fmla="*/ 962236 w 1398400"/>
                <a:gd name="connsiteY4" fmla="*/ 24506 h 714400"/>
                <a:gd name="connsiteX5" fmla="*/ 1076236 w 1398400"/>
                <a:gd name="connsiteY5" fmla="*/ 62506 h 714400"/>
                <a:gd name="connsiteX6" fmla="*/ 1197836 w 1398400"/>
                <a:gd name="connsiteY6" fmla="*/ 108105 h 714400"/>
                <a:gd name="connsiteX7" fmla="*/ 1304236 w 1398400"/>
                <a:gd name="connsiteY7" fmla="*/ 191705 h 714400"/>
                <a:gd name="connsiteX8" fmla="*/ 521438 w 1398400"/>
                <a:gd name="connsiteY8" fmla="*/ 16906 h 714400"/>
                <a:gd name="connsiteX9" fmla="*/ 407438 w 1398400"/>
                <a:gd name="connsiteY9" fmla="*/ 39706 h 714400"/>
                <a:gd name="connsiteX10" fmla="*/ 308638 w 1398400"/>
                <a:gd name="connsiteY10" fmla="*/ 70106 h 714400"/>
                <a:gd name="connsiteX11" fmla="*/ 187038 w 1398400"/>
                <a:gd name="connsiteY11" fmla="*/ 123305 h 714400"/>
                <a:gd name="connsiteX12" fmla="*/ 80638 w 1398400"/>
                <a:gd name="connsiteY12" fmla="*/ 184105 h 714400"/>
                <a:gd name="connsiteX13" fmla="*/ 0 w 1398400"/>
                <a:gd name="connsiteY13" fmla="*/ 357200 h 714400"/>
                <a:gd name="connsiteX14" fmla="*/ 699200 w 1398400"/>
                <a:gd name="connsiteY14" fmla="*/ 0 h 714400"/>
                <a:gd name="connsiteX15" fmla="*/ 1398400 w 1398400"/>
                <a:gd name="connsiteY15" fmla="*/ 357200 h 714400"/>
                <a:gd name="connsiteX16" fmla="*/ 699200 w 1398400"/>
                <a:gd name="connsiteY16" fmla="*/ 714400 h 714400"/>
                <a:gd name="connsiteX17" fmla="*/ 0 w 1398400"/>
                <a:gd name="connsiteY17" fmla="*/ 357200 h 714400"/>
                <a:gd name="connsiteX18" fmla="*/ 699200 w 1398400"/>
                <a:gd name="connsiteY18" fmla="*/ 0 h 714400"/>
                <a:gd name="connsiteX19" fmla="*/ 1398400 w 1398400"/>
                <a:gd name="connsiteY19" fmla="*/ 357200 h 714400"/>
                <a:gd name="connsiteX20" fmla="*/ 699200 w 1398400"/>
                <a:gd name="connsiteY20" fmla="*/ 714400 h 714400"/>
                <a:gd name="connsiteX21" fmla="*/ 0 w 1398400"/>
                <a:gd name="connsiteY21" fmla="*/ 357200 h 714400"/>
                <a:gd name="connsiteX22" fmla="*/ 699200 w 1398400"/>
                <a:gd name="connsiteY22" fmla="*/ 0 h 714400"/>
                <a:gd name="connsiteX23" fmla="*/ 1398400 w 1398400"/>
                <a:gd name="connsiteY23" fmla="*/ 357200 h 714400"/>
                <a:gd name="connsiteX24" fmla="*/ 699200 w 1398400"/>
                <a:gd name="connsiteY24" fmla="*/ 714400 h 7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r="r" b="b" t="t"/>
              <a:pathLst>
                <a:path w="1398400" h="714400">
                  <a:moveTo>
                    <a:pt x="0" y="357200"/>
                  </a:moveTo>
                  <a:cubicBezTo>
                    <a:pt x="0" y="159924"/>
                    <a:pt x="313042" y="0"/>
                    <a:pt x="699200" y="0"/>
                  </a:cubicBezTo>
                  <a:cubicBezTo>
                    <a:pt x="1085356" y="0"/>
                    <a:pt x="1398400" y="159924"/>
                    <a:pt x="1398400" y="357200"/>
                  </a:cubicBezTo>
                  <a:cubicBezTo>
                    <a:pt x="1398400" y="554476"/>
                    <a:pt x="1085356" y="714400"/>
                    <a:pt x="699200" y="714400"/>
                  </a:cubicBezTo>
                  <a:cubicBezTo>
                    <a:pt x="313042" y="714400"/>
                    <a:pt x="0" y="554476"/>
                    <a:pt x="0" y="357200"/>
                  </a:cubicBezTo>
                  <a:close/>
                </a:path>
              </a:pathLst>
            </a:custGeom>
            <a:gradFill>
              <a:gsLst>
                <a:gs pos="0">
                  <a:srgbClr val="A495BA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bevel/>
            </a:ln>
          </p:spPr>
          <p:txBody>
            <a:bodyPr bIns="0" lIns="0" anchor="ctr" tIns="0" wrap="square" rIns="0" rtlCol="0"/>
            <a:lstStyle/>
            <a:p>
              <a:pPr algn="ctr">
                <a:lnSpc>
                  <a:spcPct val="100000"/>
                </a:lnSpc>
              </a:pPr>
              <a:r>
                <a:rPr sz="1824">
                  <a:solidFill>
                    <a:srgbClr val="303030"/>
                  </a:solidFill>
                  <a:latin typeface="Helvetica"/>
                </a:rPr>
                <a:t>Choice</a:t>
              </a:r>
            </a:p>
          </p:txBody>
        </p:sp>
        <p:sp>
          <p:nvSpPr>
            <p:cNvPr id="269" name="ConnectLine"/>
            <p:cNvSpPr/>
            <p:nvPr/>
          </p:nvSpPr>
          <p:spPr>
            <a:xfrm>
              <a:off x="-413562" y="2435300"/>
              <a:ext cx="0" cy="858800"/>
            </a:xfrm>
            <a:custGeom>
              <a:avLst/>
              <a:gdLst/>
              <a:ahLst/>
              <a:cxnLst/>
              <a:pathLst>
                <a:path w="0" h="858800" fill="none">
                  <a:moveTo>
                    <a:pt x="0" y="0"/>
                  </a:moveTo>
                  <a:lnTo>
                    <a:pt x="0" y="-8588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448" name="Text 448"/>
            <p:cNvSpPr txBox="1"/>
            <p:nvPr/>
          </p:nvSpPr>
          <p:spPr>
            <a:xfrm>
              <a:off x="168750" y="5422100"/>
              <a:ext cx="638400" cy="456000"/>
            </a:xfrm>
            <a:prstGeom prst="rect">
              <a:avLst/>
            </a:prstGeom>
            <a:noFill/>
          </p:spPr>
          <p:txBody>
            <a:bodyPr bIns="0" lIns="0" anchor="ctr" tIns="0" wrap="square" rIns="0" rtlCol="0"/>
            <a:lstStyle/>
            <a:p>
              <a:pPr algn="ctr">
                <a:lnSpc>
                  <a:spcPct val="100000"/>
                </a:lnSpc>
              </a:pPr>
            </a:p>
            <a:p>
              <a:pPr algn="ctr">
                <a:lnSpc>
                  <a:spcPct val="100000"/>
                </a:lnSpc>
              </a:pPr>
            </a:p>
          </p:txBody>
        </p:sp>
        <p:grpSp>
          <p:nvGrpSpPr>
            <p:cNvPr id="285" name="Vertical binary"/>
            <p:cNvGrpSpPr/>
            <p:nvPr/>
          </p:nvGrpSpPr>
          <p:grpSpPr>
            <a:xfrm rot="-5400000">
              <a:off x="-755562" y="-422300"/>
              <a:ext cx="684000" cy="167200"/>
              <a:chOff x="-755562" y="-422300"/>
              <a:chExt cx="684000" cy="167200"/>
            </a:xfrm>
          </p:grpSpPr>
          <p:sp>
            <p:nvSpPr>
              <p:cNvPr id="286" name="Rectangle"/>
              <p:cNvSpPr/>
              <p:nvPr/>
            </p:nvSpPr>
            <p:spPr>
              <a:xfrm>
                <a:off x="-755562" y="-4223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287" name="Rectangle"/>
              <p:cNvSpPr/>
              <p:nvPr/>
            </p:nvSpPr>
            <p:spPr>
              <a:xfrm>
                <a:off x="-413562" y="-4223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49" name="Text 449"/>
              <p:cNvSpPr txBox="1"/>
              <p:nvPr/>
            </p:nvSpPr>
            <p:spPr>
              <a:xfrm>
                <a:off x="-1181162" y="-240738"/>
                <a:ext cx="15352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se retrouve en position / est la position de</a:t>
                </a:r>
              </a:p>
            </p:txBody>
          </p:sp>
        </p:grpSp>
        <p:sp>
          <p:nvSpPr>
            <p:cNvPr id="291" name="Value"/>
            <p:cNvSpPr/>
            <p:nvPr/>
          </p:nvSpPr>
          <p:spPr>
            <a:xfrm>
              <a:off x="-755562" y="-1934700"/>
              <a:ext cx="684000" cy="395200"/>
            </a:xfrm>
            <a:custGeom>
              <a:avLst/>
              <a:gdLst>
                <a:gd name="connsiteX0" fmla="*/ 0 w 684000"/>
                <a:gd name="connsiteY0" fmla="*/ 197600 h 395200"/>
                <a:gd name="connsiteX1" fmla="*/ 342000 w 684000"/>
                <a:gd name="connsiteY1" fmla="*/ 0 h 395200"/>
                <a:gd name="connsiteX2" fmla="*/ 684000 w 684000"/>
                <a:gd name="connsiteY2" fmla="*/ 197600 h 395200"/>
                <a:gd name="connsiteX3" fmla="*/ 342000 w 684000"/>
                <a:gd name="connsiteY3" fmla="*/ 395200 h 395200"/>
                <a:gd name="connsiteX4" fmla="*/ 21924 w 684000"/>
                <a:gd name="connsiteY4" fmla="*/ 130268 h 395200"/>
                <a:gd name="connsiteX5" fmla="*/ 70018 w 684000"/>
                <a:gd name="connsiteY5" fmla="*/ 75575 h 395200"/>
                <a:gd name="connsiteX6" fmla="*/ 146612 w 684000"/>
                <a:gd name="connsiteY6" fmla="*/ 36761 h 395200"/>
                <a:gd name="connsiteX7" fmla="*/ 235823 w 684000"/>
                <a:gd name="connsiteY7" fmla="*/ 9224 h 395200"/>
                <a:gd name="connsiteX8" fmla="*/ 435323 w 684000"/>
                <a:gd name="connsiteY8" fmla="*/ 9224 h 395200"/>
                <a:gd name="connsiteX9" fmla="*/ 529580 w 684000"/>
                <a:gd name="connsiteY9" fmla="*/ 33232 h 395200"/>
                <a:gd name="connsiteX10" fmla="*/ 604393 w 684000"/>
                <a:gd name="connsiteY10" fmla="*/ 70282 h 395200"/>
                <a:gd name="connsiteX11" fmla="*/ 666736 w 684000"/>
                <a:gd name="connsiteY11" fmla="*/ 132032 h 395200"/>
                <a:gd name="connsiteX12" fmla="*/ 659612 w 684000"/>
                <a:gd name="connsiteY12" fmla="*/ 269646 h 395200"/>
                <a:gd name="connsiteX13" fmla="*/ 599049 w 684000"/>
                <a:gd name="connsiteY13" fmla="*/ 327868 h 395200"/>
                <a:gd name="connsiteX14" fmla="*/ 520674 w 684000"/>
                <a:gd name="connsiteY14" fmla="*/ 366682 h 395200"/>
                <a:gd name="connsiteX15" fmla="*/ 428049 w 684000"/>
                <a:gd name="connsiteY15" fmla="*/ 387854 h 395200"/>
                <a:gd name="connsiteX16" fmla="*/ 253487 w 684000"/>
                <a:gd name="connsiteY16" fmla="*/ 389618 h 395200"/>
                <a:gd name="connsiteX17" fmla="*/ 162642 w 684000"/>
                <a:gd name="connsiteY17" fmla="*/ 364918 h 395200"/>
                <a:gd name="connsiteX18" fmla="*/ 78924 w 684000"/>
                <a:gd name="connsiteY18" fmla="*/ 324339 h 395200"/>
                <a:gd name="connsiteX19" fmla="*/ 23705 w 684000"/>
                <a:gd name="connsiteY19" fmla="*/ 267882 h 3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r="r" b="b" t="t"/>
              <a:pathLst>
                <a:path w="684000" h="395200">
                  <a:moveTo>
                    <a:pt x="0" y="197600"/>
                  </a:moveTo>
                  <a:cubicBezTo>
                    <a:pt x="0" y="88469"/>
                    <a:pt x="153453" y="0"/>
                    <a:pt x="342335" y="0"/>
                  </a:cubicBezTo>
                  <a:cubicBezTo>
                    <a:pt x="531216" y="0"/>
                    <a:pt x="684000" y="88469"/>
                    <a:pt x="684000" y="197600"/>
                  </a:cubicBezTo>
                  <a:cubicBezTo>
                    <a:pt x="684000" y="306731"/>
                    <a:pt x="531216" y="395200"/>
                    <a:pt x="342335" y="395200"/>
                  </a:cubicBezTo>
                  <a:cubicBezTo>
                    <a:pt x="153453" y="395200"/>
                    <a:pt x="0" y="306731"/>
                    <a:pt x="0" y="197600"/>
                  </a:cubicBezTo>
                  <a:close/>
                </a:path>
              </a:pathLst>
            </a:custGeom>
            <a:gradFill>
              <a:gsLst>
                <a:gs pos="0">
                  <a:srgbClr val="8BC0D3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custDash>
                <a:ds sp="500000" d="1100000"/>
              </a:custDash>
              <a:bevel/>
            </a:ln>
          </p:spPr>
          <p:txBody>
            <a:bodyPr bIns="0" lIns="36000" anchor="ctr" tIns="0" wrap="square" rIns="36000" rtlCol="0"/>
            <a:lstStyle/>
            <a:p>
              <a:pPr algn="ctr">
                <a:lnSpc>
                  <a:spcPct val="100000"/>
                </a:lnSpc>
              </a:pPr>
              <a:r>
                <a:rPr sz="1216">
                  <a:solidFill>
                    <a:srgbClr val="303030"/>
                  </a:solidFill>
                  <a:latin typeface="Helvetica"/>
                </a:rPr>
                <a:t>Position</a:t>
              </a:r>
            </a:p>
          </p:txBody>
        </p:sp>
        <p:sp>
          <p:nvSpPr>
            <p:cNvPr id="292" name="ConnectLine"/>
            <p:cNvSpPr/>
            <p:nvPr/>
          </p:nvSpPr>
          <p:spPr>
            <a:xfrm>
              <a:off x="-413562" y="862100"/>
              <a:ext cx="0" cy="858800"/>
            </a:xfrm>
            <a:custGeom>
              <a:avLst/>
              <a:gdLst/>
              <a:ahLst/>
              <a:cxnLst/>
              <a:pathLst>
                <a:path w="0" h="858800" fill="none">
                  <a:moveTo>
                    <a:pt x="0" y="0"/>
                  </a:moveTo>
                  <a:lnTo>
                    <a:pt x="0" y="-8588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293" name="ConnectLine"/>
            <p:cNvSpPr/>
            <p:nvPr/>
          </p:nvSpPr>
          <p:spPr>
            <a:xfrm>
              <a:off x="-413562" y="-680700"/>
              <a:ext cx="0" cy="858800"/>
            </a:xfrm>
            <a:custGeom>
              <a:avLst/>
              <a:gdLst/>
              <a:ahLst/>
              <a:cxnLst/>
              <a:pathLst>
                <a:path w="0" h="858800" fill="none">
                  <a:moveTo>
                    <a:pt x="0" y="0"/>
                  </a:moveTo>
                  <a:lnTo>
                    <a:pt x="0" y="-8588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cxnSp>
          <p:nvCxnSpPr>
            <p:cNvPr id="294" name="Uniqueness constraint"/>
            <p:cNvCxnSpPr/>
            <p:nvPr/>
          </p:nvCxnSpPr>
          <p:spPr>
            <a:xfrm rot="5400000">
              <a:off x="-726682" y="-167700"/>
              <a:ext cx="342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sp>
          <p:nvSpPr>
            <p:cNvPr id="297" name="Ellipse"/>
            <p:cNvSpPr/>
            <p:nvPr/>
          </p:nvSpPr>
          <p:spPr>
            <a:xfrm>
              <a:off x="1174838" y="5786900"/>
              <a:ext cx="1398400" cy="714400"/>
            </a:xfrm>
            <a:custGeom>
              <a:avLst/>
              <a:gdLst>
                <a:gd name="connsiteX0" fmla="*/ 0 w 1398400"/>
                <a:gd name="connsiteY0" fmla="*/ 357200 h 714400"/>
                <a:gd name="connsiteX1" fmla="*/ 699200 w 1398400"/>
                <a:gd name="connsiteY1" fmla="*/ 0 h 714400"/>
                <a:gd name="connsiteX2" fmla="*/ 1398400 w 1398400"/>
                <a:gd name="connsiteY2" fmla="*/ 357200 h 714400"/>
                <a:gd name="connsiteX3" fmla="*/ 699200 w 1398400"/>
                <a:gd name="connsiteY3" fmla="*/ 714400 h 714400"/>
                <a:gd name="connsiteX4" fmla="*/ 962236 w 1398400"/>
                <a:gd name="connsiteY4" fmla="*/ 24506 h 714400"/>
                <a:gd name="connsiteX5" fmla="*/ 1076236 w 1398400"/>
                <a:gd name="connsiteY5" fmla="*/ 62506 h 714400"/>
                <a:gd name="connsiteX6" fmla="*/ 1197836 w 1398400"/>
                <a:gd name="connsiteY6" fmla="*/ 108105 h 714400"/>
                <a:gd name="connsiteX7" fmla="*/ 1304236 w 1398400"/>
                <a:gd name="connsiteY7" fmla="*/ 191705 h 714400"/>
                <a:gd name="connsiteX8" fmla="*/ 521438 w 1398400"/>
                <a:gd name="connsiteY8" fmla="*/ 16906 h 714400"/>
                <a:gd name="connsiteX9" fmla="*/ 407438 w 1398400"/>
                <a:gd name="connsiteY9" fmla="*/ 39706 h 714400"/>
                <a:gd name="connsiteX10" fmla="*/ 308638 w 1398400"/>
                <a:gd name="connsiteY10" fmla="*/ 70106 h 714400"/>
                <a:gd name="connsiteX11" fmla="*/ 187038 w 1398400"/>
                <a:gd name="connsiteY11" fmla="*/ 123305 h 714400"/>
                <a:gd name="connsiteX12" fmla="*/ 80638 w 1398400"/>
                <a:gd name="connsiteY12" fmla="*/ 184105 h 714400"/>
                <a:gd name="connsiteX13" fmla="*/ 0 w 1398400"/>
                <a:gd name="connsiteY13" fmla="*/ 357200 h 714400"/>
                <a:gd name="connsiteX14" fmla="*/ 699200 w 1398400"/>
                <a:gd name="connsiteY14" fmla="*/ 0 h 714400"/>
                <a:gd name="connsiteX15" fmla="*/ 1398400 w 1398400"/>
                <a:gd name="connsiteY15" fmla="*/ 357200 h 714400"/>
                <a:gd name="connsiteX16" fmla="*/ 699200 w 1398400"/>
                <a:gd name="connsiteY16" fmla="*/ 714400 h 714400"/>
                <a:gd name="connsiteX17" fmla="*/ 0 w 1398400"/>
                <a:gd name="connsiteY17" fmla="*/ 357200 h 714400"/>
                <a:gd name="connsiteX18" fmla="*/ 699200 w 1398400"/>
                <a:gd name="connsiteY18" fmla="*/ 0 h 714400"/>
                <a:gd name="connsiteX19" fmla="*/ 1398400 w 1398400"/>
                <a:gd name="connsiteY19" fmla="*/ 357200 h 714400"/>
                <a:gd name="connsiteX20" fmla="*/ 699200 w 1398400"/>
                <a:gd name="connsiteY20" fmla="*/ 714400 h 714400"/>
                <a:gd name="connsiteX21" fmla="*/ 0 w 1398400"/>
                <a:gd name="connsiteY21" fmla="*/ 357200 h 714400"/>
                <a:gd name="connsiteX22" fmla="*/ 699200 w 1398400"/>
                <a:gd name="connsiteY22" fmla="*/ 0 h 714400"/>
                <a:gd name="connsiteX23" fmla="*/ 1398400 w 1398400"/>
                <a:gd name="connsiteY23" fmla="*/ 357200 h 714400"/>
                <a:gd name="connsiteX24" fmla="*/ 699200 w 1398400"/>
                <a:gd name="connsiteY24" fmla="*/ 714400 h 714400"/>
                <a:gd name="connsiteX25" fmla="*/ 985112 w 1398400"/>
                <a:gd name="connsiteY25" fmla="*/ 684000 h 714400"/>
                <a:gd name="connsiteX26" fmla="*/ 415112 w 1398400"/>
                <a:gd name="connsiteY26" fmla="*/ 684000 h 714400"/>
                <a:gd name="connsiteX27" fmla="*/ 1266312 w 1398400"/>
                <a:gd name="connsiteY27" fmla="*/ 570000 h 714400"/>
                <a:gd name="connsiteX28" fmla="*/ 126312 w 1398400"/>
                <a:gd name="connsiteY28" fmla="*/ 562400 h 7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r="r" b="b" t="t"/>
              <a:pathLst>
                <a:path w="1398400" h="714400">
                  <a:moveTo>
                    <a:pt x="0" y="357200"/>
                  </a:moveTo>
                  <a:cubicBezTo>
                    <a:pt x="0" y="159924"/>
                    <a:pt x="313042" y="0"/>
                    <a:pt x="699200" y="0"/>
                  </a:cubicBezTo>
                  <a:cubicBezTo>
                    <a:pt x="1085356" y="0"/>
                    <a:pt x="1398400" y="159924"/>
                    <a:pt x="1398400" y="357200"/>
                  </a:cubicBezTo>
                  <a:cubicBezTo>
                    <a:pt x="1398400" y="554476"/>
                    <a:pt x="1085356" y="714400"/>
                    <a:pt x="699200" y="714400"/>
                  </a:cubicBezTo>
                  <a:cubicBezTo>
                    <a:pt x="313042" y="714400"/>
                    <a:pt x="0" y="554476"/>
                    <a:pt x="0" y="357200"/>
                  </a:cubicBezTo>
                  <a:close/>
                </a:path>
              </a:pathLst>
            </a:custGeom>
            <a:gradFill>
              <a:gsLst>
                <a:gs pos="0">
                  <a:srgbClr val="A495BA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bevel/>
            </a:ln>
          </p:spPr>
          <p:txBody>
            <a:bodyPr bIns="0" lIns="0" anchor="ctr" tIns="0" wrap="square" rIns="0" rtlCol="0"/>
            <a:lstStyle/>
            <a:p>
              <a:pPr algn="ctr">
                <a:lnSpc>
                  <a:spcPct val="100000"/>
                </a:lnSpc>
              </a:pPr>
              <a:r>
                <a:rPr sz="1824">
                  <a:solidFill>
                    <a:srgbClr val="303030"/>
                  </a:solidFill>
                  <a:latin typeface="Helvetica"/>
                </a:rPr>
                <a:t>Poll</a:t>
              </a:r>
            </a:p>
            <a:p>
              <a:pPr algn="ctr">
                <a:lnSpc>
                  <a:spcPct val="100000"/>
                </a:lnSpc>
              </a:pPr>
              <a:r>
                <a:rPr sz="1824">
                  <a:solidFill>
                    <a:srgbClr val="303030"/>
                  </a:solidFill>
                  <a:latin typeface="Helvetica"/>
                </a:rPr>
                <a:t>(ID)</a:t>
              </a:r>
            </a:p>
          </p:txBody>
        </p:sp>
        <p:sp>
          <p:nvSpPr>
            <p:cNvPr id="298" name="ConnectLine"/>
            <p:cNvSpPr/>
            <p:nvPr/>
          </p:nvSpPr>
          <p:spPr>
            <a:xfrm>
              <a:off x="1874038" y="4734300"/>
              <a:ext cx="0" cy="1052600"/>
            </a:xfrm>
            <a:custGeom>
              <a:avLst/>
              <a:gdLst/>
              <a:ahLst/>
              <a:cxnLst/>
              <a:pathLst>
                <a:path w="0" h="1052600" fill="none">
                  <a:moveTo>
                    <a:pt x="0" y="0"/>
                  </a:moveTo>
                  <a:lnTo>
                    <a:pt x="0" y="10526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w="med" type="stealth" len="med"/>
            </a:ln>
          </p:spPr>
        </p:sp>
        <p:sp>
          <p:nvSpPr>
            <p:cNvPr id="299" name="ConnectLine"/>
            <p:cNvSpPr/>
            <p:nvPr/>
          </p:nvSpPr>
          <p:spPr>
            <a:xfrm>
              <a:off x="2372750" y="4574700"/>
              <a:ext cx="76" cy="1320305"/>
            </a:xfrm>
            <a:custGeom>
              <a:avLst/>
              <a:gdLst/>
              <a:ahLst/>
              <a:cxnLst/>
              <a:pathLst>
                <a:path w="76" h="1320305" fill="none">
                  <a:moveTo>
                    <a:pt x="0" y="0"/>
                  </a:moveTo>
                  <a:lnTo>
                    <a:pt x="-76" y="1320305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w="med" type="stealth" len="med"/>
            </a:ln>
          </p:spPr>
        </p:sp>
        <p:sp>
          <p:nvSpPr>
            <p:cNvPr id="300" name="Mandatory constraint"/>
            <p:cNvSpPr/>
            <p:nvPr/>
          </p:nvSpPr>
          <p:spPr>
            <a:xfrm>
              <a:off x="1836038" y="5710900"/>
              <a:ext cx="76000" cy="76000"/>
            </a:xfrm>
            <a:custGeom>
              <a:avLst/>
              <a:gdLst>
                <a:gd name="connsiteX0" fmla="*/ 38000 w 76000"/>
                <a:gd name="connsiteY0" fmla="*/ 38000 h 76000"/>
              </a:gdLst>
              <a:ahLst/>
              <a:cxnLst>
                <a:cxn ang="0">
                  <a:pos x="connsiteX0" y="connsiteY0"/>
                </a:cxn>
              </a:cxnLst>
              <a:pathLst>
                <a:path w="76000" h="76000">
                  <a:moveTo>
                    <a:pt x="357" y="38000"/>
                  </a:moveTo>
                  <a:cubicBezTo>
                    <a:pt x="357" y="17013"/>
                    <a:pt x="17370" y="0"/>
                    <a:pt x="38357" y="0"/>
                  </a:cubicBezTo>
                  <a:cubicBezTo>
                    <a:pt x="59344" y="0"/>
                    <a:pt x="76357" y="17013"/>
                    <a:pt x="76357" y="38000"/>
                  </a:cubicBezTo>
                  <a:cubicBezTo>
                    <a:pt x="76357" y="58987"/>
                    <a:pt x="59344" y="76000"/>
                    <a:pt x="38357" y="76000"/>
                  </a:cubicBezTo>
                  <a:cubicBezTo>
                    <a:pt x="17370" y="76000"/>
                    <a:pt x="357" y="58987"/>
                    <a:pt x="357" y="380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301" name="Mandatory constraint"/>
            <p:cNvSpPr/>
            <p:nvPr/>
          </p:nvSpPr>
          <p:spPr>
            <a:xfrm>
              <a:off x="2334750" y="5817300"/>
              <a:ext cx="76000" cy="76000"/>
            </a:xfrm>
            <a:custGeom>
              <a:avLst/>
              <a:gdLst>
                <a:gd name="connsiteX0" fmla="*/ 38000 w 76000"/>
                <a:gd name="connsiteY0" fmla="*/ 38000 h 76000"/>
              </a:gdLst>
              <a:ahLst/>
              <a:cxnLst>
                <a:cxn ang="0">
                  <a:pos x="connsiteX0" y="connsiteY0"/>
                </a:cxn>
              </a:cxnLst>
              <a:pathLst>
                <a:path w="76000" h="76000">
                  <a:moveTo>
                    <a:pt x="357" y="38000"/>
                  </a:moveTo>
                  <a:cubicBezTo>
                    <a:pt x="357" y="17013"/>
                    <a:pt x="17370" y="0"/>
                    <a:pt x="38357" y="0"/>
                  </a:cubicBezTo>
                  <a:cubicBezTo>
                    <a:pt x="59344" y="0"/>
                    <a:pt x="76357" y="17013"/>
                    <a:pt x="76357" y="38000"/>
                  </a:cubicBezTo>
                  <a:cubicBezTo>
                    <a:pt x="76357" y="58987"/>
                    <a:pt x="59344" y="76000"/>
                    <a:pt x="38357" y="76000"/>
                  </a:cubicBezTo>
                  <a:cubicBezTo>
                    <a:pt x="17370" y="76000"/>
                    <a:pt x="357" y="58987"/>
                    <a:pt x="357" y="380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308" name="Mandatory constraint"/>
            <p:cNvSpPr/>
            <p:nvPr/>
          </p:nvSpPr>
          <p:spPr>
            <a:xfrm>
              <a:off x="-451562" y="3784300"/>
              <a:ext cx="76000" cy="76000"/>
            </a:xfrm>
            <a:custGeom>
              <a:avLst/>
              <a:gdLst>
                <a:gd name="connsiteX0" fmla="*/ 38000 w 76000"/>
                <a:gd name="connsiteY0" fmla="*/ 38000 h 76000"/>
              </a:gdLst>
              <a:ahLst/>
              <a:cxnLst>
                <a:cxn ang="0">
                  <a:pos x="connsiteX0" y="connsiteY0"/>
                </a:cxn>
              </a:cxnLst>
              <a:pathLst>
                <a:path w="76000" h="76000">
                  <a:moveTo>
                    <a:pt x="357" y="38000"/>
                  </a:moveTo>
                  <a:cubicBezTo>
                    <a:pt x="357" y="17013"/>
                    <a:pt x="17370" y="0"/>
                    <a:pt x="38357" y="0"/>
                  </a:cubicBezTo>
                  <a:cubicBezTo>
                    <a:pt x="59344" y="0"/>
                    <a:pt x="76357" y="17013"/>
                    <a:pt x="76357" y="38000"/>
                  </a:cubicBezTo>
                  <a:cubicBezTo>
                    <a:pt x="76357" y="58987"/>
                    <a:pt x="59344" y="76000"/>
                    <a:pt x="38357" y="76000"/>
                  </a:cubicBezTo>
                  <a:cubicBezTo>
                    <a:pt x="17370" y="76000"/>
                    <a:pt x="357" y="58987"/>
                    <a:pt x="357" y="380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309" name="Mandatory constraint"/>
            <p:cNvSpPr/>
            <p:nvPr/>
          </p:nvSpPr>
          <p:spPr>
            <a:xfrm>
              <a:off x="-451562" y="786100"/>
              <a:ext cx="76000" cy="76000"/>
            </a:xfrm>
            <a:custGeom>
              <a:avLst/>
              <a:gdLst>
                <a:gd name="connsiteX0" fmla="*/ 38000 w 76000"/>
                <a:gd name="connsiteY0" fmla="*/ 38000 h 76000"/>
              </a:gdLst>
              <a:ahLst/>
              <a:cxnLst>
                <a:cxn ang="0">
                  <a:pos x="connsiteX0" y="connsiteY0"/>
                </a:cxn>
              </a:cxnLst>
              <a:pathLst>
                <a:path w="76000" h="76000">
                  <a:moveTo>
                    <a:pt x="357" y="38000"/>
                  </a:moveTo>
                  <a:cubicBezTo>
                    <a:pt x="357" y="17013"/>
                    <a:pt x="17370" y="0"/>
                    <a:pt x="38357" y="0"/>
                  </a:cubicBezTo>
                  <a:cubicBezTo>
                    <a:pt x="59344" y="0"/>
                    <a:pt x="76357" y="17013"/>
                    <a:pt x="76357" y="38000"/>
                  </a:cubicBezTo>
                  <a:cubicBezTo>
                    <a:pt x="76357" y="58987"/>
                    <a:pt x="59344" y="76000"/>
                    <a:pt x="38357" y="76000"/>
                  </a:cubicBezTo>
                  <a:cubicBezTo>
                    <a:pt x="17370" y="76000"/>
                    <a:pt x="357" y="58987"/>
                    <a:pt x="357" y="380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grpSp>
          <p:nvGrpSpPr>
            <p:cNvPr id="315" name="Vertical binary"/>
            <p:cNvGrpSpPr/>
            <p:nvPr/>
          </p:nvGrpSpPr>
          <p:grpSpPr>
            <a:xfrm rot="-5400000">
              <a:off x="2261638" y="7322100"/>
              <a:ext cx="684000" cy="167200"/>
              <a:chOff x="2261638" y="7322100"/>
              <a:chExt cx="684000" cy="167200"/>
            </a:xfrm>
          </p:grpSpPr>
          <p:sp>
            <p:nvSpPr>
              <p:cNvPr id="316" name="Rectangle"/>
              <p:cNvSpPr/>
              <p:nvPr/>
            </p:nvSpPr>
            <p:spPr>
              <a:xfrm>
                <a:off x="2261638" y="73221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317" name="Rectangle"/>
              <p:cNvSpPr/>
              <p:nvPr/>
            </p:nvSpPr>
            <p:spPr>
              <a:xfrm>
                <a:off x="2603638" y="73221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50" name="Text 450"/>
              <p:cNvSpPr txBox="1"/>
              <p:nvPr/>
            </p:nvSpPr>
            <p:spPr>
              <a:xfrm>
                <a:off x="2140038" y="7503662"/>
                <a:ext cx="9272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est l'état de / est à l'état</a:t>
                </a:r>
              </a:p>
            </p:txBody>
          </p:sp>
        </p:grpSp>
        <p:grpSp>
          <p:nvGrpSpPr>
            <p:cNvPr id="318" name="Vertical binary"/>
            <p:cNvGrpSpPr/>
            <p:nvPr/>
          </p:nvGrpSpPr>
          <p:grpSpPr>
            <a:xfrm rot="-5400000">
              <a:off x="779638" y="7322100"/>
              <a:ext cx="684000" cy="167200"/>
              <a:chOff x="779638" y="7322100"/>
              <a:chExt cx="684000" cy="167200"/>
            </a:xfrm>
          </p:grpSpPr>
          <p:sp>
            <p:nvSpPr>
              <p:cNvPr id="319" name="Rectangle"/>
              <p:cNvSpPr/>
              <p:nvPr/>
            </p:nvSpPr>
            <p:spPr>
              <a:xfrm>
                <a:off x="779638" y="73221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320" name="Rectangle"/>
              <p:cNvSpPr/>
              <p:nvPr/>
            </p:nvSpPr>
            <p:spPr>
              <a:xfrm>
                <a:off x="1121638" y="73221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51" name="Text 451"/>
              <p:cNvSpPr txBox="1"/>
              <p:nvPr/>
            </p:nvSpPr>
            <p:spPr>
              <a:xfrm>
                <a:off x="646638" y="7503662"/>
                <a:ext cx="9500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est le nom de / s'appelle</a:t>
                </a:r>
              </a:p>
            </p:txBody>
          </p:sp>
        </p:grpSp>
        <p:grpSp>
          <p:nvGrpSpPr>
            <p:cNvPr id="321" name="Vertical binary"/>
            <p:cNvGrpSpPr/>
            <p:nvPr/>
          </p:nvGrpSpPr>
          <p:grpSpPr>
            <a:xfrm rot="-5400000">
              <a:off x="-679562" y="7322100"/>
              <a:ext cx="684000" cy="167200"/>
              <a:chOff x="-679562" y="7322100"/>
              <a:chExt cx="684000" cy="167200"/>
            </a:xfrm>
          </p:grpSpPr>
          <p:sp>
            <p:nvSpPr>
              <p:cNvPr id="322" name="Rectangle"/>
              <p:cNvSpPr/>
              <p:nvPr/>
            </p:nvSpPr>
            <p:spPr>
              <a:xfrm>
                <a:off x="-679562" y="73221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323" name="Rectangle"/>
              <p:cNvSpPr/>
              <p:nvPr/>
            </p:nvSpPr>
            <p:spPr>
              <a:xfrm>
                <a:off x="-337562" y="73221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52" name="Text 452"/>
              <p:cNvSpPr txBox="1"/>
              <p:nvPr/>
            </p:nvSpPr>
            <p:spPr>
              <a:xfrm>
                <a:off x="-766962" y="7503662"/>
                <a:ext cx="8588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est contenu / contient</a:t>
                </a:r>
              </a:p>
            </p:txBody>
          </p:sp>
        </p:grpSp>
        <p:sp>
          <p:nvSpPr>
            <p:cNvPr id="324" name="ConnectLine"/>
            <p:cNvSpPr/>
            <p:nvPr/>
          </p:nvSpPr>
          <p:spPr>
            <a:xfrm>
              <a:off x="-337562" y="7063700"/>
              <a:ext cx="1638712" cy="714400"/>
            </a:xfrm>
            <a:custGeom>
              <a:avLst/>
              <a:gdLst/>
              <a:ahLst/>
              <a:cxnLst/>
              <a:pathLst>
                <a:path w="1638712" h="714400" fill="none">
                  <a:moveTo>
                    <a:pt x="0" y="0"/>
                  </a:moveTo>
                  <a:lnTo>
                    <a:pt x="0" y="-714400"/>
                  </a:lnTo>
                  <a:lnTo>
                    <a:pt x="1638712" y="-7144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w="med" type="stealth" len="med"/>
            </a:ln>
          </p:spPr>
        </p:sp>
        <p:sp>
          <p:nvSpPr>
            <p:cNvPr id="325" name="ConnectLine"/>
            <p:cNvSpPr/>
            <p:nvPr/>
          </p:nvSpPr>
          <p:spPr>
            <a:xfrm>
              <a:off x="1121638" y="7063700"/>
              <a:ext cx="468312" cy="592800"/>
            </a:xfrm>
            <a:custGeom>
              <a:avLst/>
              <a:gdLst/>
              <a:ahLst/>
              <a:cxnLst/>
              <a:pathLst>
                <a:path w="468312" h="592800" fill="none">
                  <a:moveTo>
                    <a:pt x="0" y="0"/>
                  </a:moveTo>
                  <a:lnTo>
                    <a:pt x="0" y="-273600"/>
                  </a:lnTo>
                  <a:lnTo>
                    <a:pt x="468312" y="-273600"/>
                  </a:lnTo>
                  <a:lnTo>
                    <a:pt x="468312" y="-5928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w="med" type="stealth" len="med"/>
            </a:ln>
          </p:spPr>
        </p:sp>
        <p:sp>
          <p:nvSpPr>
            <p:cNvPr id="326" name="ConnectLine"/>
            <p:cNvSpPr/>
            <p:nvPr/>
          </p:nvSpPr>
          <p:spPr>
            <a:xfrm>
              <a:off x="2603638" y="7063700"/>
              <a:ext cx="443688" cy="592800"/>
            </a:xfrm>
            <a:custGeom>
              <a:avLst/>
              <a:gdLst/>
              <a:ahLst/>
              <a:cxnLst/>
              <a:pathLst>
                <a:path w="443688" h="592800" fill="none">
                  <a:moveTo>
                    <a:pt x="0" y="0"/>
                  </a:moveTo>
                  <a:lnTo>
                    <a:pt x="0" y="-273600"/>
                  </a:lnTo>
                  <a:lnTo>
                    <a:pt x="-443688" y="-273600"/>
                  </a:lnTo>
                  <a:lnTo>
                    <a:pt x="-443688" y="-5928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w="med" type="stealth" len="med"/>
            </a:ln>
          </p:spPr>
        </p:sp>
        <p:sp>
          <p:nvSpPr>
            <p:cNvPr id="328" name="ConnectLine"/>
            <p:cNvSpPr/>
            <p:nvPr/>
          </p:nvSpPr>
          <p:spPr>
            <a:xfrm>
              <a:off x="1121638" y="7747700"/>
              <a:ext cx="0" cy="509200"/>
            </a:xfrm>
            <a:custGeom>
              <a:avLst/>
              <a:gdLst/>
              <a:ahLst/>
              <a:cxnLst/>
              <a:pathLst>
                <a:path w="0" h="509200" fill="none">
                  <a:moveTo>
                    <a:pt x="0" y="0"/>
                  </a:moveTo>
                  <a:lnTo>
                    <a:pt x="0" y="5092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329" name="ConnectLine"/>
            <p:cNvSpPr/>
            <p:nvPr/>
          </p:nvSpPr>
          <p:spPr>
            <a:xfrm>
              <a:off x="2603638" y="7747700"/>
              <a:ext cx="0" cy="509200"/>
            </a:xfrm>
            <a:custGeom>
              <a:avLst/>
              <a:gdLst/>
              <a:ahLst/>
              <a:cxnLst/>
              <a:pathLst>
                <a:path w="0" h="509200" fill="none">
                  <a:moveTo>
                    <a:pt x="0" y="0"/>
                  </a:moveTo>
                  <a:lnTo>
                    <a:pt x="0" y="5092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grpSp>
          <p:nvGrpSpPr>
            <p:cNvPr id="330" name="Ternay"/>
            <p:cNvGrpSpPr/>
            <p:nvPr/>
          </p:nvGrpSpPr>
          <p:grpSpPr>
            <a:xfrm rot="-5400000">
              <a:off x="3568838" y="7322100"/>
              <a:ext cx="1033600" cy="167200"/>
              <a:chOff x="3568838" y="7322100"/>
              <a:chExt cx="1033600" cy="167200"/>
            </a:xfrm>
          </p:grpSpPr>
          <p:sp>
            <p:nvSpPr>
              <p:cNvPr id="331" name="Rectangle"/>
              <p:cNvSpPr/>
              <p:nvPr/>
            </p:nvSpPr>
            <p:spPr>
              <a:xfrm>
                <a:off x="3568838" y="7322100"/>
                <a:ext cx="344533" cy="167200"/>
              </a:xfrm>
              <a:custGeom>
                <a:avLst/>
                <a:gdLst/>
                <a:ahLst/>
                <a:cxnLst/>
                <a:pathLst>
                  <a:path w="344533" h="167200">
                    <a:moveTo>
                      <a:pt x="0" y="0"/>
                    </a:moveTo>
                    <a:lnTo>
                      <a:pt x="344533" y="0"/>
                    </a:lnTo>
                    <a:lnTo>
                      <a:pt x="344533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332" name="Rectangle"/>
              <p:cNvSpPr/>
              <p:nvPr/>
            </p:nvSpPr>
            <p:spPr>
              <a:xfrm>
                <a:off x="3913371" y="7322100"/>
                <a:ext cx="344533" cy="167200"/>
              </a:xfrm>
              <a:custGeom>
                <a:avLst/>
                <a:gdLst/>
                <a:ahLst/>
                <a:cxnLst/>
                <a:pathLst>
                  <a:path w="344533" h="167200">
                    <a:moveTo>
                      <a:pt x="0" y="0"/>
                    </a:moveTo>
                    <a:lnTo>
                      <a:pt x="344533" y="0"/>
                    </a:lnTo>
                    <a:lnTo>
                      <a:pt x="344533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333" name="Rectangle"/>
              <p:cNvSpPr/>
              <p:nvPr/>
            </p:nvSpPr>
            <p:spPr>
              <a:xfrm>
                <a:off x="4257902" y="7322100"/>
                <a:ext cx="344533" cy="167200"/>
              </a:xfrm>
              <a:custGeom>
                <a:avLst/>
                <a:gdLst/>
                <a:ahLst/>
                <a:cxnLst/>
                <a:pathLst>
                  <a:path w="344533" h="167200">
                    <a:moveTo>
                      <a:pt x="0" y="0"/>
                    </a:moveTo>
                    <a:lnTo>
                      <a:pt x="344533" y="0"/>
                    </a:lnTo>
                    <a:lnTo>
                      <a:pt x="344533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53" name="Text 453"/>
              <p:cNvSpPr txBox="1"/>
              <p:nvPr/>
            </p:nvSpPr>
            <p:spPr>
              <a:xfrm>
                <a:off x="3812038" y="7503662"/>
                <a:ext cx="5472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a pour choix</a:t>
                </a:r>
              </a:p>
            </p:txBody>
          </p:sp>
        </p:grpSp>
        <p:sp>
          <p:nvSpPr>
            <p:cNvPr id="335" name="ConnectLine"/>
            <p:cNvSpPr/>
            <p:nvPr/>
          </p:nvSpPr>
          <p:spPr>
            <a:xfrm>
              <a:off x="4085638" y="7922500"/>
              <a:ext cx="0" cy="174800"/>
            </a:xfrm>
            <a:custGeom>
              <a:avLst/>
              <a:gdLst/>
              <a:ahLst/>
              <a:cxnLst/>
              <a:pathLst>
                <a:path w="0" h="174800" fill="none">
                  <a:moveTo>
                    <a:pt x="0" y="0"/>
                  </a:moveTo>
                  <a:lnTo>
                    <a:pt x="0" y="1748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336" name="ConnectLine"/>
            <p:cNvSpPr/>
            <p:nvPr/>
          </p:nvSpPr>
          <p:spPr>
            <a:xfrm>
              <a:off x="4085638" y="6888900"/>
              <a:ext cx="1644488" cy="532000"/>
            </a:xfrm>
            <a:custGeom>
              <a:avLst/>
              <a:gdLst/>
              <a:ahLst/>
              <a:cxnLst/>
              <a:pathLst>
                <a:path w="1644488" h="532000" fill="none">
                  <a:moveTo>
                    <a:pt x="0" y="0"/>
                  </a:moveTo>
                  <a:lnTo>
                    <a:pt x="0" y="-532000"/>
                  </a:lnTo>
                  <a:lnTo>
                    <a:pt x="-1644488" y="-5320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tailEnd w="med" type="stealth" len="med"/>
            </a:ln>
          </p:spPr>
        </p:sp>
        <p:sp>
          <p:nvSpPr>
            <p:cNvPr id="345" name="Mandatory constraint"/>
            <p:cNvSpPr/>
            <p:nvPr/>
          </p:nvSpPr>
          <p:spPr>
            <a:xfrm>
              <a:off x="1225150" y="6311300"/>
              <a:ext cx="76000" cy="76000"/>
            </a:xfrm>
            <a:custGeom>
              <a:avLst/>
              <a:gdLst>
                <a:gd name="connsiteX0" fmla="*/ 38000 w 76000"/>
                <a:gd name="connsiteY0" fmla="*/ 38000 h 76000"/>
              </a:gdLst>
              <a:ahLst/>
              <a:cxnLst>
                <a:cxn ang="0">
                  <a:pos x="connsiteX0" y="connsiteY0"/>
                </a:cxn>
              </a:cxnLst>
              <a:pathLst>
                <a:path w="76000" h="76000">
                  <a:moveTo>
                    <a:pt x="357" y="38000"/>
                  </a:moveTo>
                  <a:cubicBezTo>
                    <a:pt x="357" y="17013"/>
                    <a:pt x="17370" y="0"/>
                    <a:pt x="38357" y="0"/>
                  </a:cubicBezTo>
                  <a:cubicBezTo>
                    <a:pt x="59344" y="0"/>
                    <a:pt x="76357" y="17013"/>
                    <a:pt x="76357" y="38000"/>
                  </a:cubicBezTo>
                  <a:cubicBezTo>
                    <a:pt x="76357" y="58987"/>
                    <a:pt x="59344" y="76000"/>
                    <a:pt x="38357" y="76000"/>
                  </a:cubicBezTo>
                  <a:cubicBezTo>
                    <a:pt x="17370" y="76000"/>
                    <a:pt x="357" y="58987"/>
                    <a:pt x="357" y="380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346" name="Mandatory constraint"/>
            <p:cNvSpPr/>
            <p:nvPr/>
          </p:nvSpPr>
          <p:spPr>
            <a:xfrm>
              <a:off x="1551950" y="6470900"/>
              <a:ext cx="76000" cy="76000"/>
            </a:xfrm>
            <a:custGeom>
              <a:avLst/>
              <a:gdLst>
                <a:gd name="connsiteX0" fmla="*/ 38000 w 76000"/>
                <a:gd name="connsiteY0" fmla="*/ 38000 h 76000"/>
              </a:gdLst>
              <a:ahLst/>
              <a:cxnLst>
                <a:cxn ang="0">
                  <a:pos x="connsiteX0" y="connsiteY0"/>
                </a:cxn>
              </a:cxnLst>
              <a:pathLst>
                <a:path w="76000" h="76000">
                  <a:moveTo>
                    <a:pt x="357" y="38000"/>
                  </a:moveTo>
                  <a:cubicBezTo>
                    <a:pt x="357" y="17013"/>
                    <a:pt x="17370" y="0"/>
                    <a:pt x="38357" y="0"/>
                  </a:cubicBezTo>
                  <a:cubicBezTo>
                    <a:pt x="59344" y="0"/>
                    <a:pt x="76357" y="17013"/>
                    <a:pt x="76357" y="38000"/>
                  </a:cubicBezTo>
                  <a:cubicBezTo>
                    <a:pt x="76357" y="58987"/>
                    <a:pt x="59344" y="76000"/>
                    <a:pt x="38357" y="76000"/>
                  </a:cubicBezTo>
                  <a:cubicBezTo>
                    <a:pt x="17370" y="76000"/>
                    <a:pt x="357" y="58987"/>
                    <a:pt x="357" y="380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348" name="Mandatory constraint"/>
            <p:cNvSpPr/>
            <p:nvPr/>
          </p:nvSpPr>
          <p:spPr>
            <a:xfrm>
              <a:off x="2121950" y="6470900"/>
              <a:ext cx="76000" cy="76000"/>
            </a:xfrm>
            <a:custGeom>
              <a:avLst/>
              <a:gdLst>
                <a:gd name="connsiteX0" fmla="*/ 38000 w 76000"/>
                <a:gd name="connsiteY0" fmla="*/ 38000 h 76000"/>
              </a:gdLst>
              <a:ahLst/>
              <a:cxnLst>
                <a:cxn ang="0">
                  <a:pos x="connsiteX0" y="connsiteY0"/>
                </a:cxn>
              </a:cxnLst>
              <a:pathLst>
                <a:path w="76000" h="76000">
                  <a:moveTo>
                    <a:pt x="357" y="38000"/>
                  </a:moveTo>
                  <a:cubicBezTo>
                    <a:pt x="357" y="17013"/>
                    <a:pt x="17370" y="0"/>
                    <a:pt x="38357" y="0"/>
                  </a:cubicBezTo>
                  <a:cubicBezTo>
                    <a:pt x="59344" y="0"/>
                    <a:pt x="76357" y="17013"/>
                    <a:pt x="76357" y="38000"/>
                  </a:cubicBezTo>
                  <a:cubicBezTo>
                    <a:pt x="76357" y="58987"/>
                    <a:pt x="59344" y="76000"/>
                    <a:pt x="38357" y="76000"/>
                  </a:cubicBezTo>
                  <a:cubicBezTo>
                    <a:pt x="17370" y="76000"/>
                    <a:pt x="357" y="58987"/>
                    <a:pt x="357" y="380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349" name="Mandatory constraint"/>
            <p:cNvSpPr/>
            <p:nvPr/>
          </p:nvSpPr>
          <p:spPr>
            <a:xfrm>
              <a:off x="2441150" y="6318900"/>
              <a:ext cx="76000" cy="76000"/>
            </a:xfrm>
            <a:custGeom>
              <a:avLst/>
              <a:gdLst>
                <a:gd name="connsiteX0" fmla="*/ 38000 w 76000"/>
                <a:gd name="connsiteY0" fmla="*/ 38000 h 76000"/>
              </a:gdLst>
              <a:ahLst/>
              <a:cxnLst>
                <a:cxn ang="0">
                  <a:pos x="connsiteX0" y="connsiteY0"/>
                </a:cxn>
              </a:cxnLst>
              <a:pathLst>
                <a:path w="76000" h="76000">
                  <a:moveTo>
                    <a:pt x="357" y="38000"/>
                  </a:moveTo>
                  <a:cubicBezTo>
                    <a:pt x="357" y="17013"/>
                    <a:pt x="17370" y="0"/>
                    <a:pt x="38357" y="0"/>
                  </a:cubicBezTo>
                  <a:cubicBezTo>
                    <a:pt x="59344" y="0"/>
                    <a:pt x="76357" y="17013"/>
                    <a:pt x="76357" y="38000"/>
                  </a:cubicBezTo>
                  <a:cubicBezTo>
                    <a:pt x="76357" y="58987"/>
                    <a:pt x="59344" y="76000"/>
                    <a:pt x="38357" y="76000"/>
                  </a:cubicBezTo>
                  <a:cubicBezTo>
                    <a:pt x="17370" y="76000"/>
                    <a:pt x="357" y="58987"/>
                    <a:pt x="357" y="380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cxnSp>
          <p:nvCxnSpPr>
            <p:cNvPr id="350" name="Uniqueness constraint"/>
            <p:cNvCxnSpPr/>
            <p:nvPr/>
          </p:nvCxnSpPr>
          <p:spPr>
            <a:xfrm rot="5400000">
              <a:off x="-650682" y="7234700"/>
              <a:ext cx="342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cxnSp>
          <p:nvCxnSpPr>
            <p:cNvPr id="351" name="Uniqueness constraint"/>
            <p:cNvCxnSpPr/>
            <p:nvPr/>
          </p:nvCxnSpPr>
          <p:spPr>
            <a:xfrm rot="5400000">
              <a:off x="808518" y="7234700"/>
              <a:ext cx="342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cxnSp>
          <p:nvCxnSpPr>
            <p:cNvPr id="352" name="Uniqueness constraint"/>
            <p:cNvCxnSpPr/>
            <p:nvPr/>
          </p:nvCxnSpPr>
          <p:spPr>
            <a:xfrm rot="5400000">
              <a:off x="2290518" y="7234700"/>
              <a:ext cx="342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grpSp>
          <p:nvGrpSpPr>
            <p:cNvPr id="360" name=""/>
            <p:cNvGrpSpPr/>
            <p:nvPr/>
          </p:nvGrpSpPr>
          <p:grpSpPr>
            <a:xfrm>
              <a:off x="-679562" y="8097300"/>
              <a:ext cx="5464400" cy="714400"/>
              <a:chOff x="-679562" y="8097300"/>
              <a:chExt cx="5464400" cy="714400"/>
            </a:xfrm>
          </p:grpSpPr>
          <p:sp>
            <p:nvSpPr>
              <p:cNvPr id="311" name="Value"/>
              <p:cNvSpPr/>
              <p:nvPr/>
            </p:nvSpPr>
            <p:spPr>
              <a:xfrm>
                <a:off x="779638" y="8256900"/>
                <a:ext cx="684000" cy="395200"/>
              </a:xfrm>
              <a:custGeom>
                <a:avLst/>
                <a:gdLst>
                  <a:gd name="connsiteX0" fmla="*/ 0 w 684000"/>
                  <a:gd name="connsiteY0" fmla="*/ 197600 h 395200"/>
                  <a:gd name="connsiteX1" fmla="*/ 342000 w 684000"/>
                  <a:gd name="connsiteY1" fmla="*/ 0 h 395200"/>
                  <a:gd name="connsiteX2" fmla="*/ 684000 w 684000"/>
                  <a:gd name="connsiteY2" fmla="*/ 197600 h 395200"/>
                  <a:gd name="connsiteX3" fmla="*/ 342000 w 684000"/>
                  <a:gd name="connsiteY3" fmla="*/ 395200 h 395200"/>
                  <a:gd name="connsiteX4" fmla="*/ 21924 w 684000"/>
                  <a:gd name="connsiteY4" fmla="*/ 130268 h 395200"/>
                  <a:gd name="connsiteX5" fmla="*/ 70018 w 684000"/>
                  <a:gd name="connsiteY5" fmla="*/ 75575 h 395200"/>
                  <a:gd name="connsiteX6" fmla="*/ 146612 w 684000"/>
                  <a:gd name="connsiteY6" fmla="*/ 36761 h 395200"/>
                  <a:gd name="connsiteX7" fmla="*/ 235823 w 684000"/>
                  <a:gd name="connsiteY7" fmla="*/ 9224 h 395200"/>
                  <a:gd name="connsiteX8" fmla="*/ 435323 w 684000"/>
                  <a:gd name="connsiteY8" fmla="*/ 9224 h 395200"/>
                  <a:gd name="connsiteX9" fmla="*/ 529580 w 684000"/>
                  <a:gd name="connsiteY9" fmla="*/ 33232 h 395200"/>
                  <a:gd name="connsiteX10" fmla="*/ 604393 w 684000"/>
                  <a:gd name="connsiteY10" fmla="*/ 70282 h 395200"/>
                  <a:gd name="connsiteX11" fmla="*/ 666736 w 684000"/>
                  <a:gd name="connsiteY11" fmla="*/ 132032 h 395200"/>
                  <a:gd name="connsiteX12" fmla="*/ 659612 w 684000"/>
                  <a:gd name="connsiteY12" fmla="*/ 269646 h 395200"/>
                  <a:gd name="connsiteX13" fmla="*/ 599049 w 684000"/>
                  <a:gd name="connsiteY13" fmla="*/ 327868 h 395200"/>
                  <a:gd name="connsiteX14" fmla="*/ 520674 w 684000"/>
                  <a:gd name="connsiteY14" fmla="*/ 366682 h 395200"/>
                  <a:gd name="connsiteX15" fmla="*/ 428049 w 684000"/>
                  <a:gd name="connsiteY15" fmla="*/ 387854 h 395200"/>
                  <a:gd name="connsiteX16" fmla="*/ 253487 w 684000"/>
                  <a:gd name="connsiteY16" fmla="*/ 389618 h 395200"/>
                  <a:gd name="connsiteX17" fmla="*/ 162642 w 684000"/>
                  <a:gd name="connsiteY17" fmla="*/ 364918 h 395200"/>
                  <a:gd name="connsiteX18" fmla="*/ 78924 w 684000"/>
                  <a:gd name="connsiteY18" fmla="*/ 324339 h 395200"/>
                  <a:gd name="connsiteX19" fmla="*/ 23705 w 684000"/>
                  <a:gd name="connsiteY19" fmla="*/ 267882 h 39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r="r" b="b" t="t"/>
                <a:pathLst>
                  <a:path w="684000" h="395200">
                    <a:moveTo>
                      <a:pt x="0" y="197600"/>
                    </a:moveTo>
                    <a:cubicBezTo>
                      <a:pt x="0" y="88469"/>
                      <a:pt x="153453" y="0"/>
                      <a:pt x="342335" y="0"/>
                    </a:cubicBezTo>
                    <a:cubicBezTo>
                      <a:pt x="531216" y="0"/>
                      <a:pt x="684000" y="88469"/>
                      <a:pt x="684000" y="197600"/>
                    </a:cubicBezTo>
                    <a:cubicBezTo>
                      <a:pt x="684000" y="306731"/>
                      <a:pt x="531216" y="395200"/>
                      <a:pt x="342335" y="395200"/>
                    </a:cubicBezTo>
                    <a:cubicBezTo>
                      <a:pt x="153453" y="395200"/>
                      <a:pt x="0" y="306731"/>
                      <a:pt x="0" y="197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C0D3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custDash>
                  <a:ds sp="500000" d="1100000"/>
                </a:custDash>
                <a:bevel/>
              </a:ln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1216">
                    <a:solidFill>
                      <a:srgbClr val="303030"/>
                    </a:solidFill>
                    <a:latin typeface="Helvetica"/>
                  </a:rPr>
                  <a:t>Name</a:t>
                </a:r>
              </a:p>
            </p:txBody>
          </p:sp>
          <p:sp>
            <p:nvSpPr>
              <p:cNvPr id="312" name="Value"/>
              <p:cNvSpPr/>
              <p:nvPr/>
            </p:nvSpPr>
            <p:spPr>
              <a:xfrm>
                <a:off x="-679562" y="8256900"/>
                <a:ext cx="684000" cy="395200"/>
              </a:xfrm>
              <a:custGeom>
                <a:avLst/>
                <a:gdLst>
                  <a:gd name="connsiteX0" fmla="*/ 0 w 684000"/>
                  <a:gd name="connsiteY0" fmla="*/ 197600 h 395200"/>
                  <a:gd name="connsiteX1" fmla="*/ 342000 w 684000"/>
                  <a:gd name="connsiteY1" fmla="*/ 0 h 395200"/>
                  <a:gd name="connsiteX2" fmla="*/ 684000 w 684000"/>
                  <a:gd name="connsiteY2" fmla="*/ 197600 h 395200"/>
                  <a:gd name="connsiteX3" fmla="*/ 342000 w 684000"/>
                  <a:gd name="connsiteY3" fmla="*/ 395200 h 395200"/>
                  <a:gd name="connsiteX4" fmla="*/ 21924 w 684000"/>
                  <a:gd name="connsiteY4" fmla="*/ 130268 h 395200"/>
                  <a:gd name="connsiteX5" fmla="*/ 70018 w 684000"/>
                  <a:gd name="connsiteY5" fmla="*/ 75575 h 395200"/>
                  <a:gd name="connsiteX6" fmla="*/ 146612 w 684000"/>
                  <a:gd name="connsiteY6" fmla="*/ 36761 h 395200"/>
                  <a:gd name="connsiteX7" fmla="*/ 235823 w 684000"/>
                  <a:gd name="connsiteY7" fmla="*/ 9224 h 395200"/>
                  <a:gd name="connsiteX8" fmla="*/ 435323 w 684000"/>
                  <a:gd name="connsiteY8" fmla="*/ 9224 h 395200"/>
                  <a:gd name="connsiteX9" fmla="*/ 529580 w 684000"/>
                  <a:gd name="connsiteY9" fmla="*/ 33232 h 395200"/>
                  <a:gd name="connsiteX10" fmla="*/ 604393 w 684000"/>
                  <a:gd name="connsiteY10" fmla="*/ 70282 h 395200"/>
                  <a:gd name="connsiteX11" fmla="*/ 666736 w 684000"/>
                  <a:gd name="connsiteY11" fmla="*/ 132032 h 395200"/>
                  <a:gd name="connsiteX12" fmla="*/ 659612 w 684000"/>
                  <a:gd name="connsiteY12" fmla="*/ 269646 h 395200"/>
                  <a:gd name="connsiteX13" fmla="*/ 599049 w 684000"/>
                  <a:gd name="connsiteY13" fmla="*/ 327868 h 395200"/>
                  <a:gd name="connsiteX14" fmla="*/ 520674 w 684000"/>
                  <a:gd name="connsiteY14" fmla="*/ 366682 h 395200"/>
                  <a:gd name="connsiteX15" fmla="*/ 428049 w 684000"/>
                  <a:gd name="connsiteY15" fmla="*/ 387854 h 395200"/>
                  <a:gd name="connsiteX16" fmla="*/ 253487 w 684000"/>
                  <a:gd name="connsiteY16" fmla="*/ 389618 h 395200"/>
                  <a:gd name="connsiteX17" fmla="*/ 162642 w 684000"/>
                  <a:gd name="connsiteY17" fmla="*/ 364918 h 395200"/>
                  <a:gd name="connsiteX18" fmla="*/ 78924 w 684000"/>
                  <a:gd name="connsiteY18" fmla="*/ 324339 h 395200"/>
                  <a:gd name="connsiteX19" fmla="*/ 23705 w 684000"/>
                  <a:gd name="connsiteY19" fmla="*/ 267882 h 39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r="r" b="b" t="t"/>
                <a:pathLst>
                  <a:path w="684000" h="395200">
                    <a:moveTo>
                      <a:pt x="0" y="197600"/>
                    </a:moveTo>
                    <a:cubicBezTo>
                      <a:pt x="0" y="88469"/>
                      <a:pt x="153453" y="0"/>
                      <a:pt x="342335" y="0"/>
                    </a:cubicBezTo>
                    <a:cubicBezTo>
                      <a:pt x="531216" y="0"/>
                      <a:pt x="684000" y="88469"/>
                      <a:pt x="684000" y="197600"/>
                    </a:cubicBezTo>
                    <a:cubicBezTo>
                      <a:pt x="684000" y="306731"/>
                      <a:pt x="531216" y="395200"/>
                      <a:pt x="342335" y="395200"/>
                    </a:cubicBezTo>
                    <a:cubicBezTo>
                      <a:pt x="153453" y="395200"/>
                      <a:pt x="0" y="306731"/>
                      <a:pt x="0" y="197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C0D3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custDash>
                  <a:ds sp="500000" d="1100000"/>
                </a:custDash>
                <a:bevel/>
              </a:ln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1216">
                    <a:solidFill>
                      <a:srgbClr val="303030"/>
                    </a:solidFill>
                    <a:latin typeface="Helvetica"/>
                  </a:rPr>
                  <a:t>Question</a:t>
                </a:r>
              </a:p>
            </p:txBody>
          </p:sp>
          <p:sp>
            <p:nvSpPr>
              <p:cNvPr id="313" name="Value"/>
              <p:cNvSpPr/>
              <p:nvPr/>
            </p:nvSpPr>
            <p:spPr>
              <a:xfrm>
                <a:off x="2261638" y="8256900"/>
                <a:ext cx="684000" cy="395200"/>
              </a:xfrm>
              <a:custGeom>
                <a:avLst/>
                <a:gdLst>
                  <a:gd name="connsiteX0" fmla="*/ 0 w 684000"/>
                  <a:gd name="connsiteY0" fmla="*/ 197600 h 395200"/>
                  <a:gd name="connsiteX1" fmla="*/ 342000 w 684000"/>
                  <a:gd name="connsiteY1" fmla="*/ 0 h 395200"/>
                  <a:gd name="connsiteX2" fmla="*/ 684000 w 684000"/>
                  <a:gd name="connsiteY2" fmla="*/ 197600 h 395200"/>
                  <a:gd name="connsiteX3" fmla="*/ 342000 w 684000"/>
                  <a:gd name="connsiteY3" fmla="*/ 395200 h 395200"/>
                  <a:gd name="connsiteX4" fmla="*/ 21924 w 684000"/>
                  <a:gd name="connsiteY4" fmla="*/ 130268 h 395200"/>
                  <a:gd name="connsiteX5" fmla="*/ 70018 w 684000"/>
                  <a:gd name="connsiteY5" fmla="*/ 75575 h 395200"/>
                  <a:gd name="connsiteX6" fmla="*/ 146612 w 684000"/>
                  <a:gd name="connsiteY6" fmla="*/ 36761 h 395200"/>
                  <a:gd name="connsiteX7" fmla="*/ 235823 w 684000"/>
                  <a:gd name="connsiteY7" fmla="*/ 9224 h 395200"/>
                  <a:gd name="connsiteX8" fmla="*/ 435323 w 684000"/>
                  <a:gd name="connsiteY8" fmla="*/ 9224 h 395200"/>
                  <a:gd name="connsiteX9" fmla="*/ 529580 w 684000"/>
                  <a:gd name="connsiteY9" fmla="*/ 33232 h 395200"/>
                  <a:gd name="connsiteX10" fmla="*/ 604393 w 684000"/>
                  <a:gd name="connsiteY10" fmla="*/ 70282 h 395200"/>
                  <a:gd name="connsiteX11" fmla="*/ 666736 w 684000"/>
                  <a:gd name="connsiteY11" fmla="*/ 132032 h 395200"/>
                  <a:gd name="connsiteX12" fmla="*/ 659612 w 684000"/>
                  <a:gd name="connsiteY12" fmla="*/ 269646 h 395200"/>
                  <a:gd name="connsiteX13" fmla="*/ 599049 w 684000"/>
                  <a:gd name="connsiteY13" fmla="*/ 327868 h 395200"/>
                  <a:gd name="connsiteX14" fmla="*/ 520674 w 684000"/>
                  <a:gd name="connsiteY14" fmla="*/ 366682 h 395200"/>
                  <a:gd name="connsiteX15" fmla="*/ 428049 w 684000"/>
                  <a:gd name="connsiteY15" fmla="*/ 387854 h 395200"/>
                  <a:gd name="connsiteX16" fmla="*/ 253487 w 684000"/>
                  <a:gd name="connsiteY16" fmla="*/ 389618 h 395200"/>
                  <a:gd name="connsiteX17" fmla="*/ 162642 w 684000"/>
                  <a:gd name="connsiteY17" fmla="*/ 364918 h 395200"/>
                  <a:gd name="connsiteX18" fmla="*/ 78924 w 684000"/>
                  <a:gd name="connsiteY18" fmla="*/ 324339 h 395200"/>
                  <a:gd name="connsiteX19" fmla="*/ 23705 w 684000"/>
                  <a:gd name="connsiteY19" fmla="*/ 267882 h 39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r="r" b="b" t="t"/>
                <a:pathLst>
                  <a:path w="684000" h="395200">
                    <a:moveTo>
                      <a:pt x="0" y="197600"/>
                    </a:moveTo>
                    <a:cubicBezTo>
                      <a:pt x="0" y="88469"/>
                      <a:pt x="153453" y="0"/>
                      <a:pt x="342335" y="0"/>
                    </a:cubicBezTo>
                    <a:cubicBezTo>
                      <a:pt x="531216" y="0"/>
                      <a:pt x="684000" y="88469"/>
                      <a:pt x="684000" y="197600"/>
                    </a:cubicBezTo>
                    <a:cubicBezTo>
                      <a:pt x="684000" y="306731"/>
                      <a:pt x="531216" y="395200"/>
                      <a:pt x="342335" y="395200"/>
                    </a:cubicBezTo>
                    <a:cubicBezTo>
                      <a:pt x="153453" y="395200"/>
                      <a:pt x="0" y="306731"/>
                      <a:pt x="0" y="197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C0D3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custDash>
                  <a:ds sp="500000" d="1100000"/>
                </a:custDash>
                <a:bevel/>
              </a:ln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1216">
                    <a:solidFill>
                      <a:srgbClr val="303030"/>
                    </a:solidFill>
                    <a:latin typeface="Helvetica"/>
                  </a:rPr>
                  <a:t>Status</a:t>
                </a:r>
              </a:p>
            </p:txBody>
          </p:sp>
          <p:sp>
            <p:nvSpPr>
              <p:cNvPr id="339" name="Ellipse"/>
              <p:cNvSpPr/>
              <p:nvPr/>
            </p:nvSpPr>
            <p:spPr>
              <a:xfrm>
                <a:off x="3386438" y="8097300"/>
                <a:ext cx="1398400" cy="714400"/>
              </a:xfrm>
              <a:custGeom>
                <a:avLst/>
                <a:gdLst>
                  <a:gd name="connsiteX0" fmla="*/ 0 w 1398400"/>
                  <a:gd name="connsiteY0" fmla="*/ 357200 h 714400"/>
                  <a:gd name="connsiteX1" fmla="*/ 699200 w 1398400"/>
                  <a:gd name="connsiteY1" fmla="*/ 0 h 714400"/>
                  <a:gd name="connsiteX2" fmla="*/ 1398400 w 1398400"/>
                  <a:gd name="connsiteY2" fmla="*/ 357200 h 714400"/>
                  <a:gd name="connsiteX3" fmla="*/ 699200 w 1398400"/>
                  <a:gd name="connsiteY3" fmla="*/ 714400 h 714400"/>
                  <a:gd name="connsiteX4" fmla="*/ 962236 w 1398400"/>
                  <a:gd name="connsiteY4" fmla="*/ 24506 h 714400"/>
                  <a:gd name="connsiteX5" fmla="*/ 1076236 w 1398400"/>
                  <a:gd name="connsiteY5" fmla="*/ 62506 h 714400"/>
                  <a:gd name="connsiteX6" fmla="*/ 1197836 w 1398400"/>
                  <a:gd name="connsiteY6" fmla="*/ 108106 h 714400"/>
                  <a:gd name="connsiteX7" fmla="*/ 1304236 w 1398400"/>
                  <a:gd name="connsiteY7" fmla="*/ 191705 h 714400"/>
                  <a:gd name="connsiteX8" fmla="*/ 521438 w 1398400"/>
                  <a:gd name="connsiteY8" fmla="*/ 16906 h 714400"/>
                  <a:gd name="connsiteX9" fmla="*/ 407438 w 1398400"/>
                  <a:gd name="connsiteY9" fmla="*/ 39706 h 714400"/>
                  <a:gd name="connsiteX10" fmla="*/ 308638 w 1398400"/>
                  <a:gd name="connsiteY10" fmla="*/ 70106 h 714400"/>
                  <a:gd name="connsiteX11" fmla="*/ 187038 w 1398400"/>
                  <a:gd name="connsiteY11" fmla="*/ 123305 h 714400"/>
                  <a:gd name="connsiteX12" fmla="*/ 80638 w 1398400"/>
                  <a:gd name="connsiteY12" fmla="*/ 184105 h 714400"/>
                  <a:gd name="connsiteX13" fmla="*/ 0 w 1398400"/>
                  <a:gd name="connsiteY13" fmla="*/ 357200 h 714400"/>
                  <a:gd name="connsiteX14" fmla="*/ 699200 w 1398400"/>
                  <a:gd name="connsiteY14" fmla="*/ 0 h 714400"/>
                  <a:gd name="connsiteX15" fmla="*/ 1398400 w 1398400"/>
                  <a:gd name="connsiteY15" fmla="*/ 357200 h 714400"/>
                  <a:gd name="connsiteX16" fmla="*/ 699200 w 1398400"/>
                  <a:gd name="connsiteY16" fmla="*/ 714400 h 714400"/>
                  <a:gd name="connsiteX17" fmla="*/ 0 w 1398400"/>
                  <a:gd name="connsiteY17" fmla="*/ 357200 h 714400"/>
                  <a:gd name="connsiteX18" fmla="*/ 699200 w 1398400"/>
                  <a:gd name="connsiteY18" fmla="*/ 0 h 714400"/>
                  <a:gd name="connsiteX19" fmla="*/ 1398400 w 1398400"/>
                  <a:gd name="connsiteY19" fmla="*/ 357200 h 714400"/>
                  <a:gd name="connsiteX20" fmla="*/ 699200 w 1398400"/>
                  <a:gd name="connsiteY20" fmla="*/ 714400 h 714400"/>
                  <a:gd name="connsiteX21" fmla="*/ 0 w 1398400"/>
                  <a:gd name="connsiteY21" fmla="*/ 357200 h 714400"/>
                  <a:gd name="connsiteX22" fmla="*/ 699200 w 1398400"/>
                  <a:gd name="connsiteY22" fmla="*/ 0 h 714400"/>
                  <a:gd name="connsiteX23" fmla="*/ 1398400 w 1398400"/>
                  <a:gd name="connsiteY23" fmla="*/ 357200 h 714400"/>
                  <a:gd name="connsiteX24" fmla="*/ 699200 w 1398400"/>
                  <a:gd name="connsiteY24" fmla="*/ 714400 h 714400"/>
                  <a:gd name="connsiteX25" fmla="*/ 985112 w 1398400"/>
                  <a:gd name="connsiteY25" fmla="*/ 684000 h 714400"/>
                  <a:gd name="connsiteX26" fmla="*/ 415112 w 1398400"/>
                  <a:gd name="connsiteY26" fmla="*/ 684000 h 714400"/>
                  <a:gd name="connsiteX27" fmla="*/ 1266312 w 1398400"/>
                  <a:gd name="connsiteY27" fmla="*/ 570000 h 714400"/>
                  <a:gd name="connsiteX28" fmla="*/ 126312 w 1398400"/>
                  <a:gd name="connsiteY28" fmla="*/ 562400 h 7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r="r" b="b" t="t"/>
                <a:pathLst>
                  <a:path w="1398400" h="714400">
                    <a:moveTo>
                      <a:pt x="0" y="357200"/>
                    </a:moveTo>
                    <a:cubicBezTo>
                      <a:pt x="0" y="159925"/>
                      <a:pt x="313043" y="0"/>
                      <a:pt x="699200" y="0"/>
                    </a:cubicBezTo>
                    <a:cubicBezTo>
                      <a:pt x="1085356" y="0"/>
                      <a:pt x="1398400" y="159925"/>
                      <a:pt x="1398400" y="357200"/>
                    </a:cubicBezTo>
                    <a:cubicBezTo>
                      <a:pt x="1398400" y="554475"/>
                      <a:pt x="1085356" y="714400"/>
                      <a:pt x="699200" y="714400"/>
                    </a:cubicBezTo>
                    <a:cubicBezTo>
                      <a:pt x="313043" y="714400"/>
                      <a:pt x="0" y="554475"/>
                      <a:pt x="0" y="3572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95BA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  <p:txBody>
              <a:bodyPr bIns="0" lIns="0" anchor="ctr" tIns="0" wrap="square" rIns="0" rtlCol="0"/>
              <a:lstStyle/>
              <a:p>
                <a:pPr algn="ctr">
                  <a:lnSpc>
                    <a:spcPct val="100000"/>
                  </a:lnSpc>
                </a:pPr>
                <a:r>
                  <a:rPr sz="1824">
                    <a:solidFill>
                      <a:srgbClr val="303030"/>
                    </a:solidFill>
                    <a:latin typeface="Helvetica"/>
                  </a:rPr>
                  <a:t>Choice</a:t>
                </a:r>
              </a:p>
            </p:txBody>
          </p:sp>
        </p:grpSp>
        <p:sp>
          <p:nvSpPr>
            <p:cNvPr id="361" name="Value"/>
            <p:cNvSpPr/>
            <p:nvPr/>
          </p:nvSpPr>
          <p:spPr>
            <a:xfrm>
              <a:off x="2798350" y="9237300"/>
              <a:ext cx="684000" cy="395200"/>
            </a:xfrm>
            <a:custGeom>
              <a:avLst/>
              <a:gdLst>
                <a:gd name="connsiteX0" fmla="*/ 0 w 684000"/>
                <a:gd name="connsiteY0" fmla="*/ 197600 h 395200"/>
                <a:gd name="connsiteX1" fmla="*/ 342000 w 684000"/>
                <a:gd name="connsiteY1" fmla="*/ 0 h 395200"/>
                <a:gd name="connsiteX2" fmla="*/ 684000 w 684000"/>
                <a:gd name="connsiteY2" fmla="*/ 197600 h 395200"/>
                <a:gd name="connsiteX3" fmla="*/ 342000 w 684000"/>
                <a:gd name="connsiteY3" fmla="*/ 395200 h 395200"/>
                <a:gd name="connsiteX4" fmla="*/ 21924 w 684000"/>
                <a:gd name="connsiteY4" fmla="*/ 130268 h 395200"/>
                <a:gd name="connsiteX5" fmla="*/ 70018 w 684000"/>
                <a:gd name="connsiteY5" fmla="*/ 75575 h 395200"/>
                <a:gd name="connsiteX6" fmla="*/ 146612 w 684000"/>
                <a:gd name="connsiteY6" fmla="*/ 36761 h 395200"/>
                <a:gd name="connsiteX7" fmla="*/ 235823 w 684000"/>
                <a:gd name="connsiteY7" fmla="*/ 9224 h 395200"/>
                <a:gd name="connsiteX8" fmla="*/ 435323 w 684000"/>
                <a:gd name="connsiteY8" fmla="*/ 9224 h 395200"/>
                <a:gd name="connsiteX9" fmla="*/ 529580 w 684000"/>
                <a:gd name="connsiteY9" fmla="*/ 33232 h 395200"/>
                <a:gd name="connsiteX10" fmla="*/ 604393 w 684000"/>
                <a:gd name="connsiteY10" fmla="*/ 70282 h 395200"/>
                <a:gd name="connsiteX11" fmla="*/ 666736 w 684000"/>
                <a:gd name="connsiteY11" fmla="*/ 132032 h 395200"/>
                <a:gd name="connsiteX12" fmla="*/ 659612 w 684000"/>
                <a:gd name="connsiteY12" fmla="*/ 269646 h 395200"/>
                <a:gd name="connsiteX13" fmla="*/ 599049 w 684000"/>
                <a:gd name="connsiteY13" fmla="*/ 327868 h 395200"/>
                <a:gd name="connsiteX14" fmla="*/ 520674 w 684000"/>
                <a:gd name="connsiteY14" fmla="*/ 366682 h 395200"/>
                <a:gd name="connsiteX15" fmla="*/ 428049 w 684000"/>
                <a:gd name="connsiteY15" fmla="*/ 387854 h 395200"/>
                <a:gd name="connsiteX16" fmla="*/ 253487 w 684000"/>
                <a:gd name="connsiteY16" fmla="*/ 389618 h 395200"/>
                <a:gd name="connsiteX17" fmla="*/ 162642 w 684000"/>
                <a:gd name="connsiteY17" fmla="*/ 364918 h 395200"/>
                <a:gd name="connsiteX18" fmla="*/ 78924 w 684000"/>
                <a:gd name="connsiteY18" fmla="*/ 324339 h 395200"/>
                <a:gd name="connsiteX19" fmla="*/ 23705 w 684000"/>
                <a:gd name="connsiteY19" fmla="*/ 267882 h 3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r="r" b="b" t="t"/>
              <a:pathLst>
                <a:path w="684000" h="395200">
                  <a:moveTo>
                    <a:pt x="0" y="197600"/>
                  </a:moveTo>
                  <a:cubicBezTo>
                    <a:pt x="0" y="88469"/>
                    <a:pt x="153453" y="0"/>
                    <a:pt x="342335" y="0"/>
                  </a:cubicBezTo>
                  <a:cubicBezTo>
                    <a:pt x="531216" y="0"/>
                    <a:pt x="684000" y="88469"/>
                    <a:pt x="684000" y="197600"/>
                  </a:cubicBezTo>
                  <a:cubicBezTo>
                    <a:pt x="684000" y="306731"/>
                    <a:pt x="531216" y="395200"/>
                    <a:pt x="342335" y="395200"/>
                  </a:cubicBezTo>
                  <a:cubicBezTo>
                    <a:pt x="153453" y="395200"/>
                    <a:pt x="0" y="306731"/>
                    <a:pt x="0" y="197600"/>
                  </a:cubicBezTo>
                  <a:close/>
                </a:path>
              </a:pathLst>
            </a:custGeom>
            <a:gradFill>
              <a:gsLst>
                <a:gs pos="0">
                  <a:srgbClr val="8BC0D3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custDash>
                <a:ds sp="500000" d="1100000"/>
              </a:custDash>
              <a:bevel/>
            </a:ln>
          </p:spPr>
          <p:txBody>
            <a:bodyPr bIns="0" lIns="36000" anchor="ctr" tIns="0" wrap="square" rIns="36000" rtlCol="0"/>
            <a:lstStyle/>
            <a:p>
              <a:pPr algn="ctr">
                <a:lnSpc>
                  <a:spcPct val="100000"/>
                </a:lnSpc>
              </a:pPr>
              <a:r>
                <a:rPr sz="1216">
                  <a:solidFill>
                    <a:srgbClr val="303030"/>
                  </a:solidFill>
                  <a:latin typeface="Helvetica"/>
                </a:rPr>
                <a:t>Value</a:t>
              </a:r>
            </a:p>
          </p:txBody>
        </p:sp>
        <p:sp>
          <p:nvSpPr>
            <p:cNvPr id="363" name="ConnectLine"/>
            <p:cNvSpPr/>
            <p:nvPr/>
          </p:nvSpPr>
          <p:spPr>
            <a:xfrm>
              <a:off x="3140350" y="9237300"/>
              <a:ext cx="861688" cy="1831600"/>
            </a:xfrm>
            <a:custGeom>
              <a:avLst/>
              <a:gdLst/>
              <a:ahLst/>
              <a:cxnLst/>
              <a:pathLst>
                <a:path w="861688" h="1831600" fill="none">
                  <a:moveTo>
                    <a:pt x="0" y="0"/>
                  </a:moveTo>
                  <a:lnTo>
                    <a:pt x="0" y="-1831600"/>
                  </a:lnTo>
                  <a:lnTo>
                    <a:pt x="861688" y="-18316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cxnSp>
          <p:nvCxnSpPr>
            <p:cNvPr id="368" name="Right uniqueness constraint"/>
            <p:cNvCxnSpPr/>
            <p:nvPr/>
          </p:nvCxnSpPr>
          <p:spPr>
            <a:xfrm rot="-5400000">
              <a:off x="3779611" y="7750233"/>
              <a:ext cx="344533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tailEnd w="med" type="stealth" len="med"/>
            </a:ln>
          </p:spPr>
        </p:cxnSp>
        <p:cxnSp>
          <p:nvCxnSpPr>
            <p:cNvPr id="392" name="Right uniqueness constraint"/>
            <p:cNvCxnSpPr/>
            <p:nvPr/>
          </p:nvCxnSpPr>
          <p:spPr>
            <a:xfrm rot="-5400000">
              <a:off x="1568011" y="4562033"/>
              <a:ext cx="344533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tailEnd w="med" type="stealth" len="med"/>
            </a:ln>
          </p:spPr>
        </p:cxnSp>
        <p:sp>
          <p:nvSpPr>
            <p:cNvPr id="393" name=""/>
            <p:cNvSpPr/>
            <p:nvPr/>
          </p:nvSpPr>
          <p:spPr>
            <a:xfrm>
              <a:off x="-322742" y="7745192"/>
              <a:ext cx="7600" cy="516800"/>
            </a:xfrm>
            <a:custGeom>
              <a:avLst/>
              <a:gdLst/>
              <a:ahLst/>
              <a:cxnLst/>
              <a:pathLst>
                <a:path w="7600" h="516800" fill="none">
                  <a:moveTo>
                    <a:pt x="0" y="0"/>
                  </a:moveTo>
                  <a:lnTo>
                    <a:pt x="0" y="516800"/>
                  </a:lnTo>
                </a:path>
              </a:pathLst>
            </a:custGeom>
            <a:solidFill>
              <a:srgbClr val="FFFFFF"/>
            </a:solidFill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397" name="ConnectLine"/>
            <p:cNvSpPr/>
            <p:nvPr/>
          </p:nvSpPr>
          <p:spPr>
            <a:xfrm>
              <a:off x="1874038" y="3700700"/>
              <a:ext cx="1966804" cy="829540"/>
            </a:xfrm>
            <a:custGeom>
              <a:avLst/>
              <a:gdLst/>
              <a:ahLst/>
              <a:cxnLst/>
              <a:pathLst>
                <a:path w="1966804" h="829540" fill="none">
                  <a:moveTo>
                    <a:pt x="0" y="0"/>
                  </a:moveTo>
                  <a:lnTo>
                    <a:pt x="0" y="-829540"/>
                  </a:lnTo>
                  <a:lnTo>
                    <a:pt x="1966804" y="-82954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398" name="ConnectLine"/>
            <p:cNvSpPr/>
            <p:nvPr/>
          </p:nvSpPr>
          <p:spPr>
            <a:xfrm>
              <a:off x="2372750" y="3890700"/>
              <a:ext cx="1565600" cy="855000"/>
            </a:xfrm>
            <a:custGeom>
              <a:avLst/>
              <a:gdLst/>
              <a:ahLst/>
              <a:cxnLst/>
              <a:pathLst>
                <a:path w="1565600" h="855000" fill="none">
                  <a:moveTo>
                    <a:pt x="0" y="0"/>
                  </a:moveTo>
                  <a:lnTo>
                    <a:pt x="0" y="-855000"/>
                  </a:lnTo>
                  <a:lnTo>
                    <a:pt x="1565600" y="-8550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400" name="ConnectLine"/>
            <p:cNvSpPr/>
            <p:nvPr/>
          </p:nvSpPr>
          <p:spPr>
            <a:xfrm>
              <a:off x="285638" y="4217500"/>
              <a:ext cx="1504800" cy="0"/>
            </a:xfrm>
            <a:custGeom>
              <a:avLst/>
              <a:gdLst/>
              <a:ahLst/>
              <a:cxnLst/>
              <a:pathLst>
                <a:path w="1504800" h="0" fill="none">
                  <a:moveTo>
                    <a:pt x="0" y="0"/>
                  </a:moveTo>
                  <a:lnTo>
                    <a:pt x="1504800" y="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cxnSp>
          <p:nvCxnSpPr>
            <p:cNvPr id="402" name="Right uniqueness constraint"/>
            <p:cNvCxnSpPr/>
            <p:nvPr/>
          </p:nvCxnSpPr>
          <p:spPr>
            <a:xfrm rot="5400000">
              <a:off x="3779611" y="7061167"/>
              <a:ext cx="344533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tailEnd w="med" type="stealth" len="med"/>
            </a:ln>
          </p:spPr>
        </p:cxnSp>
        <p:cxnSp>
          <p:nvCxnSpPr>
            <p:cNvPr id="403" name="Right uniqueness constraint"/>
            <p:cNvCxnSpPr/>
            <p:nvPr/>
          </p:nvCxnSpPr>
          <p:spPr>
            <a:xfrm rot="5400000">
              <a:off x="1568011" y="3872967"/>
              <a:ext cx="344533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tailEnd w="med" type="stealth" len="med"/>
            </a:ln>
          </p:spPr>
        </p:cxnSp>
        <p:grpSp>
          <p:nvGrpSpPr>
            <p:cNvPr id="416" name="Ternay"/>
            <p:cNvGrpSpPr/>
            <p:nvPr/>
          </p:nvGrpSpPr>
          <p:grpSpPr>
            <a:xfrm rot="-5400000">
              <a:off x="4646214" y="4149098"/>
              <a:ext cx="1033600" cy="167200"/>
              <a:chOff x="4646214" y="4149098"/>
              <a:chExt cx="1033600" cy="167200"/>
            </a:xfrm>
          </p:grpSpPr>
          <p:sp>
            <p:nvSpPr>
              <p:cNvPr id="417" name="Rectangle"/>
              <p:cNvSpPr/>
              <p:nvPr/>
            </p:nvSpPr>
            <p:spPr>
              <a:xfrm>
                <a:off x="4646214" y="4149098"/>
                <a:ext cx="344533" cy="167200"/>
              </a:xfrm>
              <a:custGeom>
                <a:avLst/>
                <a:gdLst/>
                <a:ahLst/>
                <a:cxnLst/>
                <a:pathLst>
                  <a:path w="344533" h="167200">
                    <a:moveTo>
                      <a:pt x="0" y="0"/>
                    </a:moveTo>
                    <a:lnTo>
                      <a:pt x="344533" y="0"/>
                    </a:lnTo>
                    <a:lnTo>
                      <a:pt x="344533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18" name="Rectangle"/>
              <p:cNvSpPr/>
              <p:nvPr/>
            </p:nvSpPr>
            <p:spPr>
              <a:xfrm>
                <a:off x="4990747" y="4149098"/>
                <a:ext cx="344533" cy="167200"/>
              </a:xfrm>
              <a:custGeom>
                <a:avLst/>
                <a:gdLst/>
                <a:ahLst/>
                <a:cxnLst/>
                <a:pathLst>
                  <a:path w="344533" h="167200">
                    <a:moveTo>
                      <a:pt x="0" y="0"/>
                    </a:moveTo>
                    <a:lnTo>
                      <a:pt x="344533" y="0"/>
                    </a:lnTo>
                    <a:lnTo>
                      <a:pt x="344533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19" name="Rectangle"/>
              <p:cNvSpPr/>
              <p:nvPr/>
            </p:nvSpPr>
            <p:spPr>
              <a:xfrm>
                <a:off x="5335278" y="4149098"/>
                <a:ext cx="344533" cy="167200"/>
              </a:xfrm>
              <a:custGeom>
                <a:avLst/>
                <a:gdLst/>
                <a:ahLst/>
                <a:cxnLst/>
                <a:pathLst>
                  <a:path w="344533" h="167200">
                    <a:moveTo>
                      <a:pt x="0" y="0"/>
                    </a:moveTo>
                    <a:lnTo>
                      <a:pt x="344533" y="0"/>
                    </a:lnTo>
                    <a:lnTo>
                      <a:pt x="344533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54" name="Text 454"/>
              <p:cNvSpPr txBox="1"/>
              <p:nvPr/>
            </p:nvSpPr>
            <p:spPr>
              <a:xfrm>
                <a:off x="4239614" y="4330661"/>
                <a:ext cx="18468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a pour réponse / est la réponse à / a été choisi par </a:t>
                </a:r>
              </a:p>
            </p:txBody>
          </p:sp>
        </p:grpSp>
        <p:sp>
          <p:nvSpPr>
            <p:cNvPr id="455" name="Text 455"/>
            <p:cNvSpPr txBox="1"/>
            <p:nvPr/>
          </p:nvSpPr>
          <p:spPr>
            <a:xfrm>
              <a:off x="-1427250" y="-2010700"/>
              <a:ext cx="2280000" cy="5289600"/>
            </a:xfrm>
            <a:prstGeom prst="rect">
              <a:avLst/>
            </a:prstGeom>
            <a:noFill/>
          </p:spPr>
        </p:sp>
        <p:sp>
          <p:nvSpPr>
            <p:cNvPr id="310" name="Ellipse"/>
            <p:cNvSpPr/>
            <p:nvPr/>
          </p:nvSpPr>
          <p:spPr>
            <a:xfrm>
              <a:off x="8832750" y="3020500"/>
              <a:ext cx="1398400" cy="714400"/>
            </a:xfrm>
            <a:custGeom>
              <a:avLst/>
              <a:gdLst>
                <a:gd name="connsiteX0" fmla="*/ 0 w 1398400"/>
                <a:gd name="connsiteY0" fmla="*/ 357200 h 714400"/>
                <a:gd name="connsiteX1" fmla="*/ 699200 w 1398400"/>
                <a:gd name="connsiteY1" fmla="*/ 0 h 714400"/>
                <a:gd name="connsiteX2" fmla="*/ 1398400 w 1398400"/>
                <a:gd name="connsiteY2" fmla="*/ 357200 h 714400"/>
                <a:gd name="connsiteX3" fmla="*/ 699200 w 1398400"/>
                <a:gd name="connsiteY3" fmla="*/ 714400 h 714400"/>
                <a:gd name="connsiteX4" fmla="*/ 962236 w 1398400"/>
                <a:gd name="connsiteY4" fmla="*/ 24506 h 714400"/>
                <a:gd name="connsiteX5" fmla="*/ 1076236 w 1398400"/>
                <a:gd name="connsiteY5" fmla="*/ 62506 h 714400"/>
                <a:gd name="connsiteX6" fmla="*/ 1197836 w 1398400"/>
                <a:gd name="connsiteY6" fmla="*/ 108105 h 714400"/>
                <a:gd name="connsiteX7" fmla="*/ 1304236 w 1398400"/>
                <a:gd name="connsiteY7" fmla="*/ 191705 h 714400"/>
                <a:gd name="connsiteX8" fmla="*/ 521438 w 1398400"/>
                <a:gd name="connsiteY8" fmla="*/ 16906 h 714400"/>
                <a:gd name="connsiteX9" fmla="*/ 407438 w 1398400"/>
                <a:gd name="connsiteY9" fmla="*/ 39706 h 714400"/>
                <a:gd name="connsiteX10" fmla="*/ 308638 w 1398400"/>
                <a:gd name="connsiteY10" fmla="*/ 70106 h 714400"/>
                <a:gd name="connsiteX11" fmla="*/ 187038 w 1398400"/>
                <a:gd name="connsiteY11" fmla="*/ 123305 h 714400"/>
                <a:gd name="connsiteX12" fmla="*/ 80638 w 1398400"/>
                <a:gd name="connsiteY12" fmla="*/ 184105 h 714400"/>
                <a:gd name="connsiteX13" fmla="*/ 0 w 1398400"/>
                <a:gd name="connsiteY13" fmla="*/ 357200 h 714400"/>
                <a:gd name="connsiteX14" fmla="*/ 699200 w 1398400"/>
                <a:gd name="connsiteY14" fmla="*/ 0 h 714400"/>
                <a:gd name="connsiteX15" fmla="*/ 1398400 w 1398400"/>
                <a:gd name="connsiteY15" fmla="*/ 357200 h 714400"/>
                <a:gd name="connsiteX16" fmla="*/ 699200 w 1398400"/>
                <a:gd name="connsiteY16" fmla="*/ 714400 h 714400"/>
                <a:gd name="connsiteX17" fmla="*/ 0 w 1398400"/>
                <a:gd name="connsiteY17" fmla="*/ 357200 h 714400"/>
                <a:gd name="connsiteX18" fmla="*/ 699200 w 1398400"/>
                <a:gd name="connsiteY18" fmla="*/ 0 h 714400"/>
                <a:gd name="connsiteX19" fmla="*/ 1398400 w 1398400"/>
                <a:gd name="connsiteY19" fmla="*/ 357200 h 714400"/>
                <a:gd name="connsiteX20" fmla="*/ 699200 w 1398400"/>
                <a:gd name="connsiteY20" fmla="*/ 714400 h 714400"/>
                <a:gd name="connsiteX21" fmla="*/ 0 w 1398400"/>
                <a:gd name="connsiteY21" fmla="*/ 357200 h 714400"/>
                <a:gd name="connsiteX22" fmla="*/ 699200 w 1398400"/>
                <a:gd name="connsiteY22" fmla="*/ 0 h 714400"/>
                <a:gd name="connsiteX23" fmla="*/ 1398400 w 1398400"/>
                <a:gd name="connsiteY23" fmla="*/ 357200 h 714400"/>
                <a:gd name="connsiteX24" fmla="*/ 699200 w 1398400"/>
                <a:gd name="connsiteY24" fmla="*/ 714400 h 7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r="r" b="b" t="t"/>
              <a:pathLst>
                <a:path w="1398400" h="714400">
                  <a:moveTo>
                    <a:pt x="0" y="357200"/>
                  </a:moveTo>
                  <a:cubicBezTo>
                    <a:pt x="0" y="159924"/>
                    <a:pt x="313042" y="0"/>
                    <a:pt x="699200" y="0"/>
                  </a:cubicBezTo>
                  <a:cubicBezTo>
                    <a:pt x="1085356" y="0"/>
                    <a:pt x="1398400" y="159924"/>
                    <a:pt x="1398400" y="357200"/>
                  </a:cubicBezTo>
                  <a:cubicBezTo>
                    <a:pt x="1398400" y="554476"/>
                    <a:pt x="1085356" y="714400"/>
                    <a:pt x="699200" y="714400"/>
                  </a:cubicBezTo>
                  <a:cubicBezTo>
                    <a:pt x="313042" y="714400"/>
                    <a:pt x="0" y="554476"/>
                    <a:pt x="0" y="357200"/>
                  </a:cubicBezTo>
                  <a:close/>
                </a:path>
              </a:pathLst>
            </a:custGeom>
            <a:gradFill>
              <a:gsLst>
                <a:gs pos="0">
                  <a:srgbClr val="A495BA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bevel/>
            </a:ln>
          </p:spPr>
          <p:txBody>
            <a:bodyPr bIns="0" lIns="0" anchor="ctr" tIns="0" wrap="square" rIns="0" rtlCol="0"/>
            <a:lstStyle/>
            <a:p>
              <a:pPr algn="ctr">
                <a:lnSpc>
                  <a:spcPct val="100000"/>
                </a:lnSpc>
              </a:pPr>
              <a:r>
                <a:rPr sz="1824">
                  <a:solidFill>
                    <a:srgbClr val="303030"/>
                  </a:solidFill>
                  <a:latin typeface="Helvetica"/>
                </a:rPr>
                <a:t>Question</a:t>
              </a:r>
            </a:p>
            <a:p>
              <a:pPr algn="ctr">
                <a:lnSpc>
                  <a:spcPct val="100000"/>
                </a:lnSpc>
              </a:pPr>
              <a:r>
                <a:rPr sz="1824">
                  <a:solidFill>
                    <a:srgbClr val="303030"/>
                  </a:solidFill>
                  <a:latin typeface="Helvetica"/>
                </a:rPr>
                <a:t>(ID)</a:t>
              </a:r>
            </a:p>
          </p:txBody>
        </p:sp>
        <p:grpSp>
          <p:nvGrpSpPr>
            <p:cNvPr id="314" name="Vertical binary"/>
            <p:cNvGrpSpPr/>
            <p:nvPr/>
          </p:nvGrpSpPr>
          <p:grpSpPr>
            <a:xfrm rot="-5400000">
              <a:off x="9189950" y="1853900"/>
              <a:ext cx="684000" cy="167200"/>
              <a:chOff x="9189950" y="1853900"/>
              <a:chExt cx="684000" cy="167200"/>
            </a:xfrm>
          </p:grpSpPr>
          <p:sp>
            <p:nvSpPr>
              <p:cNvPr id="327" name="Rectangle"/>
              <p:cNvSpPr/>
              <p:nvPr/>
            </p:nvSpPr>
            <p:spPr>
              <a:xfrm>
                <a:off x="9189950" y="18539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334" name="Rectangle"/>
              <p:cNvSpPr/>
              <p:nvPr/>
            </p:nvSpPr>
            <p:spPr>
              <a:xfrm>
                <a:off x="9531950" y="18539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456" name="Text 456"/>
              <p:cNvSpPr txBox="1"/>
              <p:nvPr/>
            </p:nvSpPr>
            <p:spPr>
              <a:xfrm>
                <a:off x="9026550" y="2035462"/>
                <a:ext cx="10108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a pour réponse / répond à</a:t>
                </a:r>
              </a:p>
            </p:txBody>
          </p:sp>
        </p:grpSp>
        <p:sp>
          <p:nvSpPr>
            <p:cNvPr id="337" name="ConnectLine"/>
            <p:cNvSpPr/>
            <p:nvPr/>
          </p:nvSpPr>
          <p:spPr>
            <a:xfrm>
              <a:off x="9531950" y="3020500"/>
              <a:ext cx="0" cy="741000"/>
            </a:xfrm>
            <a:custGeom>
              <a:avLst/>
              <a:gdLst/>
              <a:ahLst/>
              <a:cxnLst/>
              <a:pathLst>
                <a:path w="0" h="741000" fill="none">
                  <a:moveTo>
                    <a:pt x="0" y="0"/>
                  </a:moveTo>
                  <a:lnTo>
                    <a:pt x="0" y="-7410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338" name="Uniqueness constraint"/>
            <p:cNvSpPr/>
            <p:nvPr/>
          </p:nvSpPr>
          <p:spPr>
            <a:xfrm rot="5400000">
              <a:off x="9047830" y="1937500"/>
              <a:ext cx="684000" cy="0"/>
            </a:xfrm>
            <a:custGeom>
              <a:avLst/>
              <a:gdLst/>
              <a:ahLst/>
              <a:cxnLst/>
              <a:pathLst>
                <a:path w="684000" h="0" fill="none">
                  <a:moveTo>
                    <a:pt x="0" y="0"/>
                  </a:moveTo>
                  <a:lnTo>
                    <a:pt x="684000" y="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sp>
        <p:sp>
          <p:nvSpPr>
            <p:cNvPr id="340" name="Ellipse"/>
            <p:cNvSpPr/>
            <p:nvPr/>
          </p:nvSpPr>
          <p:spPr>
            <a:xfrm>
              <a:off x="8832750" y="22300"/>
              <a:ext cx="1398400" cy="714400"/>
            </a:xfrm>
            <a:custGeom>
              <a:avLst/>
              <a:gdLst>
                <a:gd name="connsiteX0" fmla="*/ 0 w 1398400"/>
                <a:gd name="connsiteY0" fmla="*/ 357200 h 714400"/>
                <a:gd name="connsiteX1" fmla="*/ 699200 w 1398400"/>
                <a:gd name="connsiteY1" fmla="*/ 0 h 714400"/>
                <a:gd name="connsiteX2" fmla="*/ 1398400 w 1398400"/>
                <a:gd name="connsiteY2" fmla="*/ 357200 h 714400"/>
                <a:gd name="connsiteX3" fmla="*/ 699200 w 1398400"/>
                <a:gd name="connsiteY3" fmla="*/ 714400 h 714400"/>
                <a:gd name="connsiteX4" fmla="*/ 962236 w 1398400"/>
                <a:gd name="connsiteY4" fmla="*/ 24506 h 714400"/>
                <a:gd name="connsiteX5" fmla="*/ 1076236 w 1398400"/>
                <a:gd name="connsiteY5" fmla="*/ 62506 h 714400"/>
                <a:gd name="connsiteX6" fmla="*/ 1197836 w 1398400"/>
                <a:gd name="connsiteY6" fmla="*/ 108105 h 714400"/>
                <a:gd name="connsiteX7" fmla="*/ 1304236 w 1398400"/>
                <a:gd name="connsiteY7" fmla="*/ 191705 h 714400"/>
                <a:gd name="connsiteX8" fmla="*/ 521438 w 1398400"/>
                <a:gd name="connsiteY8" fmla="*/ 16906 h 714400"/>
                <a:gd name="connsiteX9" fmla="*/ 407438 w 1398400"/>
                <a:gd name="connsiteY9" fmla="*/ 39706 h 714400"/>
                <a:gd name="connsiteX10" fmla="*/ 308638 w 1398400"/>
                <a:gd name="connsiteY10" fmla="*/ 70106 h 714400"/>
                <a:gd name="connsiteX11" fmla="*/ 187038 w 1398400"/>
                <a:gd name="connsiteY11" fmla="*/ 123305 h 714400"/>
                <a:gd name="connsiteX12" fmla="*/ 80638 w 1398400"/>
                <a:gd name="connsiteY12" fmla="*/ 184105 h 714400"/>
                <a:gd name="connsiteX13" fmla="*/ 0 w 1398400"/>
                <a:gd name="connsiteY13" fmla="*/ 357200 h 714400"/>
                <a:gd name="connsiteX14" fmla="*/ 699200 w 1398400"/>
                <a:gd name="connsiteY14" fmla="*/ 0 h 714400"/>
                <a:gd name="connsiteX15" fmla="*/ 1398400 w 1398400"/>
                <a:gd name="connsiteY15" fmla="*/ 357200 h 714400"/>
                <a:gd name="connsiteX16" fmla="*/ 699200 w 1398400"/>
                <a:gd name="connsiteY16" fmla="*/ 714400 h 714400"/>
                <a:gd name="connsiteX17" fmla="*/ 0 w 1398400"/>
                <a:gd name="connsiteY17" fmla="*/ 357200 h 714400"/>
                <a:gd name="connsiteX18" fmla="*/ 699200 w 1398400"/>
                <a:gd name="connsiteY18" fmla="*/ 0 h 714400"/>
                <a:gd name="connsiteX19" fmla="*/ 1398400 w 1398400"/>
                <a:gd name="connsiteY19" fmla="*/ 357200 h 714400"/>
                <a:gd name="connsiteX20" fmla="*/ 699200 w 1398400"/>
                <a:gd name="connsiteY20" fmla="*/ 714400 h 714400"/>
                <a:gd name="connsiteX21" fmla="*/ 0 w 1398400"/>
                <a:gd name="connsiteY21" fmla="*/ 357200 h 714400"/>
                <a:gd name="connsiteX22" fmla="*/ 699200 w 1398400"/>
                <a:gd name="connsiteY22" fmla="*/ 0 h 714400"/>
                <a:gd name="connsiteX23" fmla="*/ 1398400 w 1398400"/>
                <a:gd name="connsiteY23" fmla="*/ 357200 h 714400"/>
                <a:gd name="connsiteX24" fmla="*/ 699200 w 1398400"/>
                <a:gd name="connsiteY24" fmla="*/ 714400 h 7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r="r" b="b" t="t"/>
              <a:pathLst>
                <a:path w="1398400" h="714400">
                  <a:moveTo>
                    <a:pt x="0" y="357200"/>
                  </a:moveTo>
                  <a:cubicBezTo>
                    <a:pt x="0" y="159924"/>
                    <a:pt x="313042" y="0"/>
                    <a:pt x="699200" y="0"/>
                  </a:cubicBezTo>
                  <a:cubicBezTo>
                    <a:pt x="1085356" y="0"/>
                    <a:pt x="1398400" y="159924"/>
                    <a:pt x="1398400" y="357200"/>
                  </a:cubicBezTo>
                  <a:cubicBezTo>
                    <a:pt x="1398400" y="554476"/>
                    <a:pt x="1085356" y="714400"/>
                    <a:pt x="699200" y="714400"/>
                  </a:cubicBezTo>
                  <a:cubicBezTo>
                    <a:pt x="313042" y="714400"/>
                    <a:pt x="0" y="554476"/>
                    <a:pt x="0" y="357200"/>
                  </a:cubicBezTo>
                  <a:close/>
                </a:path>
              </a:pathLst>
            </a:custGeom>
            <a:gradFill>
              <a:gsLst>
                <a:gs pos="0">
                  <a:srgbClr val="A495BA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bevel/>
            </a:ln>
          </p:spPr>
          <p:txBody>
            <a:bodyPr bIns="0" lIns="0" anchor="ctr" tIns="0" wrap="square" rIns="0" rtlCol="0"/>
            <a:lstStyle/>
            <a:p>
              <a:pPr algn="ctr">
                <a:lnSpc>
                  <a:spcPct val="100000"/>
                </a:lnSpc>
              </a:pPr>
              <a:r>
                <a:rPr sz="1824">
                  <a:solidFill>
                    <a:srgbClr val="303030"/>
                  </a:solidFill>
                  <a:latin typeface="Helvetica"/>
                </a:rPr>
                <a:t>Choice</a:t>
              </a:r>
            </a:p>
          </p:txBody>
        </p:sp>
        <p:sp>
          <p:nvSpPr>
            <p:cNvPr id="341" name="ConnectLine"/>
            <p:cNvSpPr/>
            <p:nvPr/>
          </p:nvSpPr>
          <p:spPr>
            <a:xfrm>
              <a:off x="9531950" y="1595500"/>
              <a:ext cx="0" cy="858800"/>
            </a:xfrm>
            <a:custGeom>
              <a:avLst/>
              <a:gdLst/>
              <a:ahLst/>
              <a:cxnLst/>
              <a:pathLst>
                <a:path w="0" h="858800" fill="none">
                  <a:moveTo>
                    <a:pt x="0" y="0"/>
                  </a:moveTo>
                  <a:lnTo>
                    <a:pt x="0" y="-8588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grpSp>
          <p:nvGrpSpPr>
            <p:cNvPr id="342" name="Vertical binary"/>
            <p:cNvGrpSpPr/>
            <p:nvPr/>
          </p:nvGrpSpPr>
          <p:grpSpPr>
            <a:xfrm rot="-5400000">
              <a:off x="9189950" y="-1262100"/>
              <a:ext cx="684000" cy="167200"/>
              <a:chOff x="9189950" y="-1262100"/>
              <a:chExt cx="684000" cy="167200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9189950" y="-12621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344" name="Rectangle"/>
              <p:cNvSpPr/>
              <p:nvPr/>
            </p:nvSpPr>
            <p:spPr>
              <a:xfrm>
                <a:off x="9531950" y="-12621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57" name="Text 457"/>
              <p:cNvSpPr txBox="1"/>
              <p:nvPr/>
            </p:nvSpPr>
            <p:spPr>
              <a:xfrm>
                <a:off x="8904950" y="-1080538"/>
                <a:ext cx="12540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a comme valeur / est la valeur de</a:t>
                </a:r>
              </a:p>
            </p:txBody>
          </p:sp>
        </p:grpSp>
        <p:sp>
          <p:nvSpPr>
            <p:cNvPr id="347" name="Value"/>
            <p:cNvSpPr/>
            <p:nvPr/>
          </p:nvSpPr>
          <p:spPr>
            <a:xfrm>
              <a:off x="9189950" y="-2774500"/>
              <a:ext cx="684000" cy="395200"/>
            </a:xfrm>
            <a:custGeom>
              <a:avLst/>
              <a:gdLst>
                <a:gd name="connsiteX0" fmla="*/ 0 w 684000"/>
                <a:gd name="connsiteY0" fmla="*/ 197600 h 395200"/>
                <a:gd name="connsiteX1" fmla="*/ 342000 w 684000"/>
                <a:gd name="connsiteY1" fmla="*/ 0 h 395200"/>
                <a:gd name="connsiteX2" fmla="*/ 684000 w 684000"/>
                <a:gd name="connsiteY2" fmla="*/ 197600 h 395200"/>
                <a:gd name="connsiteX3" fmla="*/ 342000 w 684000"/>
                <a:gd name="connsiteY3" fmla="*/ 395200 h 395200"/>
                <a:gd name="connsiteX4" fmla="*/ 21924 w 684000"/>
                <a:gd name="connsiteY4" fmla="*/ 130268 h 395200"/>
                <a:gd name="connsiteX5" fmla="*/ 70018 w 684000"/>
                <a:gd name="connsiteY5" fmla="*/ 75575 h 395200"/>
                <a:gd name="connsiteX6" fmla="*/ 146612 w 684000"/>
                <a:gd name="connsiteY6" fmla="*/ 36761 h 395200"/>
                <a:gd name="connsiteX7" fmla="*/ 235823 w 684000"/>
                <a:gd name="connsiteY7" fmla="*/ 9224 h 395200"/>
                <a:gd name="connsiteX8" fmla="*/ 435323 w 684000"/>
                <a:gd name="connsiteY8" fmla="*/ 9224 h 395200"/>
                <a:gd name="connsiteX9" fmla="*/ 529580 w 684000"/>
                <a:gd name="connsiteY9" fmla="*/ 33232 h 395200"/>
                <a:gd name="connsiteX10" fmla="*/ 604393 w 684000"/>
                <a:gd name="connsiteY10" fmla="*/ 70282 h 395200"/>
                <a:gd name="connsiteX11" fmla="*/ 666736 w 684000"/>
                <a:gd name="connsiteY11" fmla="*/ 132032 h 395200"/>
                <a:gd name="connsiteX12" fmla="*/ 659612 w 684000"/>
                <a:gd name="connsiteY12" fmla="*/ 269646 h 395200"/>
                <a:gd name="connsiteX13" fmla="*/ 599049 w 684000"/>
                <a:gd name="connsiteY13" fmla="*/ 327868 h 395200"/>
                <a:gd name="connsiteX14" fmla="*/ 520674 w 684000"/>
                <a:gd name="connsiteY14" fmla="*/ 366682 h 395200"/>
                <a:gd name="connsiteX15" fmla="*/ 428049 w 684000"/>
                <a:gd name="connsiteY15" fmla="*/ 387854 h 395200"/>
                <a:gd name="connsiteX16" fmla="*/ 253487 w 684000"/>
                <a:gd name="connsiteY16" fmla="*/ 389618 h 395200"/>
                <a:gd name="connsiteX17" fmla="*/ 162642 w 684000"/>
                <a:gd name="connsiteY17" fmla="*/ 364918 h 395200"/>
                <a:gd name="connsiteX18" fmla="*/ 78924 w 684000"/>
                <a:gd name="connsiteY18" fmla="*/ 324339 h 395200"/>
                <a:gd name="connsiteX19" fmla="*/ 23705 w 684000"/>
                <a:gd name="connsiteY19" fmla="*/ 267882 h 3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r="r" b="b" t="t"/>
              <a:pathLst>
                <a:path w="684000" h="395200">
                  <a:moveTo>
                    <a:pt x="0" y="197600"/>
                  </a:moveTo>
                  <a:cubicBezTo>
                    <a:pt x="0" y="88469"/>
                    <a:pt x="153453" y="0"/>
                    <a:pt x="342335" y="0"/>
                  </a:cubicBezTo>
                  <a:cubicBezTo>
                    <a:pt x="531216" y="0"/>
                    <a:pt x="684000" y="88469"/>
                    <a:pt x="684000" y="197600"/>
                  </a:cubicBezTo>
                  <a:cubicBezTo>
                    <a:pt x="684000" y="306731"/>
                    <a:pt x="531216" y="395200"/>
                    <a:pt x="342335" y="395200"/>
                  </a:cubicBezTo>
                  <a:cubicBezTo>
                    <a:pt x="153453" y="395200"/>
                    <a:pt x="0" y="306731"/>
                    <a:pt x="0" y="197600"/>
                  </a:cubicBezTo>
                  <a:close/>
                </a:path>
              </a:pathLst>
            </a:custGeom>
            <a:gradFill>
              <a:gsLst>
                <a:gs pos="0">
                  <a:srgbClr val="8BC0D3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custDash>
                <a:ds sp="500000" d="1100000"/>
              </a:custDash>
              <a:bevel/>
            </a:ln>
          </p:spPr>
          <p:txBody>
            <a:bodyPr bIns="0" lIns="36000" anchor="ctr" tIns="0" wrap="square" rIns="36000" rtlCol="0"/>
            <a:lstStyle/>
            <a:p>
              <a:pPr algn="ctr">
                <a:lnSpc>
                  <a:spcPct val="100000"/>
                </a:lnSpc>
              </a:pPr>
              <a:r>
                <a:rPr sz="1216">
                  <a:solidFill>
                    <a:srgbClr val="303030"/>
                  </a:solidFill>
                  <a:latin typeface="Helvetica"/>
                </a:rPr>
                <a:t>Value</a:t>
              </a:r>
            </a:p>
          </p:txBody>
        </p:sp>
        <p:sp>
          <p:nvSpPr>
            <p:cNvPr id="353" name="ConnectLine"/>
            <p:cNvSpPr/>
            <p:nvPr/>
          </p:nvSpPr>
          <p:spPr>
            <a:xfrm>
              <a:off x="9531950" y="22300"/>
              <a:ext cx="0" cy="858800"/>
            </a:xfrm>
            <a:custGeom>
              <a:avLst/>
              <a:gdLst/>
              <a:ahLst/>
              <a:cxnLst/>
              <a:pathLst>
                <a:path w="0" h="858800" fill="none">
                  <a:moveTo>
                    <a:pt x="0" y="0"/>
                  </a:moveTo>
                  <a:lnTo>
                    <a:pt x="0" y="-8588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354" name="ConnectLine"/>
            <p:cNvSpPr/>
            <p:nvPr/>
          </p:nvSpPr>
          <p:spPr>
            <a:xfrm>
              <a:off x="9531950" y="-1520500"/>
              <a:ext cx="0" cy="858800"/>
            </a:xfrm>
            <a:custGeom>
              <a:avLst/>
              <a:gdLst/>
              <a:ahLst/>
              <a:cxnLst/>
              <a:pathLst>
                <a:path w="0" h="858800" fill="none">
                  <a:moveTo>
                    <a:pt x="0" y="0"/>
                  </a:moveTo>
                  <a:lnTo>
                    <a:pt x="0" y="-8588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355" name="Uniqueness constraint"/>
            <p:cNvSpPr/>
            <p:nvPr/>
          </p:nvSpPr>
          <p:spPr>
            <a:xfrm rot="5400000">
              <a:off x="9047830" y="-1178500"/>
              <a:ext cx="684000" cy="0"/>
            </a:xfrm>
            <a:custGeom>
              <a:avLst/>
              <a:gdLst/>
              <a:ahLst/>
              <a:cxnLst/>
              <a:pathLst>
                <a:path w="684000" h="0" fill="none">
                  <a:moveTo>
                    <a:pt x="0" y="0"/>
                  </a:moveTo>
                  <a:lnTo>
                    <a:pt x="684000" y="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sp>
        <p:sp>
          <p:nvSpPr>
            <p:cNvPr id="356" name="Mandatory constraint"/>
            <p:cNvSpPr/>
            <p:nvPr/>
          </p:nvSpPr>
          <p:spPr>
            <a:xfrm>
              <a:off x="9493950" y="2944500"/>
              <a:ext cx="76000" cy="76000"/>
            </a:xfrm>
            <a:custGeom>
              <a:avLst/>
              <a:gdLst>
                <a:gd name="connsiteX0" fmla="*/ 38000 w 76000"/>
                <a:gd name="connsiteY0" fmla="*/ 38000 h 76000"/>
              </a:gdLst>
              <a:ahLst/>
              <a:cxnLst>
                <a:cxn ang="0">
                  <a:pos x="connsiteX0" y="connsiteY0"/>
                </a:cxn>
              </a:cxnLst>
              <a:pathLst>
                <a:path w="76000" h="76000">
                  <a:moveTo>
                    <a:pt x="357" y="38000"/>
                  </a:moveTo>
                  <a:cubicBezTo>
                    <a:pt x="357" y="17013"/>
                    <a:pt x="17370" y="0"/>
                    <a:pt x="38357" y="0"/>
                  </a:cubicBezTo>
                  <a:cubicBezTo>
                    <a:pt x="59344" y="0"/>
                    <a:pt x="76357" y="17013"/>
                    <a:pt x="76357" y="38000"/>
                  </a:cubicBezTo>
                  <a:cubicBezTo>
                    <a:pt x="76357" y="58987"/>
                    <a:pt x="59344" y="76000"/>
                    <a:pt x="38357" y="76000"/>
                  </a:cubicBezTo>
                  <a:cubicBezTo>
                    <a:pt x="17370" y="76000"/>
                    <a:pt x="357" y="58987"/>
                    <a:pt x="357" y="380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357" name="Mandatory constraint"/>
            <p:cNvSpPr/>
            <p:nvPr/>
          </p:nvSpPr>
          <p:spPr>
            <a:xfrm>
              <a:off x="9493950" y="-53700"/>
              <a:ext cx="76000" cy="76000"/>
            </a:xfrm>
            <a:custGeom>
              <a:avLst/>
              <a:gdLst>
                <a:gd name="connsiteX0" fmla="*/ 38000 w 76000"/>
                <a:gd name="connsiteY0" fmla="*/ 38000 h 76000"/>
              </a:gdLst>
              <a:ahLst/>
              <a:cxnLst>
                <a:cxn ang="0">
                  <a:pos x="connsiteX0" y="connsiteY0"/>
                </a:cxn>
              </a:cxnLst>
              <a:pathLst>
                <a:path w="76000" h="76000">
                  <a:moveTo>
                    <a:pt x="357" y="38000"/>
                  </a:moveTo>
                  <a:cubicBezTo>
                    <a:pt x="357" y="17013"/>
                    <a:pt x="17370" y="0"/>
                    <a:pt x="38357" y="0"/>
                  </a:cubicBezTo>
                  <a:cubicBezTo>
                    <a:pt x="59344" y="0"/>
                    <a:pt x="76357" y="17013"/>
                    <a:pt x="76357" y="38000"/>
                  </a:cubicBezTo>
                  <a:cubicBezTo>
                    <a:pt x="76357" y="58987"/>
                    <a:pt x="59344" y="76000"/>
                    <a:pt x="38357" y="76000"/>
                  </a:cubicBezTo>
                  <a:cubicBezTo>
                    <a:pt x="17370" y="76000"/>
                    <a:pt x="357" y="58987"/>
                    <a:pt x="357" y="380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359" name="Ellipse"/>
            <p:cNvSpPr/>
            <p:nvPr/>
          </p:nvSpPr>
          <p:spPr>
            <a:xfrm>
              <a:off x="3038282" y="3860302"/>
              <a:ext cx="1398400" cy="714400"/>
            </a:xfrm>
            <a:custGeom>
              <a:avLst/>
              <a:gdLst>
                <a:gd name="connsiteX0" fmla="*/ 0 w 1398400"/>
                <a:gd name="connsiteY0" fmla="*/ 357200 h 714400"/>
                <a:gd name="connsiteX1" fmla="*/ 699200 w 1398400"/>
                <a:gd name="connsiteY1" fmla="*/ 0 h 714400"/>
                <a:gd name="connsiteX2" fmla="*/ 1398400 w 1398400"/>
                <a:gd name="connsiteY2" fmla="*/ 357200 h 714400"/>
                <a:gd name="connsiteX3" fmla="*/ 699200 w 1398400"/>
                <a:gd name="connsiteY3" fmla="*/ 714400 h 714400"/>
                <a:gd name="connsiteX4" fmla="*/ 962236 w 1398400"/>
                <a:gd name="connsiteY4" fmla="*/ 24506 h 714400"/>
                <a:gd name="connsiteX5" fmla="*/ 1076236 w 1398400"/>
                <a:gd name="connsiteY5" fmla="*/ 62506 h 714400"/>
                <a:gd name="connsiteX6" fmla="*/ 1197836 w 1398400"/>
                <a:gd name="connsiteY6" fmla="*/ 108105 h 714400"/>
                <a:gd name="connsiteX7" fmla="*/ 1304236 w 1398400"/>
                <a:gd name="connsiteY7" fmla="*/ 191705 h 714400"/>
                <a:gd name="connsiteX8" fmla="*/ 521438 w 1398400"/>
                <a:gd name="connsiteY8" fmla="*/ 16906 h 714400"/>
                <a:gd name="connsiteX9" fmla="*/ 407438 w 1398400"/>
                <a:gd name="connsiteY9" fmla="*/ 39706 h 714400"/>
                <a:gd name="connsiteX10" fmla="*/ 308638 w 1398400"/>
                <a:gd name="connsiteY10" fmla="*/ 70106 h 714400"/>
                <a:gd name="connsiteX11" fmla="*/ 187038 w 1398400"/>
                <a:gd name="connsiteY11" fmla="*/ 123305 h 714400"/>
                <a:gd name="connsiteX12" fmla="*/ 80638 w 1398400"/>
                <a:gd name="connsiteY12" fmla="*/ 184105 h 714400"/>
                <a:gd name="connsiteX13" fmla="*/ 0 w 1398400"/>
                <a:gd name="connsiteY13" fmla="*/ 357200 h 714400"/>
                <a:gd name="connsiteX14" fmla="*/ 699200 w 1398400"/>
                <a:gd name="connsiteY14" fmla="*/ 0 h 714400"/>
                <a:gd name="connsiteX15" fmla="*/ 1398400 w 1398400"/>
                <a:gd name="connsiteY15" fmla="*/ 357200 h 714400"/>
                <a:gd name="connsiteX16" fmla="*/ 699200 w 1398400"/>
                <a:gd name="connsiteY16" fmla="*/ 714400 h 714400"/>
                <a:gd name="connsiteX17" fmla="*/ 0 w 1398400"/>
                <a:gd name="connsiteY17" fmla="*/ 357200 h 714400"/>
                <a:gd name="connsiteX18" fmla="*/ 699200 w 1398400"/>
                <a:gd name="connsiteY18" fmla="*/ 0 h 714400"/>
                <a:gd name="connsiteX19" fmla="*/ 1398400 w 1398400"/>
                <a:gd name="connsiteY19" fmla="*/ 357200 h 714400"/>
                <a:gd name="connsiteX20" fmla="*/ 699200 w 1398400"/>
                <a:gd name="connsiteY20" fmla="*/ 714400 h 714400"/>
                <a:gd name="connsiteX21" fmla="*/ 0 w 1398400"/>
                <a:gd name="connsiteY21" fmla="*/ 357200 h 714400"/>
                <a:gd name="connsiteX22" fmla="*/ 699200 w 1398400"/>
                <a:gd name="connsiteY22" fmla="*/ 0 h 714400"/>
                <a:gd name="connsiteX23" fmla="*/ 1398400 w 1398400"/>
                <a:gd name="connsiteY23" fmla="*/ 357200 h 714400"/>
                <a:gd name="connsiteX24" fmla="*/ 699200 w 1398400"/>
                <a:gd name="connsiteY24" fmla="*/ 714400 h 714400"/>
                <a:gd name="connsiteX25" fmla="*/ 0 w 1398400"/>
                <a:gd name="connsiteY25" fmla="*/ 357200 h 714400"/>
                <a:gd name="connsiteX26" fmla="*/ 699200 w 1398400"/>
                <a:gd name="connsiteY26" fmla="*/ 0 h 714400"/>
                <a:gd name="connsiteX27" fmla="*/ 1398400 w 1398400"/>
                <a:gd name="connsiteY27" fmla="*/ 357200 h 714400"/>
                <a:gd name="connsiteX28" fmla="*/ 699200 w 1398400"/>
                <a:gd name="connsiteY28" fmla="*/ 714400 h 714400"/>
                <a:gd name="connsiteX29" fmla="*/ 234308 w 1398400"/>
                <a:gd name="connsiteY29" fmla="*/ 628140 h 714400"/>
                <a:gd name="connsiteX30" fmla="*/ 492708 w 1398400"/>
                <a:gd name="connsiteY30" fmla="*/ 704140 h 714400"/>
                <a:gd name="connsiteX31" fmla="*/ 948708 w 1398400"/>
                <a:gd name="connsiteY31" fmla="*/ 688940 h 714400"/>
                <a:gd name="connsiteX32" fmla="*/ 1191908 w 1398400"/>
                <a:gd name="connsiteY32" fmla="*/ 643340 h 714400"/>
                <a:gd name="connsiteX33" fmla="*/ 1328708 w 1398400"/>
                <a:gd name="connsiteY33" fmla="*/ 536940 h 714400"/>
                <a:gd name="connsiteX34" fmla="*/ 97508 w 1398400"/>
                <a:gd name="connsiteY34" fmla="*/ 521740 h 714400"/>
                <a:gd name="connsiteX35" fmla="*/ 0 w 1398400"/>
                <a:gd name="connsiteY35" fmla="*/ 357200 h 714400"/>
                <a:gd name="connsiteX36" fmla="*/ 699200 w 1398400"/>
                <a:gd name="connsiteY36" fmla="*/ 0 h 714400"/>
                <a:gd name="connsiteX37" fmla="*/ 1398400 w 1398400"/>
                <a:gd name="connsiteY37" fmla="*/ 357200 h 714400"/>
                <a:gd name="connsiteX38" fmla="*/ 699200 w 1398400"/>
                <a:gd name="connsiteY38" fmla="*/ 714400 h 7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r="r" b="b" t="t"/>
              <a:pathLst>
                <a:path w="1398400" h="714400">
                  <a:moveTo>
                    <a:pt x="0" y="357200"/>
                  </a:moveTo>
                  <a:cubicBezTo>
                    <a:pt x="0" y="159924"/>
                    <a:pt x="313042" y="0"/>
                    <a:pt x="699200" y="0"/>
                  </a:cubicBezTo>
                  <a:cubicBezTo>
                    <a:pt x="1085356" y="0"/>
                    <a:pt x="1398400" y="159924"/>
                    <a:pt x="1398400" y="357200"/>
                  </a:cubicBezTo>
                  <a:cubicBezTo>
                    <a:pt x="1398400" y="554476"/>
                    <a:pt x="1085356" y="714400"/>
                    <a:pt x="699200" y="714400"/>
                  </a:cubicBezTo>
                  <a:cubicBezTo>
                    <a:pt x="313042" y="714400"/>
                    <a:pt x="0" y="554476"/>
                    <a:pt x="0" y="357200"/>
                  </a:cubicBezTo>
                  <a:close/>
                </a:path>
              </a:pathLst>
            </a:custGeom>
            <a:gradFill>
              <a:gsLst>
                <a:gs pos="0">
                  <a:srgbClr val="A495BA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bevel/>
            </a:ln>
          </p:spPr>
          <p:txBody>
            <a:bodyPr bIns="0" lIns="0" anchor="ctr" tIns="0" wrap="square" rIns="0" rtlCol="0"/>
            <a:lstStyle/>
            <a:p>
              <a:pPr algn="ctr">
                <a:lnSpc>
                  <a:spcPct val="100000"/>
                </a:lnSpc>
              </a:pPr>
              <a:r>
                <a:rPr sz="1824">
                  <a:solidFill>
                    <a:srgbClr val="303030"/>
                  </a:solidFill>
                  <a:latin typeface="Helvetica"/>
                </a:rPr>
                <a:t>Choice</a:t>
              </a:r>
            </a:p>
          </p:txBody>
        </p:sp>
        <p:cxnSp>
          <p:nvCxnSpPr>
            <p:cNvPr id="362" name="Line connector"/>
            <p:cNvCxnSpPr/>
            <p:nvPr/>
          </p:nvCxnSpPr>
          <p:spPr>
            <a:xfrm rot="5400000">
              <a:off x="4819115" y="3371999"/>
              <a:ext cx="687798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</a:ln>
          </p:spPr>
        </p:cxnSp>
        <p:cxnSp>
          <p:nvCxnSpPr>
            <p:cNvPr id="365" name="Line connector"/>
            <p:cNvCxnSpPr>
              <a:stCxn idx="2" id="359"/>
            </p:cNvCxnSpPr>
            <p:nvPr/>
          </p:nvCxnSpPr>
          <p:spPr>
            <a:xfrm>
              <a:off x="4436682" y="4217502"/>
              <a:ext cx="649268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</a:ln>
          </p:spPr>
        </p:cxnSp>
        <p:sp>
          <p:nvSpPr>
            <p:cNvPr id="366" name="ConnectLine"/>
            <p:cNvSpPr/>
            <p:nvPr/>
          </p:nvSpPr>
          <p:spPr>
            <a:xfrm>
              <a:off x="5246614" y="4577232"/>
              <a:ext cx="4285336" cy="842332"/>
            </a:xfrm>
            <a:custGeom>
              <a:avLst/>
              <a:gdLst/>
              <a:ahLst/>
              <a:cxnLst/>
              <a:pathLst>
                <a:path w="4285336" h="842332" fill="none">
                  <a:moveTo>
                    <a:pt x="0" y="0"/>
                  </a:moveTo>
                  <a:lnTo>
                    <a:pt x="4285336" y="0"/>
                  </a:lnTo>
                  <a:lnTo>
                    <a:pt x="4285336" y="-842332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cxnSp>
          <p:nvCxnSpPr>
            <p:cNvPr id="367" name="Uniqueness constraint"/>
            <p:cNvCxnSpPr/>
            <p:nvPr/>
          </p:nvCxnSpPr>
          <p:spPr>
            <a:xfrm rot="5400000">
              <a:off x="4512454" y="4232698"/>
              <a:ext cx="10336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sp>
          <p:nvSpPr>
            <p:cNvPr id="372" name="Ellipse"/>
            <p:cNvSpPr/>
            <p:nvPr/>
          </p:nvSpPr>
          <p:spPr>
            <a:xfrm>
              <a:off x="6793062" y="5786900"/>
              <a:ext cx="1398400" cy="714400"/>
            </a:xfrm>
            <a:custGeom>
              <a:avLst/>
              <a:gdLst>
                <a:gd name="connsiteX0" fmla="*/ 0 w 1398400"/>
                <a:gd name="connsiteY0" fmla="*/ 357200 h 714400"/>
                <a:gd name="connsiteX1" fmla="*/ 699200 w 1398400"/>
                <a:gd name="connsiteY1" fmla="*/ 0 h 714400"/>
                <a:gd name="connsiteX2" fmla="*/ 1398400 w 1398400"/>
                <a:gd name="connsiteY2" fmla="*/ 357200 h 714400"/>
                <a:gd name="connsiteX3" fmla="*/ 699200 w 1398400"/>
                <a:gd name="connsiteY3" fmla="*/ 714400 h 714400"/>
                <a:gd name="connsiteX4" fmla="*/ 962236 w 1398400"/>
                <a:gd name="connsiteY4" fmla="*/ 24506 h 714400"/>
                <a:gd name="connsiteX5" fmla="*/ 1076236 w 1398400"/>
                <a:gd name="connsiteY5" fmla="*/ 62506 h 714400"/>
                <a:gd name="connsiteX6" fmla="*/ 1197836 w 1398400"/>
                <a:gd name="connsiteY6" fmla="*/ 108105 h 714400"/>
                <a:gd name="connsiteX7" fmla="*/ 1304236 w 1398400"/>
                <a:gd name="connsiteY7" fmla="*/ 191705 h 714400"/>
                <a:gd name="connsiteX8" fmla="*/ 521438 w 1398400"/>
                <a:gd name="connsiteY8" fmla="*/ 16906 h 714400"/>
                <a:gd name="connsiteX9" fmla="*/ 407438 w 1398400"/>
                <a:gd name="connsiteY9" fmla="*/ 39706 h 714400"/>
                <a:gd name="connsiteX10" fmla="*/ 308638 w 1398400"/>
                <a:gd name="connsiteY10" fmla="*/ 70106 h 714400"/>
                <a:gd name="connsiteX11" fmla="*/ 187038 w 1398400"/>
                <a:gd name="connsiteY11" fmla="*/ 123305 h 714400"/>
                <a:gd name="connsiteX12" fmla="*/ 80638 w 1398400"/>
                <a:gd name="connsiteY12" fmla="*/ 184105 h 714400"/>
                <a:gd name="connsiteX13" fmla="*/ 0 w 1398400"/>
                <a:gd name="connsiteY13" fmla="*/ 357200 h 714400"/>
                <a:gd name="connsiteX14" fmla="*/ 699200 w 1398400"/>
                <a:gd name="connsiteY14" fmla="*/ 0 h 714400"/>
                <a:gd name="connsiteX15" fmla="*/ 1398400 w 1398400"/>
                <a:gd name="connsiteY15" fmla="*/ 357200 h 714400"/>
                <a:gd name="connsiteX16" fmla="*/ 699200 w 1398400"/>
                <a:gd name="connsiteY16" fmla="*/ 714400 h 714400"/>
                <a:gd name="connsiteX17" fmla="*/ 0 w 1398400"/>
                <a:gd name="connsiteY17" fmla="*/ 357200 h 714400"/>
                <a:gd name="connsiteX18" fmla="*/ 699200 w 1398400"/>
                <a:gd name="connsiteY18" fmla="*/ 0 h 714400"/>
                <a:gd name="connsiteX19" fmla="*/ 1398400 w 1398400"/>
                <a:gd name="connsiteY19" fmla="*/ 357200 h 714400"/>
                <a:gd name="connsiteX20" fmla="*/ 699200 w 1398400"/>
                <a:gd name="connsiteY20" fmla="*/ 714400 h 714400"/>
                <a:gd name="connsiteX21" fmla="*/ 0 w 1398400"/>
                <a:gd name="connsiteY21" fmla="*/ 357200 h 714400"/>
                <a:gd name="connsiteX22" fmla="*/ 699200 w 1398400"/>
                <a:gd name="connsiteY22" fmla="*/ 0 h 714400"/>
                <a:gd name="connsiteX23" fmla="*/ 1398400 w 1398400"/>
                <a:gd name="connsiteY23" fmla="*/ 357200 h 714400"/>
                <a:gd name="connsiteX24" fmla="*/ 699200 w 1398400"/>
                <a:gd name="connsiteY24" fmla="*/ 714400 h 714400"/>
                <a:gd name="connsiteX25" fmla="*/ 985112 w 1398400"/>
                <a:gd name="connsiteY25" fmla="*/ 684000 h 714400"/>
                <a:gd name="connsiteX26" fmla="*/ 415112 w 1398400"/>
                <a:gd name="connsiteY26" fmla="*/ 684000 h 714400"/>
                <a:gd name="connsiteX27" fmla="*/ 1266312 w 1398400"/>
                <a:gd name="connsiteY27" fmla="*/ 570000 h 714400"/>
                <a:gd name="connsiteX28" fmla="*/ 126312 w 1398400"/>
                <a:gd name="connsiteY28" fmla="*/ 562400 h 7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r="r" b="b" t="t"/>
              <a:pathLst>
                <a:path w="1398400" h="714400">
                  <a:moveTo>
                    <a:pt x="0" y="357200"/>
                  </a:moveTo>
                  <a:cubicBezTo>
                    <a:pt x="0" y="159924"/>
                    <a:pt x="313042" y="0"/>
                    <a:pt x="699200" y="0"/>
                  </a:cubicBezTo>
                  <a:cubicBezTo>
                    <a:pt x="1085356" y="0"/>
                    <a:pt x="1398400" y="159924"/>
                    <a:pt x="1398400" y="357200"/>
                  </a:cubicBezTo>
                  <a:cubicBezTo>
                    <a:pt x="1398400" y="554476"/>
                    <a:pt x="1085356" y="714400"/>
                    <a:pt x="699200" y="714400"/>
                  </a:cubicBezTo>
                  <a:cubicBezTo>
                    <a:pt x="313042" y="714400"/>
                    <a:pt x="0" y="554476"/>
                    <a:pt x="0" y="357200"/>
                  </a:cubicBezTo>
                  <a:close/>
                </a:path>
              </a:pathLst>
            </a:custGeom>
            <a:gradFill>
              <a:gsLst>
                <a:gs pos="0">
                  <a:srgbClr val="A495BA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bevel/>
            </a:ln>
          </p:spPr>
          <p:txBody>
            <a:bodyPr bIns="0" lIns="0" anchor="ctr" tIns="0" wrap="square" rIns="0" rtlCol="0"/>
            <a:lstStyle/>
            <a:p>
              <a:pPr algn="ctr">
                <a:lnSpc>
                  <a:spcPct val="100000"/>
                </a:lnSpc>
              </a:pPr>
              <a:r>
                <a:rPr sz="1824">
                  <a:solidFill>
                    <a:srgbClr val="303030"/>
                  </a:solidFill>
                  <a:latin typeface="Helvetica"/>
                </a:rPr>
                <a:t>MCQ</a:t>
              </a:r>
            </a:p>
            <a:p>
              <a:pPr algn="ctr">
                <a:lnSpc>
                  <a:spcPct val="100000"/>
                </a:lnSpc>
              </a:pPr>
              <a:r>
                <a:rPr sz="1824">
                  <a:solidFill>
                    <a:srgbClr val="303030"/>
                  </a:solidFill>
                  <a:latin typeface="Helvetica"/>
                </a:rPr>
                <a:t>(ID)</a:t>
              </a:r>
            </a:p>
          </p:txBody>
        </p:sp>
        <p:sp>
          <p:nvSpPr>
            <p:cNvPr id="458" name="Text 458"/>
            <p:cNvSpPr txBox="1"/>
            <p:nvPr/>
          </p:nvSpPr>
          <p:spPr>
            <a:xfrm>
              <a:off x="1992750" y="725300"/>
              <a:ext cx="5380800" cy="4104000"/>
            </a:xfrm>
            <a:prstGeom prst="rect">
              <a:avLst/>
            </a:prstGeom>
            <a:noFill/>
          </p:spPr>
        </p:sp>
        <p:sp>
          <p:nvSpPr>
            <p:cNvPr id="375" name="Ellipse"/>
            <p:cNvSpPr/>
            <p:nvPr/>
          </p:nvSpPr>
          <p:spPr>
            <a:xfrm>
              <a:off x="5853550" y="3020500"/>
              <a:ext cx="1398400" cy="714400"/>
            </a:xfrm>
            <a:custGeom>
              <a:avLst/>
              <a:gdLst>
                <a:gd name="connsiteX0" fmla="*/ 0 w 1398400"/>
                <a:gd name="connsiteY0" fmla="*/ 357200 h 714400"/>
                <a:gd name="connsiteX1" fmla="*/ 699200 w 1398400"/>
                <a:gd name="connsiteY1" fmla="*/ 0 h 714400"/>
                <a:gd name="connsiteX2" fmla="*/ 1398400 w 1398400"/>
                <a:gd name="connsiteY2" fmla="*/ 357200 h 714400"/>
                <a:gd name="connsiteX3" fmla="*/ 699200 w 1398400"/>
                <a:gd name="connsiteY3" fmla="*/ 714400 h 714400"/>
                <a:gd name="connsiteX4" fmla="*/ 962236 w 1398400"/>
                <a:gd name="connsiteY4" fmla="*/ 24506 h 714400"/>
                <a:gd name="connsiteX5" fmla="*/ 1076236 w 1398400"/>
                <a:gd name="connsiteY5" fmla="*/ 62506 h 714400"/>
                <a:gd name="connsiteX6" fmla="*/ 1197836 w 1398400"/>
                <a:gd name="connsiteY6" fmla="*/ 108105 h 714400"/>
                <a:gd name="connsiteX7" fmla="*/ 1304236 w 1398400"/>
                <a:gd name="connsiteY7" fmla="*/ 191705 h 714400"/>
                <a:gd name="connsiteX8" fmla="*/ 521438 w 1398400"/>
                <a:gd name="connsiteY8" fmla="*/ 16906 h 714400"/>
                <a:gd name="connsiteX9" fmla="*/ 407438 w 1398400"/>
                <a:gd name="connsiteY9" fmla="*/ 39706 h 714400"/>
                <a:gd name="connsiteX10" fmla="*/ 308638 w 1398400"/>
                <a:gd name="connsiteY10" fmla="*/ 70106 h 714400"/>
                <a:gd name="connsiteX11" fmla="*/ 187038 w 1398400"/>
                <a:gd name="connsiteY11" fmla="*/ 123305 h 714400"/>
                <a:gd name="connsiteX12" fmla="*/ 80638 w 1398400"/>
                <a:gd name="connsiteY12" fmla="*/ 184105 h 714400"/>
                <a:gd name="connsiteX13" fmla="*/ 0 w 1398400"/>
                <a:gd name="connsiteY13" fmla="*/ 357200 h 714400"/>
                <a:gd name="connsiteX14" fmla="*/ 699200 w 1398400"/>
                <a:gd name="connsiteY14" fmla="*/ 0 h 714400"/>
                <a:gd name="connsiteX15" fmla="*/ 1398400 w 1398400"/>
                <a:gd name="connsiteY15" fmla="*/ 357200 h 714400"/>
                <a:gd name="connsiteX16" fmla="*/ 699200 w 1398400"/>
                <a:gd name="connsiteY16" fmla="*/ 714400 h 714400"/>
                <a:gd name="connsiteX17" fmla="*/ 0 w 1398400"/>
                <a:gd name="connsiteY17" fmla="*/ 357200 h 714400"/>
                <a:gd name="connsiteX18" fmla="*/ 699200 w 1398400"/>
                <a:gd name="connsiteY18" fmla="*/ 0 h 714400"/>
                <a:gd name="connsiteX19" fmla="*/ 1398400 w 1398400"/>
                <a:gd name="connsiteY19" fmla="*/ 357200 h 714400"/>
                <a:gd name="connsiteX20" fmla="*/ 699200 w 1398400"/>
                <a:gd name="connsiteY20" fmla="*/ 714400 h 714400"/>
                <a:gd name="connsiteX21" fmla="*/ 0 w 1398400"/>
                <a:gd name="connsiteY21" fmla="*/ 357200 h 714400"/>
                <a:gd name="connsiteX22" fmla="*/ 699200 w 1398400"/>
                <a:gd name="connsiteY22" fmla="*/ 0 h 714400"/>
                <a:gd name="connsiteX23" fmla="*/ 1398400 w 1398400"/>
                <a:gd name="connsiteY23" fmla="*/ 357200 h 714400"/>
                <a:gd name="connsiteX24" fmla="*/ 699200 w 1398400"/>
                <a:gd name="connsiteY24" fmla="*/ 714400 h 714400"/>
                <a:gd name="connsiteX25" fmla="*/ 985112 w 1398400"/>
                <a:gd name="connsiteY25" fmla="*/ 684000 h 714400"/>
                <a:gd name="connsiteX26" fmla="*/ 415112 w 1398400"/>
                <a:gd name="connsiteY26" fmla="*/ 684000 h 714400"/>
                <a:gd name="connsiteX27" fmla="*/ 1266312 w 1398400"/>
                <a:gd name="connsiteY27" fmla="*/ 570000 h 714400"/>
                <a:gd name="connsiteX28" fmla="*/ 126312 w 1398400"/>
                <a:gd name="connsiteY28" fmla="*/ 562400 h 7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r="r" b="b" t="t"/>
              <a:pathLst>
                <a:path w="1398400" h="714400">
                  <a:moveTo>
                    <a:pt x="0" y="357200"/>
                  </a:moveTo>
                  <a:cubicBezTo>
                    <a:pt x="0" y="159924"/>
                    <a:pt x="313042" y="0"/>
                    <a:pt x="699200" y="0"/>
                  </a:cubicBezTo>
                  <a:cubicBezTo>
                    <a:pt x="1085356" y="0"/>
                    <a:pt x="1398400" y="159924"/>
                    <a:pt x="1398400" y="357200"/>
                  </a:cubicBezTo>
                  <a:cubicBezTo>
                    <a:pt x="1398400" y="554476"/>
                    <a:pt x="1085356" y="714400"/>
                    <a:pt x="699200" y="714400"/>
                  </a:cubicBezTo>
                  <a:cubicBezTo>
                    <a:pt x="313042" y="714400"/>
                    <a:pt x="0" y="554476"/>
                    <a:pt x="0" y="357200"/>
                  </a:cubicBezTo>
                  <a:close/>
                </a:path>
              </a:pathLst>
            </a:custGeom>
            <a:gradFill>
              <a:gsLst>
                <a:gs pos="0">
                  <a:srgbClr val="A495BA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bevel/>
            </a:ln>
          </p:spPr>
          <p:txBody>
            <a:bodyPr bIns="0" lIns="0" anchor="ctr" tIns="0" wrap="square" rIns="0" rtlCol="0"/>
            <a:lstStyle/>
            <a:p>
              <a:pPr algn="ctr">
                <a:lnSpc>
                  <a:spcPct val="100000"/>
                </a:lnSpc>
              </a:pPr>
              <a:r>
                <a:rPr sz="1824">
                  <a:solidFill>
                    <a:srgbClr val="303030"/>
                  </a:solidFill>
                  <a:latin typeface="Helvetica"/>
                </a:rPr>
                <a:t>Choice</a:t>
              </a:r>
            </a:p>
          </p:txBody>
        </p:sp>
        <p:grpSp>
          <p:nvGrpSpPr>
            <p:cNvPr id="376" name="Binary"/>
            <p:cNvGrpSpPr/>
            <p:nvPr/>
          </p:nvGrpSpPr>
          <p:grpSpPr>
            <a:xfrm>
              <a:off x="7761150" y="3294100"/>
              <a:ext cx="684000" cy="167200"/>
              <a:chOff x="7761150" y="3294100"/>
              <a:chExt cx="684000" cy="167200"/>
            </a:xfrm>
          </p:grpSpPr>
          <p:sp>
            <p:nvSpPr>
              <p:cNvPr id="377" name="Rectangle"/>
              <p:cNvSpPr/>
              <p:nvPr/>
            </p:nvSpPr>
            <p:spPr>
              <a:xfrm>
                <a:off x="7761150" y="32941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378" name="Rectangle"/>
              <p:cNvSpPr/>
              <p:nvPr/>
            </p:nvSpPr>
            <p:spPr>
              <a:xfrm>
                <a:off x="8103150" y="32941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59" name="Text 459"/>
              <p:cNvSpPr txBox="1"/>
              <p:nvPr/>
            </p:nvSpPr>
            <p:spPr>
              <a:xfrm>
                <a:off x="7597750" y="3490024"/>
                <a:ext cx="10108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répond à / a pour réponse</a:t>
                </a:r>
              </a:p>
            </p:txBody>
          </p:sp>
        </p:grpSp>
        <p:sp>
          <p:nvSpPr>
            <p:cNvPr id="379" name="Mandatory constraint"/>
            <p:cNvSpPr/>
            <p:nvPr/>
          </p:nvSpPr>
          <p:spPr>
            <a:xfrm>
              <a:off x="4629950" y="2439100"/>
              <a:ext cx="76000" cy="76000"/>
            </a:xfrm>
            <a:custGeom>
              <a:avLst/>
              <a:gdLst>
                <a:gd name="connsiteX0" fmla="*/ 38000 w 76000"/>
                <a:gd name="connsiteY0" fmla="*/ 38000 h 76000"/>
              </a:gdLst>
              <a:ahLst/>
              <a:cxnLst>
                <a:cxn ang="0">
                  <a:pos x="connsiteX0" y="connsiteY0"/>
                </a:cxn>
              </a:cxnLst>
              <a:pathLst>
                <a:path w="76000" h="76000">
                  <a:moveTo>
                    <a:pt x="357" y="38000"/>
                  </a:moveTo>
                  <a:cubicBezTo>
                    <a:pt x="357" y="17013"/>
                    <a:pt x="17370" y="0"/>
                    <a:pt x="38357" y="0"/>
                  </a:cubicBezTo>
                  <a:cubicBezTo>
                    <a:pt x="59344" y="0"/>
                    <a:pt x="76357" y="17013"/>
                    <a:pt x="76357" y="38000"/>
                  </a:cubicBezTo>
                  <a:cubicBezTo>
                    <a:pt x="76357" y="58987"/>
                    <a:pt x="59344" y="76000"/>
                    <a:pt x="38357" y="76000"/>
                  </a:cubicBezTo>
                  <a:cubicBezTo>
                    <a:pt x="17370" y="76000"/>
                    <a:pt x="357" y="58987"/>
                    <a:pt x="357" y="380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382" name="ConnectLine"/>
            <p:cNvSpPr/>
            <p:nvPr/>
          </p:nvSpPr>
          <p:spPr>
            <a:xfrm>
              <a:off x="7251950" y="3377700"/>
              <a:ext cx="509200" cy="0"/>
            </a:xfrm>
            <a:custGeom>
              <a:avLst/>
              <a:gdLst/>
              <a:ahLst/>
              <a:cxnLst/>
              <a:pathLst>
                <a:path w="509200" h="0" fill="none">
                  <a:moveTo>
                    <a:pt x="0" y="0"/>
                  </a:moveTo>
                  <a:lnTo>
                    <a:pt x="509200" y="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383" name="ConnectLine"/>
            <p:cNvSpPr/>
            <p:nvPr/>
          </p:nvSpPr>
          <p:spPr>
            <a:xfrm>
              <a:off x="8445150" y="3377700"/>
              <a:ext cx="387600" cy="0"/>
            </a:xfrm>
            <a:custGeom>
              <a:avLst/>
              <a:gdLst/>
              <a:ahLst/>
              <a:cxnLst/>
              <a:pathLst>
                <a:path w="387600" h="0" fill="none">
                  <a:moveTo>
                    <a:pt x="0" y="0"/>
                  </a:moveTo>
                  <a:lnTo>
                    <a:pt x="387600" y="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cxnSp>
          <p:nvCxnSpPr>
            <p:cNvPr id="385" name="Uniqueness constraint"/>
            <p:cNvCxnSpPr/>
            <p:nvPr/>
          </p:nvCxnSpPr>
          <p:spPr>
            <a:xfrm>
              <a:off x="7761150" y="3235580"/>
              <a:ext cx="342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grpSp>
          <p:nvGrpSpPr>
            <p:cNvPr id="386" name="Binary"/>
            <p:cNvGrpSpPr/>
            <p:nvPr/>
          </p:nvGrpSpPr>
          <p:grpSpPr>
            <a:xfrm>
              <a:off x="5769266" y="5619700"/>
              <a:ext cx="684000" cy="167200"/>
              <a:chOff x="5769266" y="5619700"/>
              <a:chExt cx="684000" cy="167200"/>
            </a:xfrm>
          </p:grpSpPr>
          <p:sp>
            <p:nvSpPr>
              <p:cNvPr id="387" name="Rectangle"/>
              <p:cNvSpPr/>
              <p:nvPr/>
            </p:nvSpPr>
            <p:spPr>
              <a:xfrm>
                <a:off x="5769266" y="56197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388" name="Rectangle"/>
              <p:cNvSpPr/>
              <p:nvPr/>
            </p:nvSpPr>
            <p:spPr>
              <a:xfrm>
                <a:off x="6111266" y="56197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60" name="Text 460"/>
              <p:cNvSpPr txBox="1"/>
              <p:nvPr/>
            </p:nvSpPr>
            <p:spPr>
              <a:xfrm>
                <a:off x="5738866" y="5815624"/>
                <a:ext cx="7448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crée / est créé par</a:t>
                </a:r>
              </a:p>
            </p:txBody>
          </p:sp>
        </p:grpSp>
        <p:grpSp>
          <p:nvGrpSpPr>
            <p:cNvPr id="389" name="Binary"/>
            <p:cNvGrpSpPr/>
            <p:nvPr/>
          </p:nvGrpSpPr>
          <p:grpSpPr>
            <a:xfrm>
              <a:off x="5769266" y="6470900"/>
              <a:ext cx="684000" cy="167200"/>
              <a:chOff x="5769266" y="6470900"/>
              <a:chExt cx="684000" cy="167200"/>
            </a:xfrm>
          </p:grpSpPr>
          <p:sp>
            <p:nvSpPr>
              <p:cNvPr id="390" name="Rectangle"/>
              <p:cNvSpPr/>
              <p:nvPr/>
            </p:nvSpPr>
            <p:spPr>
              <a:xfrm>
                <a:off x="5769266" y="64709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391" name="Rectangle"/>
              <p:cNvSpPr/>
              <p:nvPr/>
            </p:nvSpPr>
            <p:spPr>
              <a:xfrm>
                <a:off x="6111266" y="64709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61" name="Text 461"/>
              <p:cNvSpPr txBox="1"/>
              <p:nvPr/>
            </p:nvSpPr>
            <p:spPr>
              <a:xfrm>
                <a:off x="5556466" y="6666824"/>
                <a:ext cx="11096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participe à / est complété par</a:t>
                </a:r>
              </a:p>
            </p:txBody>
          </p:sp>
        </p:grpSp>
        <p:sp>
          <p:nvSpPr>
            <p:cNvPr id="394" name="ConnectLine"/>
            <p:cNvSpPr/>
            <p:nvPr/>
          </p:nvSpPr>
          <p:spPr>
            <a:xfrm>
              <a:off x="6453266" y="5703300"/>
              <a:ext cx="1038996" cy="83600"/>
            </a:xfrm>
            <a:custGeom>
              <a:avLst/>
              <a:gdLst/>
              <a:ahLst/>
              <a:cxnLst/>
              <a:pathLst>
                <a:path w="1038996" h="83600" fill="none">
                  <a:moveTo>
                    <a:pt x="0" y="0"/>
                  </a:moveTo>
                  <a:lnTo>
                    <a:pt x="1038996" y="0"/>
                  </a:lnTo>
                  <a:lnTo>
                    <a:pt x="1038996" y="836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395" name="ConnectLine"/>
            <p:cNvSpPr/>
            <p:nvPr/>
          </p:nvSpPr>
          <p:spPr>
            <a:xfrm>
              <a:off x="6453266" y="6554500"/>
              <a:ext cx="1038996" cy="53200"/>
            </a:xfrm>
            <a:custGeom>
              <a:avLst/>
              <a:gdLst/>
              <a:ahLst/>
              <a:cxnLst/>
              <a:pathLst>
                <a:path w="1038996" h="53200" fill="none">
                  <a:moveTo>
                    <a:pt x="0" y="0"/>
                  </a:moveTo>
                  <a:lnTo>
                    <a:pt x="1038996" y="0"/>
                  </a:lnTo>
                  <a:lnTo>
                    <a:pt x="1038996" y="-532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396" name="Mandatory constraint"/>
            <p:cNvSpPr/>
            <p:nvPr/>
          </p:nvSpPr>
          <p:spPr>
            <a:xfrm>
              <a:off x="8752950" y="3339700"/>
              <a:ext cx="76000" cy="76000"/>
            </a:xfrm>
            <a:custGeom>
              <a:avLst/>
              <a:gdLst>
                <a:gd name="connsiteX0" fmla="*/ 38000 w 76000"/>
                <a:gd name="connsiteY0" fmla="*/ 38000 h 76000"/>
              </a:gdLst>
              <a:ahLst/>
              <a:cxnLst>
                <a:cxn ang="0">
                  <a:pos x="connsiteX0" y="connsiteY0"/>
                </a:cxn>
              </a:cxnLst>
              <a:pathLst>
                <a:path w="76000" h="76000">
                  <a:moveTo>
                    <a:pt x="357" y="38000"/>
                  </a:moveTo>
                  <a:cubicBezTo>
                    <a:pt x="357" y="17013"/>
                    <a:pt x="17370" y="0"/>
                    <a:pt x="38357" y="0"/>
                  </a:cubicBezTo>
                  <a:cubicBezTo>
                    <a:pt x="59344" y="0"/>
                    <a:pt x="76357" y="17013"/>
                    <a:pt x="76357" y="38000"/>
                  </a:cubicBezTo>
                  <a:cubicBezTo>
                    <a:pt x="76357" y="58987"/>
                    <a:pt x="59344" y="76000"/>
                    <a:pt x="38357" y="76000"/>
                  </a:cubicBezTo>
                  <a:cubicBezTo>
                    <a:pt x="17370" y="76000"/>
                    <a:pt x="357" y="58987"/>
                    <a:pt x="357" y="380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bevel/>
            </a:ln>
          </p:spPr>
        </p:sp>
        <p:sp>
          <p:nvSpPr>
            <p:cNvPr id="399" name="ConnectLine"/>
            <p:cNvSpPr/>
            <p:nvPr/>
          </p:nvSpPr>
          <p:spPr>
            <a:xfrm>
              <a:off x="5769266" y="5703300"/>
              <a:ext cx="1435716" cy="2485200"/>
            </a:xfrm>
            <a:custGeom>
              <a:avLst/>
              <a:gdLst/>
              <a:ahLst/>
              <a:cxnLst/>
              <a:pathLst>
                <a:path w="1435716" h="2485200" fill="none">
                  <a:moveTo>
                    <a:pt x="0" y="0"/>
                  </a:moveTo>
                  <a:lnTo>
                    <a:pt x="-2826516" y="0"/>
                  </a:lnTo>
                  <a:lnTo>
                    <a:pt x="-2826516" y="-2046300"/>
                  </a:lnTo>
                  <a:lnTo>
                    <a:pt x="-1435716" y="-2046300"/>
                  </a:lnTo>
                  <a:lnTo>
                    <a:pt x="-1435716" y="-24852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401" name="ConnectLine"/>
            <p:cNvSpPr/>
            <p:nvPr/>
          </p:nvSpPr>
          <p:spPr>
            <a:xfrm>
              <a:off x="5769266" y="6554500"/>
              <a:ext cx="1694116" cy="3412400"/>
            </a:xfrm>
            <a:custGeom>
              <a:avLst/>
              <a:gdLst/>
              <a:ahLst/>
              <a:cxnLst/>
              <a:pathLst>
                <a:path w="1694116" h="3412400" fill="none">
                  <a:moveTo>
                    <a:pt x="0" y="0"/>
                  </a:moveTo>
                  <a:lnTo>
                    <a:pt x="-752229" y="0"/>
                  </a:lnTo>
                  <a:lnTo>
                    <a:pt x="-752229" y="-708700"/>
                  </a:lnTo>
                  <a:lnTo>
                    <a:pt x="-3008916" y="-708700"/>
                  </a:lnTo>
                  <a:lnTo>
                    <a:pt x="-3008916" y="-3082940"/>
                  </a:lnTo>
                  <a:lnTo>
                    <a:pt x="-1694116" y="-3082940"/>
                  </a:lnTo>
                  <a:lnTo>
                    <a:pt x="-1694116" y="-34124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cxnSp>
          <p:nvCxnSpPr>
            <p:cNvPr id="405" name="Uniqueness constraint"/>
            <p:cNvCxnSpPr/>
            <p:nvPr/>
          </p:nvCxnSpPr>
          <p:spPr>
            <a:xfrm>
              <a:off x="5769266" y="6412380"/>
              <a:ext cx="684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cxnSp>
          <p:nvCxnSpPr>
            <p:cNvPr id="406" name="Uniqueness constraint"/>
            <p:cNvCxnSpPr/>
            <p:nvPr/>
          </p:nvCxnSpPr>
          <p:spPr>
            <a:xfrm rot="10800000">
              <a:off x="6111266" y="5561180"/>
              <a:ext cx="342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grpSp>
          <p:nvGrpSpPr>
            <p:cNvPr id="407" name="Vertical binary"/>
            <p:cNvGrpSpPr/>
            <p:nvPr/>
          </p:nvGrpSpPr>
          <p:grpSpPr>
            <a:xfrm rot="-5400000">
              <a:off x="10010750" y="5619700"/>
              <a:ext cx="684000" cy="167200"/>
              <a:chOff x="10010750" y="5619700"/>
              <a:chExt cx="684000" cy="167200"/>
            </a:xfrm>
          </p:grpSpPr>
          <p:sp>
            <p:nvSpPr>
              <p:cNvPr id="408" name="Rectangle"/>
              <p:cNvSpPr/>
              <p:nvPr/>
            </p:nvSpPr>
            <p:spPr>
              <a:xfrm>
                <a:off x="10010750" y="56197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09" name="Rectangle"/>
              <p:cNvSpPr/>
              <p:nvPr/>
            </p:nvSpPr>
            <p:spPr>
              <a:xfrm>
                <a:off x="10352750" y="56197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62" name="Text 462"/>
              <p:cNvSpPr txBox="1"/>
              <p:nvPr/>
            </p:nvSpPr>
            <p:spPr>
              <a:xfrm>
                <a:off x="9919550" y="5801262"/>
                <a:ext cx="8664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contient / appartient à</a:t>
                </a:r>
              </a:p>
            </p:txBody>
          </p:sp>
        </p:grpSp>
        <p:sp>
          <p:nvSpPr>
            <p:cNvPr id="411" name="ConnectLine"/>
            <p:cNvSpPr/>
            <p:nvPr/>
          </p:nvSpPr>
          <p:spPr>
            <a:xfrm>
              <a:off x="10231150" y="3377700"/>
              <a:ext cx="121600" cy="1983600"/>
            </a:xfrm>
            <a:custGeom>
              <a:avLst/>
              <a:gdLst/>
              <a:ahLst/>
              <a:cxnLst/>
              <a:pathLst>
                <a:path w="121600" h="1983600" fill="none">
                  <a:moveTo>
                    <a:pt x="0" y="0"/>
                  </a:moveTo>
                  <a:lnTo>
                    <a:pt x="121600" y="0"/>
                  </a:lnTo>
                  <a:lnTo>
                    <a:pt x="121600" y="19836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412" name="ConnectLine"/>
            <p:cNvSpPr/>
            <p:nvPr/>
          </p:nvSpPr>
          <p:spPr>
            <a:xfrm>
              <a:off x="8191462" y="6144100"/>
              <a:ext cx="2161288" cy="98800"/>
            </a:xfrm>
            <a:custGeom>
              <a:avLst/>
              <a:gdLst/>
              <a:ahLst/>
              <a:cxnLst/>
              <a:pathLst>
                <a:path w="2161288" h="98800" fill="none">
                  <a:moveTo>
                    <a:pt x="0" y="0"/>
                  </a:moveTo>
                  <a:lnTo>
                    <a:pt x="2161288" y="0"/>
                  </a:lnTo>
                  <a:lnTo>
                    <a:pt x="2161288" y="-9880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cxnSp>
          <p:nvCxnSpPr>
            <p:cNvPr id="413" name="Uniqueness constraint"/>
            <p:cNvCxnSpPr/>
            <p:nvPr/>
          </p:nvCxnSpPr>
          <p:spPr>
            <a:xfrm rot="5400000">
              <a:off x="9868630" y="5703300"/>
              <a:ext cx="684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sp>
          <p:nvSpPr>
            <p:cNvPr id="414" name="Value"/>
            <p:cNvSpPr/>
            <p:nvPr/>
          </p:nvSpPr>
          <p:spPr>
            <a:xfrm>
              <a:off x="7150262" y="4660200"/>
              <a:ext cx="684000" cy="395200"/>
            </a:xfrm>
            <a:custGeom>
              <a:avLst/>
              <a:gdLst>
                <a:gd name="connsiteX0" fmla="*/ 0 w 684000"/>
                <a:gd name="connsiteY0" fmla="*/ 197600 h 395200"/>
                <a:gd name="connsiteX1" fmla="*/ 342000 w 684000"/>
                <a:gd name="connsiteY1" fmla="*/ 0 h 395200"/>
                <a:gd name="connsiteX2" fmla="*/ 684000 w 684000"/>
                <a:gd name="connsiteY2" fmla="*/ 197600 h 395200"/>
                <a:gd name="connsiteX3" fmla="*/ 342000 w 684000"/>
                <a:gd name="connsiteY3" fmla="*/ 395200 h 395200"/>
                <a:gd name="connsiteX4" fmla="*/ 21924 w 684000"/>
                <a:gd name="connsiteY4" fmla="*/ 130268 h 395200"/>
                <a:gd name="connsiteX5" fmla="*/ 70018 w 684000"/>
                <a:gd name="connsiteY5" fmla="*/ 75575 h 395200"/>
                <a:gd name="connsiteX6" fmla="*/ 146612 w 684000"/>
                <a:gd name="connsiteY6" fmla="*/ 36761 h 395200"/>
                <a:gd name="connsiteX7" fmla="*/ 235823 w 684000"/>
                <a:gd name="connsiteY7" fmla="*/ 9224 h 395200"/>
                <a:gd name="connsiteX8" fmla="*/ 435323 w 684000"/>
                <a:gd name="connsiteY8" fmla="*/ 9224 h 395200"/>
                <a:gd name="connsiteX9" fmla="*/ 529580 w 684000"/>
                <a:gd name="connsiteY9" fmla="*/ 33232 h 395200"/>
                <a:gd name="connsiteX10" fmla="*/ 604393 w 684000"/>
                <a:gd name="connsiteY10" fmla="*/ 70282 h 395200"/>
                <a:gd name="connsiteX11" fmla="*/ 666736 w 684000"/>
                <a:gd name="connsiteY11" fmla="*/ 132032 h 395200"/>
                <a:gd name="connsiteX12" fmla="*/ 659612 w 684000"/>
                <a:gd name="connsiteY12" fmla="*/ 269646 h 395200"/>
                <a:gd name="connsiteX13" fmla="*/ 599049 w 684000"/>
                <a:gd name="connsiteY13" fmla="*/ 327868 h 395200"/>
                <a:gd name="connsiteX14" fmla="*/ 520674 w 684000"/>
                <a:gd name="connsiteY14" fmla="*/ 366682 h 395200"/>
                <a:gd name="connsiteX15" fmla="*/ 428049 w 684000"/>
                <a:gd name="connsiteY15" fmla="*/ 387854 h 395200"/>
                <a:gd name="connsiteX16" fmla="*/ 253487 w 684000"/>
                <a:gd name="connsiteY16" fmla="*/ 389618 h 395200"/>
                <a:gd name="connsiteX17" fmla="*/ 162642 w 684000"/>
                <a:gd name="connsiteY17" fmla="*/ 364918 h 395200"/>
                <a:gd name="connsiteX18" fmla="*/ 78924 w 684000"/>
                <a:gd name="connsiteY18" fmla="*/ 324339 h 395200"/>
                <a:gd name="connsiteX19" fmla="*/ 23705 w 684000"/>
                <a:gd name="connsiteY19" fmla="*/ 267882 h 3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r="r" b="b" t="t"/>
              <a:pathLst>
                <a:path w="684000" h="395200">
                  <a:moveTo>
                    <a:pt x="0" y="197600"/>
                  </a:moveTo>
                  <a:cubicBezTo>
                    <a:pt x="0" y="88469"/>
                    <a:pt x="153453" y="0"/>
                    <a:pt x="342335" y="0"/>
                  </a:cubicBezTo>
                  <a:cubicBezTo>
                    <a:pt x="531216" y="0"/>
                    <a:pt x="684000" y="88469"/>
                    <a:pt x="684000" y="197600"/>
                  </a:cubicBezTo>
                  <a:cubicBezTo>
                    <a:pt x="684000" y="306731"/>
                    <a:pt x="531216" y="395200"/>
                    <a:pt x="342335" y="395200"/>
                  </a:cubicBezTo>
                  <a:cubicBezTo>
                    <a:pt x="153453" y="395200"/>
                    <a:pt x="0" y="306731"/>
                    <a:pt x="0" y="197600"/>
                  </a:cubicBezTo>
                  <a:close/>
                </a:path>
              </a:pathLst>
            </a:custGeom>
            <a:gradFill>
              <a:gsLst>
                <a:gs pos="0">
                  <a:srgbClr val="8BC0D3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custDash>
                <a:ds sp="500000" d="1100000"/>
              </a:custDash>
              <a:bevel/>
            </a:ln>
          </p:spPr>
          <p:txBody>
            <a:bodyPr bIns="0" lIns="36000" anchor="ctr" tIns="0" wrap="square" rIns="36000" rtlCol="0"/>
            <a:lstStyle/>
            <a:p>
              <a:pPr algn="ctr">
                <a:lnSpc>
                  <a:spcPct val="100000"/>
                </a:lnSpc>
              </a:pPr>
              <a:r>
                <a:rPr sz="1216">
                  <a:solidFill>
                    <a:srgbClr val="303030"/>
                  </a:solidFill>
                  <a:latin typeface="Helvetica"/>
                </a:rPr>
                <a:t>Name</a:t>
              </a:r>
            </a:p>
          </p:txBody>
        </p:sp>
        <p:sp>
          <p:nvSpPr>
            <p:cNvPr id="415" name="Value"/>
            <p:cNvSpPr/>
            <p:nvPr/>
          </p:nvSpPr>
          <p:spPr>
            <a:xfrm>
              <a:off x="7150262" y="5131400"/>
              <a:ext cx="684000" cy="395200"/>
            </a:xfrm>
            <a:custGeom>
              <a:avLst/>
              <a:gdLst>
                <a:gd name="connsiteX0" fmla="*/ 0 w 684000"/>
                <a:gd name="connsiteY0" fmla="*/ 197600 h 395200"/>
                <a:gd name="connsiteX1" fmla="*/ 342000 w 684000"/>
                <a:gd name="connsiteY1" fmla="*/ 0 h 395200"/>
                <a:gd name="connsiteX2" fmla="*/ 684000 w 684000"/>
                <a:gd name="connsiteY2" fmla="*/ 197600 h 395200"/>
                <a:gd name="connsiteX3" fmla="*/ 342000 w 684000"/>
                <a:gd name="connsiteY3" fmla="*/ 395200 h 395200"/>
                <a:gd name="connsiteX4" fmla="*/ 21924 w 684000"/>
                <a:gd name="connsiteY4" fmla="*/ 130268 h 395200"/>
                <a:gd name="connsiteX5" fmla="*/ 70018 w 684000"/>
                <a:gd name="connsiteY5" fmla="*/ 75575 h 395200"/>
                <a:gd name="connsiteX6" fmla="*/ 146612 w 684000"/>
                <a:gd name="connsiteY6" fmla="*/ 36761 h 395200"/>
                <a:gd name="connsiteX7" fmla="*/ 235823 w 684000"/>
                <a:gd name="connsiteY7" fmla="*/ 9224 h 395200"/>
                <a:gd name="connsiteX8" fmla="*/ 435323 w 684000"/>
                <a:gd name="connsiteY8" fmla="*/ 9224 h 395200"/>
                <a:gd name="connsiteX9" fmla="*/ 529580 w 684000"/>
                <a:gd name="connsiteY9" fmla="*/ 33232 h 395200"/>
                <a:gd name="connsiteX10" fmla="*/ 604393 w 684000"/>
                <a:gd name="connsiteY10" fmla="*/ 70282 h 395200"/>
                <a:gd name="connsiteX11" fmla="*/ 666736 w 684000"/>
                <a:gd name="connsiteY11" fmla="*/ 132032 h 395200"/>
                <a:gd name="connsiteX12" fmla="*/ 659612 w 684000"/>
                <a:gd name="connsiteY12" fmla="*/ 269646 h 395200"/>
                <a:gd name="connsiteX13" fmla="*/ 599049 w 684000"/>
                <a:gd name="connsiteY13" fmla="*/ 327868 h 395200"/>
                <a:gd name="connsiteX14" fmla="*/ 520674 w 684000"/>
                <a:gd name="connsiteY14" fmla="*/ 366682 h 395200"/>
                <a:gd name="connsiteX15" fmla="*/ 428049 w 684000"/>
                <a:gd name="connsiteY15" fmla="*/ 387854 h 395200"/>
                <a:gd name="connsiteX16" fmla="*/ 253487 w 684000"/>
                <a:gd name="connsiteY16" fmla="*/ 389618 h 395200"/>
                <a:gd name="connsiteX17" fmla="*/ 162642 w 684000"/>
                <a:gd name="connsiteY17" fmla="*/ 364918 h 395200"/>
                <a:gd name="connsiteX18" fmla="*/ 78924 w 684000"/>
                <a:gd name="connsiteY18" fmla="*/ 324339 h 395200"/>
                <a:gd name="connsiteX19" fmla="*/ 23705 w 684000"/>
                <a:gd name="connsiteY19" fmla="*/ 267882 h 3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r="r" b="b" t="t"/>
              <a:pathLst>
                <a:path w="684000" h="395200">
                  <a:moveTo>
                    <a:pt x="0" y="197600"/>
                  </a:moveTo>
                  <a:cubicBezTo>
                    <a:pt x="0" y="88469"/>
                    <a:pt x="153453" y="0"/>
                    <a:pt x="342335" y="0"/>
                  </a:cubicBezTo>
                  <a:cubicBezTo>
                    <a:pt x="531216" y="0"/>
                    <a:pt x="684000" y="88469"/>
                    <a:pt x="684000" y="197600"/>
                  </a:cubicBezTo>
                  <a:cubicBezTo>
                    <a:pt x="684000" y="306731"/>
                    <a:pt x="531216" y="395200"/>
                    <a:pt x="342335" y="395200"/>
                  </a:cubicBezTo>
                  <a:cubicBezTo>
                    <a:pt x="153453" y="395200"/>
                    <a:pt x="0" y="306731"/>
                    <a:pt x="0" y="197600"/>
                  </a:cubicBezTo>
                  <a:close/>
                </a:path>
              </a:pathLst>
            </a:custGeom>
            <a:gradFill>
              <a:gsLst>
                <a:gs pos="0">
                  <a:srgbClr val="8BC0D3"/>
                </a:gs>
                <a:gs pos="100000">
                  <a:srgbClr val="EFEFEF"/>
                </a:gs>
              </a:gsLst>
              <a:lin scaled="0" ang="5400000"/>
            </a:gradFill>
            <a:ln w="7600" cap="flat">
              <a:solidFill>
                <a:srgbClr val="6D6D6D"/>
              </a:solidFill>
              <a:custDash>
                <a:ds sp="500000" d="1100000"/>
              </a:custDash>
              <a:bevel/>
            </a:ln>
          </p:spPr>
          <p:txBody>
            <a:bodyPr bIns="0" lIns="36000" anchor="ctr" tIns="0" wrap="square" rIns="36000" rtlCol="0"/>
            <a:lstStyle/>
            <a:p>
              <a:pPr algn="ctr">
                <a:lnSpc>
                  <a:spcPct val="100000"/>
                </a:lnSpc>
              </a:pPr>
              <a:r>
                <a:rPr sz="1216">
                  <a:solidFill>
                    <a:srgbClr val="303030"/>
                  </a:solidFill>
                  <a:latin typeface="Helvetica"/>
                </a:rPr>
                <a:t>Status</a:t>
              </a:r>
            </a:p>
          </p:txBody>
        </p:sp>
        <p:grpSp>
          <p:nvGrpSpPr>
            <p:cNvPr id="420" name="Binary"/>
            <p:cNvGrpSpPr/>
            <p:nvPr/>
          </p:nvGrpSpPr>
          <p:grpSpPr>
            <a:xfrm>
              <a:off x="8144950" y="4774200"/>
              <a:ext cx="684000" cy="167200"/>
              <a:chOff x="8144950" y="4774200"/>
              <a:chExt cx="684000" cy="167200"/>
            </a:xfrm>
          </p:grpSpPr>
          <p:sp>
            <p:nvSpPr>
              <p:cNvPr id="421" name="Rectangle"/>
              <p:cNvSpPr/>
              <p:nvPr/>
            </p:nvSpPr>
            <p:spPr>
              <a:xfrm>
                <a:off x="8144950" y="47742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22" name="Rectangle"/>
              <p:cNvSpPr/>
              <p:nvPr/>
            </p:nvSpPr>
            <p:spPr>
              <a:xfrm>
                <a:off x="8486950" y="47742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63" name="Text 463"/>
              <p:cNvSpPr txBox="1"/>
              <p:nvPr/>
            </p:nvSpPr>
            <p:spPr>
              <a:xfrm>
                <a:off x="8011950" y="4970124"/>
                <a:ext cx="9500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est le nom de / s'appelle</a:t>
                </a:r>
              </a:p>
            </p:txBody>
          </p:sp>
        </p:grpSp>
        <p:grpSp>
          <p:nvGrpSpPr>
            <p:cNvPr id="423" name="Binary"/>
            <p:cNvGrpSpPr/>
            <p:nvPr/>
          </p:nvGrpSpPr>
          <p:grpSpPr>
            <a:xfrm>
              <a:off x="8144950" y="5245400"/>
              <a:ext cx="684000" cy="167200"/>
              <a:chOff x="8144950" y="5245400"/>
              <a:chExt cx="684000" cy="167200"/>
            </a:xfrm>
          </p:grpSpPr>
          <p:sp>
            <p:nvSpPr>
              <p:cNvPr id="424" name="Rectangle"/>
              <p:cNvSpPr/>
              <p:nvPr/>
            </p:nvSpPr>
            <p:spPr>
              <a:xfrm>
                <a:off x="8144950" y="52454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25" name="Rectangle"/>
              <p:cNvSpPr/>
              <p:nvPr/>
            </p:nvSpPr>
            <p:spPr>
              <a:xfrm>
                <a:off x="8486950" y="5245400"/>
                <a:ext cx="342000" cy="167200"/>
              </a:xfrm>
              <a:custGeom>
                <a:avLst/>
                <a:gdLst/>
                <a:ahLst/>
                <a:cxnLst/>
                <a:pathLst>
                  <a:path w="342000" h="167200">
                    <a:moveTo>
                      <a:pt x="0" y="0"/>
                    </a:moveTo>
                    <a:lnTo>
                      <a:pt x="342000" y="0"/>
                    </a:lnTo>
                    <a:lnTo>
                      <a:pt x="342000" y="167200"/>
                    </a:lnTo>
                    <a:lnTo>
                      <a:pt x="0" y="16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scaled="0" ang="5400000"/>
              </a:gradFill>
              <a:ln w="7600" cap="flat">
                <a:solidFill>
                  <a:srgbClr val="6D6D6D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8000"/>
                  </a:srgbClr>
                </a:outerShdw>
              </a:effectLst>
            </p:spPr>
          </p:sp>
          <p:sp>
            <p:nvSpPr>
              <p:cNvPr id="464" name="Text 464"/>
              <p:cNvSpPr txBox="1"/>
              <p:nvPr/>
            </p:nvSpPr>
            <p:spPr>
              <a:xfrm>
                <a:off x="8023350" y="5441324"/>
                <a:ext cx="927200" cy="136800"/>
              </a:xfrm>
              <a:prstGeom prst="rect">
                <a:avLst/>
              </a:prstGeom>
              <a:noFill/>
            </p:spPr>
            <p:txBody>
              <a:bodyPr bIns="0" lIns="36000" anchor="ctr" tIns="0" wrap="square" rIns="36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Helvetica"/>
                  </a:rPr>
                  <a:t>est l'état de / est à l'état</a:t>
                </a:r>
              </a:p>
            </p:txBody>
          </p:sp>
        </p:grpSp>
        <p:sp>
          <p:nvSpPr>
            <p:cNvPr id="426" name="ConnectLine"/>
            <p:cNvSpPr/>
            <p:nvPr/>
          </p:nvSpPr>
          <p:spPr>
            <a:xfrm>
              <a:off x="8097298" y="5978605"/>
              <a:ext cx="731652" cy="1120805"/>
            </a:xfrm>
            <a:custGeom>
              <a:avLst/>
              <a:gdLst/>
              <a:ahLst/>
              <a:cxnLst/>
              <a:pathLst>
                <a:path w="731652" h="1120805" fill="none">
                  <a:moveTo>
                    <a:pt x="0" y="0"/>
                  </a:moveTo>
                  <a:lnTo>
                    <a:pt x="1411852" y="0"/>
                  </a:lnTo>
                  <a:lnTo>
                    <a:pt x="1411852" y="-1120805"/>
                  </a:lnTo>
                  <a:lnTo>
                    <a:pt x="731652" y="-1120805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427" name="ConnectLine"/>
            <p:cNvSpPr/>
            <p:nvPr/>
          </p:nvSpPr>
          <p:spPr>
            <a:xfrm>
              <a:off x="7990898" y="5895005"/>
              <a:ext cx="838052" cy="566005"/>
            </a:xfrm>
            <a:custGeom>
              <a:avLst/>
              <a:gdLst/>
              <a:ahLst/>
              <a:cxnLst/>
              <a:pathLst>
                <a:path w="838052" h="566005" fill="none">
                  <a:moveTo>
                    <a:pt x="0" y="0"/>
                  </a:moveTo>
                  <a:lnTo>
                    <a:pt x="0" y="-239205"/>
                  </a:lnTo>
                  <a:lnTo>
                    <a:pt x="1081252" y="-239205"/>
                  </a:lnTo>
                  <a:lnTo>
                    <a:pt x="1081252" y="-566005"/>
                  </a:lnTo>
                  <a:lnTo>
                    <a:pt x="838052" y="-566005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428" name="ConnectLine"/>
            <p:cNvSpPr/>
            <p:nvPr/>
          </p:nvSpPr>
          <p:spPr>
            <a:xfrm>
              <a:off x="7834262" y="4857800"/>
              <a:ext cx="310688" cy="0"/>
            </a:xfrm>
            <a:custGeom>
              <a:avLst/>
              <a:gdLst/>
              <a:ahLst/>
              <a:cxnLst/>
              <a:pathLst>
                <a:path w="310688" h="0" fill="none">
                  <a:moveTo>
                    <a:pt x="0" y="0"/>
                  </a:moveTo>
                  <a:lnTo>
                    <a:pt x="310688" y="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sp>
          <p:nvSpPr>
            <p:cNvPr id="429" name="ConnectLine"/>
            <p:cNvSpPr/>
            <p:nvPr/>
          </p:nvSpPr>
          <p:spPr>
            <a:xfrm>
              <a:off x="7834262" y="5329000"/>
              <a:ext cx="310688" cy="0"/>
            </a:xfrm>
            <a:custGeom>
              <a:avLst/>
              <a:gdLst/>
              <a:ahLst/>
              <a:cxnLst/>
              <a:pathLst>
                <a:path w="310688" h="0" fill="none">
                  <a:moveTo>
                    <a:pt x="0" y="0"/>
                  </a:moveTo>
                  <a:lnTo>
                    <a:pt x="310688" y="0"/>
                  </a:lnTo>
                </a:path>
              </a:pathLst>
            </a:custGeom>
            <a:noFill/>
            <a:ln w="7600" cap="flat">
              <a:solidFill>
                <a:srgbClr val="6D6D6D"/>
              </a:solidFill>
              <a:bevel/>
            </a:ln>
          </p:spPr>
        </p:sp>
        <p:cxnSp>
          <p:nvCxnSpPr>
            <p:cNvPr id="432" name="Uniqueness constraint"/>
            <p:cNvCxnSpPr/>
            <p:nvPr/>
          </p:nvCxnSpPr>
          <p:spPr>
            <a:xfrm>
              <a:off x="8486950" y="5186880"/>
              <a:ext cx="342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cxnSp>
          <p:nvCxnSpPr>
            <p:cNvPr id="433" name="Uniqueness constraint"/>
            <p:cNvCxnSpPr/>
            <p:nvPr/>
          </p:nvCxnSpPr>
          <p:spPr>
            <a:xfrm>
              <a:off x="8486950" y="4715680"/>
              <a:ext cx="342000" cy="0"/>
            </a:xfrm>
            <a:prstGeom prst="line">
              <a:avLst/>
            </a:prstGeom>
            <a:ln w="7600" cap="flat">
              <a:solidFill>
                <a:srgbClr val="6D6D6D"/>
              </a:solidFill>
              <a:bevel/>
              <a:headEnd w="med" type="stealth" len="med"/>
              <a:tailEnd w="med" type="stealth" len="med"/>
            </a:ln>
          </p:spPr>
        </p:cxnSp>
        <p:sp>
          <p:nvSpPr>
            <p:cNvPr id="465" name="Text 465"/>
            <p:cNvSpPr txBox="1"/>
            <p:nvPr/>
          </p:nvSpPr>
          <p:spPr>
            <a:xfrm>
              <a:off x="997150" y="2790600"/>
              <a:ext cx="942400" cy="235600"/>
            </a:xfrm>
            <a:prstGeom prst="rect">
              <a:avLst/>
            </a:prstGeom>
            <a:noFill/>
          </p:spPr>
        </p:sp>
        <p:sp>
          <p:nvSpPr>
            <p:cNvPr id="466" name="Text 466"/>
            <p:cNvSpPr txBox="1"/>
            <p:nvPr/>
          </p:nvSpPr>
          <p:spPr>
            <a:xfrm>
              <a:off x="-1434850" y="-2782100"/>
              <a:ext cx="12013700" cy="2484440"/>
            </a:xfrm>
            <a:prstGeom prst="rect">
              <a:avLst/>
            </a:prstGeom>
            <a:noFill/>
          </p:spPr>
          <p:txBody>
            <a:bodyPr lIns="0" anchor="ctr" wrap="square" rIns="0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  <p:sp>
          <p:nvSpPr>
            <p:cNvPr id="467" name="Text 467"/>
            <p:cNvSpPr txBox="1"/>
            <p:nvPr/>
          </p:nvSpPr>
          <p:spPr>
            <a:xfrm>
              <a:off x="-1434850" y="2186780"/>
              <a:ext cx="12013700" cy="2484440"/>
            </a:xfrm>
            <a:prstGeom prst="rect">
              <a:avLst/>
            </a:prstGeom>
            <a:noFill/>
          </p:spPr>
          <p:txBody>
            <a:bodyPr lIns="0" anchor="ctr" wrap="square" rIns="0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  <p:sp>
          <p:nvSpPr>
            <p:cNvPr id="468" name="Text 468"/>
            <p:cNvSpPr txBox="1"/>
            <p:nvPr/>
          </p:nvSpPr>
          <p:spPr>
            <a:xfrm>
              <a:off x="-1434850" y="7155660"/>
              <a:ext cx="12013700" cy="2484440"/>
            </a:xfrm>
            <a:prstGeom prst="rect">
              <a:avLst/>
            </a:prstGeom>
            <a:noFill/>
          </p:spPr>
          <p:txBody>
            <a:bodyPr lIns="0" anchor="ctr" wrap="square" rIns="0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  <p:sp>
          <p:nvSpPr>
            <p:cNvPr id="469" name="Text 469"/>
            <p:cNvSpPr txBox="1"/>
            <p:nvPr/>
          </p:nvSpPr>
          <p:spPr>
            <a:xfrm>
              <a:off x="-1434850" y="-2782100"/>
              <a:ext cx="12013700" cy="2484440"/>
            </a:xfrm>
            <a:prstGeom prst="rect">
              <a:avLst/>
            </a:prstGeom>
            <a:noFill/>
          </p:spPr>
          <p:txBody>
            <a:bodyPr lIns="0" anchor="ctr" wrap="square" rIns="0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  <p:sp>
          <p:nvSpPr>
            <p:cNvPr id="470" name="Text 470"/>
            <p:cNvSpPr txBox="1"/>
            <p:nvPr/>
          </p:nvSpPr>
          <p:spPr>
            <a:xfrm>
              <a:off x="-1434850" y="2186780"/>
              <a:ext cx="12013700" cy="2484440"/>
            </a:xfrm>
            <a:prstGeom prst="rect">
              <a:avLst/>
            </a:prstGeom>
            <a:noFill/>
          </p:spPr>
          <p:txBody>
            <a:bodyPr lIns="0" anchor="ctr" wrap="square" rIns="0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  <p:sp>
          <p:nvSpPr>
            <p:cNvPr id="471" name="Text 471"/>
            <p:cNvSpPr txBox="1"/>
            <p:nvPr/>
          </p:nvSpPr>
          <p:spPr>
            <a:xfrm>
              <a:off x="-1434850" y="7155660"/>
              <a:ext cx="12013700" cy="2484440"/>
            </a:xfrm>
            <a:prstGeom prst="rect">
              <a:avLst/>
            </a:prstGeom>
            <a:noFill/>
          </p:spPr>
          <p:txBody>
            <a:bodyPr lIns="0" anchor="ctr" wrap="square" rIns="0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  <p:sp>
          <p:nvSpPr>
            <p:cNvPr id="472" name="Text 472"/>
            <p:cNvSpPr txBox="1"/>
            <p:nvPr/>
          </p:nvSpPr>
          <p:spPr>
            <a:xfrm>
              <a:off x="-1434850" y="-2782100"/>
              <a:ext cx="12013700" cy="2484440"/>
            </a:xfrm>
            <a:prstGeom prst="rect">
              <a:avLst/>
            </a:prstGeom>
            <a:noFill/>
          </p:spPr>
          <p:txBody>
            <a:bodyPr lIns="0" anchor="ctr" wrap="square" rIns="0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  <p:sp>
          <p:nvSpPr>
            <p:cNvPr id="473" name="Text 473"/>
            <p:cNvSpPr txBox="1"/>
            <p:nvPr/>
          </p:nvSpPr>
          <p:spPr>
            <a:xfrm>
              <a:off x="-1434850" y="2186780"/>
              <a:ext cx="12013700" cy="2484440"/>
            </a:xfrm>
            <a:prstGeom prst="rect">
              <a:avLst/>
            </a:prstGeom>
            <a:noFill/>
          </p:spPr>
          <p:txBody>
            <a:bodyPr lIns="0" anchor="ctr" wrap="square" rIns="0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  <p:sp>
          <p:nvSpPr>
            <p:cNvPr id="474" name="Text 474"/>
            <p:cNvSpPr txBox="1"/>
            <p:nvPr/>
          </p:nvSpPr>
          <p:spPr>
            <a:xfrm>
              <a:off x="-1434850" y="7155660"/>
              <a:ext cx="12013700" cy="2484440"/>
            </a:xfrm>
            <a:prstGeom prst="rect">
              <a:avLst/>
            </a:prstGeom>
            <a:noFill/>
          </p:spPr>
          <p:txBody>
            <a:bodyPr lIns="0" anchor="ctr" wrap="square" rIns="0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>Created by Unlicensed Version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terms="http://purl.org/dc/terms/" xmlns:dcmitype="http://purl.org/dc/dcmitype/" xmlns:cp="http://schemas.openxmlformats.org/package/2006/metadata/core-properties" xmlns:dc="http://purl.org/dc/elements/1.1/" xmlns:xsi="http://www.w3.org/2001/XMLSchema-instance">
  <dc:title>PowerPoint Presentation</dc:title>
  <dc:creator>admin</dc:creator>
  <cp:lastModifiedBy>admin</cp:lastModifiedBy>
  <cp:revision>1</cp:revision>
  <dcterms:created xsi:type="dcterms:W3CDTF">2018-03-07T09:27:32Z</dcterms:created>
  <dcterms:modified xsi:type="dcterms:W3CDTF">2018-03-07T09:27:32Z</dcterms:modified>
</cp:coreProperties>
</file>