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BA3F93-3886-4DBC-A336-6A36CC0077E5}" v="1092" dt="2019-11-01T21:57:44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map, green, kite, group&#10;&#10;Description generated with very high confidence">
            <a:extLst>
              <a:ext uri="{FF2B5EF4-FFF2-40B4-BE49-F238E27FC236}">
                <a16:creationId xmlns:a16="http://schemas.microsoft.com/office/drawing/2014/main" id="{477A537D-2F88-433A-9C1F-BFA4BE299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94" y="1551132"/>
            <a:ext cx="10564482" cy="41726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628972-856C-41F1-A460-1C0448AE93C9}"/>
              </a:ext>
            </a:extLst>
          </p:cNvPr>
          <p:cNvSpPr txBox="1"/>
          <p:nvPr/>
        </p:nvSpPr>
        <p:spPr>
          <a:xfrm>
            <a:off x="1173193" y="4393721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2</a:t>
            </a:r>
            <a:endParaRPr lang="en-US" sz="24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E69AE1-CB5F-48CB-A640-C984295F0864}"/>
              </a:ext>
            </a:extLst>
          </p:cNvPr>
          <p:cNvSpPr txBox="1"/>
          <p:nvPr/>
        </p:nvSpPr>
        <p:spPr>
          <a:xfrm>
            <a:off x="2337758" y="4393720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-2</a:t>
            </a:r>
            <a:endParaRPr 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890BE7-B46B-48E8-9737-4F97A92AE10F}"/>
              </a:ext>
            </a:extLst>
          </p:cNvPr>
          <p:cNvSpPr txBox="1"/>
          <p:nvPr/>
        </p:nvSpPr>
        <p:spPr>
          <a:xfrm>
            <a:off x="3042249" y="4393721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>
                <a:cs typeface="Calibri"/>
              </a:rPr>
              <a:t>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7C7933-75DA-43EE-9DA5-9BF26D5C0B7E}"/>
              </a:ext>
            </a:extLst>
          </p:cNvPr>
          <p:cNvSpPr txBox="1"/>
          <p:nvPr/>
        </p:nvSpPr>
        <p:spPr>
          <a:xfrm>
            <a:off x="3660475" y="4393720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-1</a:t>
            </a:r>
            <a:endParaRPr 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57ACF4-44B9-44E6-87AD-33F88EC813D5}"/>
              </a:ext>
            </a:extLst>
          </p:cNvPr>
          <p:cNvSpPr txBox="1"/>
          <p:nvPr/>
        </p:nvSpPr>
        <p:spPr>
          <a:xfrm>
            <a:off x="4551872" y="4393721"/>
            <a:ext cx="7016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>
                <a:cs typeface="Calibri"/>
              </a:rPr>
              <a:t>-10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9FB6B6-B289-4D97-B182-36153C2C8E7E}"/>
              </a:ext>
            </a:extLst>
          </p:cNvPr>
          <p:cNvSpPr txBox="1"/>
          <p:nvPr/>
        </p:nvSpPr>
        <p:spPr>
          <a:xfrm>
            <a:off x="5673305" y="4393720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>
                <a:cs typeface="Calibri"/>
              </a:rPr>
              <a:t>-6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3A2B34-930E-4C17-AA5A-93C6F1543147}"/>
              </a:ext>
            </a:extLst>
          </p:cNvPr>
          <p:cNvSpPr txBox="1"/>
          <p:nvPr/>
        </p:nvSpPr>
        <p:spPr>
          <a:xfrm>
            <a:off x="6277155" y="4393720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-3</a:t>
            </a:r>
            <a:endParaRPr 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5C75E6-8AC6-4B5F-B5AB-E61B3399960D}"/>
              </a:ext>
            </a:extLst>
          </p:cNvPr>
          <p:cNvSpPr txBox="1"/>
          <p:nvPr/>
        </p:nvSpPr>
        <p:spPr>
          <a:xfrm>
            <a:off x="6823495" y="4393721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1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CA7DC6-0961-4E3E-A7B6-B73844B4EEB2}"/>
              </a:ext>
            </a:extLst>
          </p:cNvPr>
          <p:cNvSpPr txBox="1"/>
          <p:nvPr/>
        </p:nvSpPr>
        <p:spPr>
          <a:xfrm>
            <a:off x="7743645" y="4393720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-6</a:t>
            </a:r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187FD8-9FB7-4507-98FB-AE742335A549}"/>
              </a:ext>
            </a:extLst>
          </p:cNvPr>
          <p:cNvSpPr txBox="1"/>
          <p:nvPr/>
        </p:nvSpPr>
        <p:spPr>
          <a:xfrm>
            <a:off x="8635042" y="4393721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5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29E21E-EC4A-4680-B4F1-508B2558EDBA}"/>
              </a:ext>
            </a:extLst>
          </p:cNvPr>
          <p:cNvSpPr txBox="1"/>
          <p:nvPr/>
        </p:nvSpPr>
        <p:spPr>
          <a:xfrm>
            <a:off x="9310777" y="4393720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3</a:t>
            </a:r>
            <a:endParaRPr 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84E918-6F14-461F-9806-591C96A056FB}"/>
              </a:ext>
            </a:extLst>
          </p:cNvPr>
          <p:cNvSpPr txBox="1"/>
          <p:nvPr/>
        </p:nvSpPr>
        <p:spPr>
          <a:xfrm>
            <a:off x="10288438" y="4393721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-9</a:t>
            </a:r>
            <a:endParaRPr 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55F626-2FE1-4C0B-84D0-3D97E5C5B173}"/>
              </a:ext>
            </a:extLst>
          </p:cNvPr>
          <p:cNvSpPr txBox="1"/>
          <p:nvPr/>
        </p:nvSpPr>
        <p:spPr>
          <a:xfrm>
            <a:off x="1738583" y="3540784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2</a:t>
            </a:r>
            <a:endParaRPr lang="en-US" sz="2400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F4440D-054D-451D-AC33-08CDC8437D04}"/>
              </a:ext>
            </a:extLst>
          </p:cNvPr>
          <p:cNvSpPr txBox="1"/>
          <p:nvPr/>
        </p:nvSpPr>
        <p:spPr>
          <a:xfrm>
            <a:off x="3357833" y="3540783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8</a:t>
            </a:r>
            <a:endParaRPr 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A106DC-AEA1-457F-8678-453E044C5974}"/>
              </a:ext>
            </a:extLst>
          </p:cNvPr>
          <p:cNvSpPr txBox="1"/>
          <p:nvPr/>
        </p:nvSpPr>
        <p:spPr>
          <a:xfrm>
            <a:off x="4548458" y="3540783"/>
            <a:ext cx="6340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-10</a:t>
            </a:r>
            <a:endParaRPr 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AFF4C7-0AA4-4721-996C-D9A37C2F58FE}"/>
              </a:ext>
            </a:extLst>
          </p:cNvPr>
          <p:cNvSpPr txBox="1"/>
          <p:nvPr/>
        </p:nvSpPr>
        <p:spPr>
          <a:xfrm>
            <a:off x="3043508" y="2578758"/>
            <a:ext cx="7292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-10</a:t>
            </a:r>
            <a:endParaRPr 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CEC72D-BB25-4F9D-A11B-565ABA74AF7A}"/>
              </a:ext>
            </a:extLst>
          </p:cNvPr>
          <p:cNvSpPr txBox="1"/>
          <p:nvPr/>
        </p:nvSpPr>
        <p:spPr>
          <a:xfrm>
            <a:off x="6148658" y="3540783"/>
            <a:ext cx="7292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>
                <a:cs typeface="Calibri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ACD93A-4189-464C-AD16-F4EF439F3505}"/>
              </a:ext>
            </a:extLst>
          </p:cNvPr>
          <p:cNvSpPr txBox="1"/>
          <p:nvPr/>
        </p:nvSpPr>
        <p:spPr>
          <a:xfrm>
            <a:off x="8101283" y="3540783"/>
            <a:ext cx="7292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>
                <a:cs typeface="Calibri"/>
              </a:rPr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E9171D-BFD8-46DB-B23C-F5411A01BC33}"/>
              </a:ext>
            </a:extLst>
          </p:cNvPr>
          <p:cNvSpPr txBox="1"/>
          <p:nvPr/>
        </p:nvSpPr>
        <p:spPr>
          <a:xfrm>
            <a:off x="9806077" y="3536470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3</a:t>
            </a:r>
            <a:endParaRPr lang="en-US" sz="2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777E83-49DF-496D-B621-1BF5A3FD45C4}"/>
              </a:ext>
            </a:extLst>
          </p:cNvPr>
          <p:cNvSpPr txBox="1"/>
          <p:nvPr/>
        </p:nvSpPr>
        <p:spPr>
          <a:xfrm>
            <a:off x="7939358" y="2607333"/>
            <a:ext cx="7292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>
                <a:cs typeface="Calibri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C4BEAF-16F8-4B48-B798-73715D1C553E}"/>
              </a:ext>
            </a:extLst>
          </p:cNvPr>
          <p:cNvSpPr txBox="1"/>
          <p:nvPr/>
        </p:nvSpPr>
        <p:spPr>
          <a:xfrm>
            <a:off x="5500958" y="1740558"/>
            <a:ext cx="7292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>
                <a:cs typeface="Calibri"/>
              </a:rPr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976AB30-155C-4314-8E8A-88142C68ED55}"/>
              </a:ext>
            </a:extLst>
          </p:cNvPr>
          <p:cNvSpPr/>
          <p:nvPr/>
        </p:nvSpPr>
        <p:spPr>
          <a:xfrm>
            <a:off x="3114674" y="5114924"/>
            <a:ext cx="419100" cy="609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6511EBE-E06A-4D50-986F-732893695FE2}"/>
              </a:ext>
            </a:extLst>
          </p:cNvPr>
          <p:cNvSpPr/>
          <p:nvPr/>
        </p:nvSpPr>
        <p:spPr>
          <a:xfrm>
            <a:off x="3524249" y="5114924"/>
            <a:ext cx="419100" cy="609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C6C7CD9-DAAD-4580-946F-77D42ECCD2D4}"/>
              </a:ext>
            </a:extLst>
          </p:cNvPr>
          <p:cNvSpPr/>
          <p:nvPr/>
        </p:nvSpPr>
        <p:spPr>
          <a:xfrm>
            <a:off x="3105149" y="4324349"/>
            <a:ext cx="419100" cy="609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5F458D4-E968-4252-926D-A5102CFFEF60}"/>
              </a:ext>
            </a:extLst>
          </p:cNvPr>
          <p:cNvSpPr/>
          <p:nvPr/>
        </p:nvSpPr>
        <p:spPr>
          <a:xfrm>
            <a:off x="1247774" y="4352924"/>
            <a:ext cx="419100" cy="609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5E8831C-55E6-441B-8C59-AE3D0F3936FF}"/>
              </a:ext>
            </a:extLst>
          </p:cNvPr>
          <p:cNvSpPr/>
          <p:nvPr/>
        </p:nvSpPr>
        <p:spPr>
          <a:xfrm>
            <a:off x="1247774" y="5114924"/>
            <a:ext cx="419100" cy="609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B37F7B9-C604-4790-A16E-0F090A44B668}"/>
              </a:ext>
            </a:extLst>
          </p:cNvPr>
          <p:cNvSpPr/>
          <p:nvPr/>
        </p:nvSpPr>
        <p:spPr>
          <a:xfrm>
            <a:off x="1971674" y="5114924"/>
            <a:ext cx="419100" cy="609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36B6D6B-88A5-461F-B744-14D6FC1E5FF0}"/>
              </a:ext>
            </a:extLst>
          </p:cNvPr>
          <p:cNvSpPr/>
          <p:nvPr/>
        </p:nvSpPr>
        <p:spPr>
          <a:xfrm>
            <a:off x="4695824" y="5114924"/>
            <a:ext cx="419100" cy="609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816BF43-175E-45A5-9E74-E0D2CBFC0306}"/>
              </a:ext>
            </a:extLst>
          </p:cNvPr>
          <p:cNvSpPr/>
          <p:nvPr/>
        </p:nvSpPr>
        <p:spPr>
          <a:xfrm>
            <a:off x="4695824" y="4295774"/>
            <a:ext cx="419100" cy="609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63CC24C-752E-4FB1-84FA-A64D36DB3C12}"/>
              </a:ext>
            </a:extLst>
          </p:cNvPr>
          <p:cNvSpPr/>
          <p:nvPr/>
        </p:nvSpPr>
        <p:spPr>
          <a:xfrm>
            <a:off x="4657724" y="3467099"/>
            <a:ext cx="419100" cy="609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DF50E22-C773-49B9-BC75-A582A30CA1B8}"/>
              </a:ext>
            </a:extLst>
          </p:cNvPr>
          <p:cNvSpPr/>
          <p:nvPr/>
        </p:nvSpPr>
        <p:spPr>
          <a:xfrm>
            <a:off x="8096249" y="2533649"/>
            <a:ext cx="419100" cy="609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E8E841B-487D-4131-AFA2-9F33AACCD2B1}"/>
              </a:ext>
            </a:extLst>
          </p:cNvPr>
          <p:cNvSpPr/>
          <p:nvPr/>
        </p:nvSpPr>
        <p:spPr>
          <a:xfrm>
            <a:off x="5943599" y="5114924"/>
            <a:ext cx="419100" cy="609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7019AF-856D-4FBD-BD8D-059BC34CC557}"/>
              </a:ext>
            </a:extLst>
          </p:cNvPr>
          <p:cNvSpPr/>
          <p:nvPr/>
        </p:nvSpPr>
        <p:spPr>
          <a:xfrm>
            <a:off x="6353174" y="5114924"/>
            <a:ext cx="419100" cy="609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087895E-6506-48C3-A237-50DA8BF29DC7}"/>
              </a:ext>
            </a:extLst>
          </p:cNvPr>
          <p:cNvSpPr/>
          <p:nvPr/>
        </p:nvSpPr>
        <p:spPr>
          <a:xfrm>
            <a:off x="7077074" y="5076824"/>
            <a:ext cx="419100" cy="609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1489984-123E-47FC-BC85-E3959E1FDE53}"/>
              </a:ext>
            </a:extLst>
          </p:cNvPr>
          <p:cNvSpPr/>
          <p:nvPr/>
        </p:nvSpPr>
        <p:spPr>
          <a:xfrm>
            <a:off x="6896099" y="4324349"/>
            <a:ext cx="419100" cy="609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713FD05-45A2-4FD0-A3B1-5FB61455CAD9}"/>
              </a:ext>
            </a:extLst>
          </p:cNvPr>
          <p:cNvSpPr/>
          <p:nvPr/>
        </p:nvSpPr>
        <p:spPr>
          <a:xfrm>
            <a:off x="7458074" y="5114924"/>
            <a:ext cx="419100" cy="609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3923E59-1C69-43C0-B98B-E93D41C2EB6E}"/>
              </a:ext>
            </a:extLst>
          </p:cNvPr>
          <p:cNvSpPr/>
          <p:nvPr/>
        </p:nvSpPr>
        <p:spPr>
          <a:xfrm>
            <a:off x="8896349" y="5114924"/>
            <a:ext cx="419100" cy="609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2F7B375-9B10-49DF-AB61-7D0A615DF71F}"/>
              </a:ext>
            </a:extLst>
          </p:cNvPr>
          <p:cNvSpPr/>
          <p:nvPr/>
        </p:nvSpPr>
        <p:spPr>
          <a:xfrm>
            <a:off x="8686799" y="4324349"/>
            <a:ext cx="419100" cy="609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36C0239-0BEA-4458-94CA-DDD4FB8DB137}"/>
              </a:ext>
            </a:extLst>
          </p:cNvPr>
          <p:cNvSpPr/>
          <p:nvPr/>
        </p:nvSpPr>
        <p:spPr>
          <a:xfrm>
            <a:off x="9191624" y="5114924"/>
            <a:ext cx="419100" cy="609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DB156A1-FFF9-4C5E-9FF9-323954AE27EC}"/>
              </a:ext>
            </a:extLst>
          </p:cNvPr>
          <p:cNvSpPr/>
          <p:nvPr/>
        </p:nvSpPr>
        <p:spPr>
          <a:xfrm>
            <a:off x="9382124" y="4324349"/>
            <a:ext cx="419100" cy="609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3AEE7BF-1281-4AB4-B2C8-606E1FDCC2BF}"/>
              </a:ext>
            </a:extLst>
          </p:cNvPr>
          <p:cNvSpPr/>
          <p:nvPr/>
        </p:nvSpPr>
        <p:spPr>
          <a:xfrm>
            <a:off x="10363199" y="5114924"/>
            <a:ext cx="419100" cy="609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6484D99-A58F-4580-8676-90E5AF185296}"/>
              </a:ext>
            </a:extLst>
          </p:cNvPr>
          <p:cNvSpPr/>
          <p:nvPr/>
        </p:nvSpPr>
        <p:spPr>
          <a:xfrm>
            <a:off x="6305549" y="3495674"/>
            <a:ext cx="419100" cy="609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map, green, kite, group&#10;&#10;Description generated with very high confidence">
            <a:extLst>
              <a:ext uri="{FF2B5EF4-FFF2-40B4-BE49-F238E27FC236}">
                <a16:creationId xmlns:a16="http://schemas.microsoft.com/office/drawing/2014/main" id="{477A537D-2F88-433A-9C1F-BFA4BE299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94" y="1551132"/>
            <a:ext cx="10564482" cy="41726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628972-856C-41F1-A460-1C0448AE93C9}"/>
              </a:ext>
            </a:extLst>
          </p:cNvPr>
          <p:cNvSpPr txBox="1"/>
          <p:nvPr/>
        </p:nvSpPr>
        <p:spPr>
          <a:xfrm>
            <a:off x="1173193" y="4393721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2</a:t>
            </a:r>
            <a:endParaRPr lang="en-US" sz="24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E69AE1-CB5F-48CB-A640-C984295F0864}"/>
              </a:ext>
            </a:extLst>
          </p:cNvPr>
          <p:cNvSpPr txBox="1"/>
          <p:nvPr/>
        </p:nvSpPr>
        <p:spPr>
          <a:xfrm>
            <a:off x="2337758" y="4393720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-2</a:t>
            </a:r>
            <a:endParaRPr 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890BE7-B46B-48E8-9737-4F97A92AE10F}"/>
              </a:ext>
            </a:extLst>
          </p:cNvPr>
          <p:cNvSpPr txBox="1"/>
          <p:nvPr/>
        </p:nvSpPr>
        <p:spPr>
          <a:xfrm>
            <a:off x="3042249" y="4393721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>
                <a:cs typeface="Calibri"/>
              </a:rPr>
              <a:t>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57ACF4-44B9-44E6-87AD-33F88EC813D5}"/>
              </a:ext>
            </a:extLst>
          </p:cNvPr>
          <p:cNvSpPr txBox="1"/>
          <p:nvPr/>
        </p:nvSpPr>
        <p:spPr>
          <a:xfrm>
            <a:off x="4551872" y="4393721"/>
            <a:ext cx="7016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>
                <a:cs typeface="Calibri"/>
              </a:rPr>
              <a:t>-10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9FB6B6-B289-4D97-B182-36153C2C8E7E}"/>
              </a:ext>
            </a:extLst>
          </p:cNvPr>
          <p:cNvSpPr txBox="1"/>
          <p:nvPr/>
        </p:nvSpPr>
        <p:spPr>
          <a:xfrm>
            <a:off x="5673305" y="4393720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>
                <a:cs typeface="Calibri"/>
              </a:rPr>
              <a:t>-6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3A2B34-930E-4C17-AA5A-93C6F1543147}"/>
              </a:ext>
            </a:extLst>
          </p:cNvPr>
          <p:cNvSpPr txBox="1"/>
          <p:nvPr/>
        </p:nvSpPr>
        <p:spPr>
          <a:xfrm>
            <a:off x="6277155" y="4393720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-3</a:t>
            </a:r>
            <a:endParaRPr 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5C75E6-8AC6-4B5F-B5AB-E61B3399960D}"/>
              </a:ext>
            </a:extLst>
          </p:cNvPr>
          <p:cNvSpPr txBox="1"/>
          <p:nvPr/>
        </p:nvSpPr>
        <p:spPr>
          <a:xfrm>
            <a:off x="6823495" y="4393721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1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CA7DC6-0961-4E3E-A7B6-B73844B4EEB2}"/>
              </a:ext>
            </a:extLst>
          </p:cNvPr>
          <p:cNvSpPr txBox="1"/>
          <p:nvPr/>
        </p:nvSpPr>
        <p:spPr>
          <a:xfrm>
            <a:off x="7743645" y="4393720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-6</a:t>
            </a:r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187FD8-9FB7-4507-98FB-AE742335A549}"/>
              </a:ext>
            </a:extLst>
          </p:cNvPr>
          <p:cNvSpPr txBox="1"/>
          <p:nvPr/>
        </p:nvSpPr>
        <p:spPr>
          <a:xfrm>
            <a:off x="8635042" y="4393721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5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29E21E-EC4A-4680-B4F1-508B2558EDBA}"/>
              </a:ext>
            </a:extLst>
          </p:cNvPr>
          <p:cNvSpPr txBox="1"/>
          <p:nvPr/>
        </p:nvSpPr>
        <p:spPr>
          <a:xfrm>
            <a:off x="9310777" y="4393720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3</a:t>
            </a:r>
            <a:endParaRPr 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84E918-6F14-461F-9806-591C96A056FB}"/>
              </a:ext>
            </a:extLst>
          </p:cNvPr>
          <p:cNvSpPr txBox="1"/>
          <p:nvPr/>
        </p:nvSpPr>
        <p:spPr>
          <a:xfrm>
            <a:off x="10288438" y="4393721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/>
              <a:t>-3</a:t>
            </a:r>
            <a:endParaRPr 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55F626-2FE1-4C0B-84D0-3D97E5C5B173}"/>
              </a:ext>
            </a:extLst>
          </p:cNvPr>
          <p:cNvSpPr txBox="1"/>
          <p:nvPr/>
        </p:nvSpPr>
        <p:spPr>
          <a:xfrm>
            <a:off x="1738583" y="3540784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2</a:t>
            </a:r>
            <a:endParaRPr lang="en-US" sz="2400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F4440D-054D-451D-AC33-08CDC8437D04}"/>
              </a:ext>
            </a:extLst>
          </p:cNvPr>
          <p:cNvSpPr txBox="1"/>
          <p:nvPr/>
        </p:nvSpPr>
        <p:spPr>
          <a:xfrm>
            <a:off x="3357833" y="3540783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8</a:t>
            </a:r>
            <a:endParaRPr 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A106DC-AEA1-457F-8678-453E044C5974}"/>
              </a:ext>
            </a:extLst>
          </p:cNvPr>
          <p:cNvSpPr txBox="1"/>
          <p:nvPr/>
        </p:nvSpPr>
        <p:spPr>
          <a:xfrm>
            <a:off x="4548458" y="3540783"/>
            <a:ext cx="6340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-10</a:t>
            </a:r>
            <a:endParaRPr 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AFF4C7-0AA4-4721-996C-D9A37C2F58FE}"/>
              </a:ext>
            </a:extLst>
          </p:cNvPr>
          <p:cNvSpPr txBox="1"/>
          <p:nvPr/>
        </p:nvSpPr>
        <p:spPr>
          <a:xfrm>
            <a:off x="3043508" y="2578758"/>
            <a:ext cx="7292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-10</a:t>
            </a:r>
            <a:endParaRPr 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CEC72D-BB25-4F9D-A11B-565ABA74AF7A}"/>
              </a:ext>
            </a:extLst>
          </p:cNvPr>
          <p:cNvSpPr txBox="1"/>
          <p:nvPr/>
        </p:nvSpPr>
        <p:spPr>
          <a:xfrm>
            <a:off x="6148658" y="3540783"/>
            <a:ext cx="7292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>
                <a:cs typeface="Calibri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ACD93A-4189-464C-AD16-F4EF439F3505}"/>
              </a:ext>
            </a:extLst>
          </p:cNvPr>
          <p:cNvSpPr txBox="1"/>
          <p:nvPr/>
        </p:nvSpPr>
        <p:spPr>
          <a:xfrm>
            <a:off x="8101283" y="3540783"/>
            <a:ext cx="7292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>
                <a:cs typeface="Calibri"/>
              </a:rPr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E9171D-BFD8-46DB-B23C-F5411A01BC33}"/>
              </a:ext>
            </a:extLst>
          </p:cNvPr>
          <p:cNvSpPr txBox="1"/>
          <p:nvPr/>
        </p:nvSpPr>
        <p:spPr>
          <a:xfrm>
            <a:off x="9806077" y="3536470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3</a:t>
            </a:r>
            <a:endParaRPr lang="en-US" sz="2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777E83-49DF-496D-B621-1BF5A3FD45C4}"/>
              </a:ext>
            </a:extLst>
          </p:cNvPr>
          <p:cNvSpPr txBox="1"/>
          <p:nvPr/>
        </p:nvSpPr>
        <p:spPr>
          <a:xfrm>
            <a:off x="7939358" y="2607333"/>
            <a:ext cx="7292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>
                <a:cs typeface="Calibri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C4BEAF-16F8-4B48-B798-73715D1C553E}"/>
              </a:ext>
            </a:extLst>
          </p:cNvPr>
          <p:cNvSpPr txBox="1"/>
          <p:nvPr/>
        </p:nvSpPr>
        <p:spPr>
          <a:xfrm>
            <a:off x="5500958" y="1740558"/>
            <a:ext cx="7292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>
                <a:cs typeface="Calibri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D829E4-73B6-46A2-B2C5-A4AAC38C34B7}"/>
              </a:ext>
            </a:extLst>
          </p:cNvPr>
          <p:cNvSpPr txBox="1"/>
          <p:nvPr/>
        </p:nvSpPr>
        <p:spPr>
          <a:xfrm>
            <a:off x="842992" y="4171471"/>
            <a:ext cx="913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 -</a:t>
            </a:r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US" sz="900">
              <a:solidFill>
                <a:srgbClr val="FF0000"/>
              </a:solidFill>
              <a:cs typeface="Calibri"/>
            </a:endParaRP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+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∞, 10, 2</a:t>
            </a:r>
            <a:endParaRPr lang="en-GB" sz="900">
              <a:solidFill>
                <a:srgbClr val="FF0000"/>
              </a:solidFill>
              <a:cs typeface="Calibri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1DE6DB-C273-414E-9DC1-2B5A0B55C9DD}"/>
              </a:ext>
            </a:extLst>
          </p:cNvPr>
          <p:cNvSpPr txBox="1"/>
          <p:nvPr/>
        </p:nvSpPr>
        <p:spPr>
          <a:xfrm>
            <a:off x="1782792" y="4209571"/>
            <a:ext cx="913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 2</a:t>
            </a:r>
            <a:endParaRPr lang="en-US" sz="900">
              <a:solidFill>
                <a:srgbClr val="FF0000"/>
              </a:solidFill>
              <a:cs typeface="Calibri"/>
            </a:endParaRP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+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∞, -2</a:t>
            </a:r>
            <a:endParaRPr lang="en-GB" sz="900">
              <a:solidFill>
                <a:srgbClr val="FF0000"/>
              </a:solidFill>
              <a:cs typeface="Calibri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77CB226-2AF4-4981-8EFA-B38FE781D045}"/>
              </a:ext>
            </a:extLst>
          </p:cNvPr>
          <p:cNvSpPr txBox="1"/>
          <p:nvPr/>
        </p:nvSpPr>
        <p:spPr>
          <a:xfrm>
            <a:off x="1420842" y="3244371"/>
            <a:ext cx="913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 -</a:t>
            </a:r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∞, 2</a:t>
            </a:r>
            <a:endParaRPr lang="en-US" sz="900">
              <a:solidFill>
                <a:srgbClr val="FF0000"/>
              </a:solidFill>
              <a:cs typeface="Calibri"/>
            </a:endParaRP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+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GB" sz="900">
              <a:solidFill>
                <a:srgbClr val="FF0000"/>
              </a:solidFill>
              <a:cs typeface="Calibri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D6D093D-F485-43E6-9453-07A01A097F1A}"/>
              </a:ext>
            </a:extLst>
          </p:cNvPr>
          <p:cNvSpPr txBox="1"/>
          <p:nvPr/>
        </p:nvSpPr>
        <p:spPr>
          <a:xfrm>
            <a:off x="3071842" y="3345971"/>
            <a:ext cx="913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 -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US" sz="900">
              <a:solidFill>
                <a:srgbClr val="FF0000"/>
              </a:solidFill>
              <a:cs typeface="Calibri"/>
            </a:endParaRP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2</a:t>
            </a:r>
            <a:endParaRPr lang="en-GB" sz="900">
              <a:solidFill>
                <a:srgbClr val="FF0000"/>
              </a:solidFill>
              <a:cs typeface="Calibri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15B8533-9278-42EF-A294-B247619FAEF6}"/>
              </a:ext>
            </a:extLst>
          </p:cNvPr>
          <p:cNvSpPr txBox="1"/>
          <p:nvPr/>
        </p:nvSpPr>
        <p:spPr>
          <a:xfrm>
            <a:off x="4665692" y="3244371"/>
            <a:ext cx="913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 -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∞, -10</a:t>
            </a:r>
            <a:endParaRPr lang="en-US" sz="900">
              <a:solidFill>
                <a:srgbClr val="FF0000"/>
              </a:solidFill>
              <a:cs typeface="Calibri"/>
            </a:endParaRP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2</a:t>
            </a:r>
            <a:endParaRPr lang="en-GB" sz="900">
              <a:solidFill>
                <a:srgbClr val="FF0000"/>
              </a:solidFill>
              <a:cs typeface="Calibri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5B276FA-D9DE-4861-829B-DB2A6CC55C2A}"/>
              </a:ext>
            </a:extLst>
          </p:cNvPr>
          <p:cNvSpPr txBox="1"/>
          <p:nvPr/>
        </p:nvSpPr>
        <p:spPr>
          <a:xfrm>
            <a:off x="2862292" y="4152421"/>
            <a:ext cx="913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 -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US" sz="900">
              <a:solidFill>
                <a:srgbClr val="FF0000"/>
              </a:solidFill>
              <a:cs typeface="Calibri"/>
            </a:endParaRP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2</a:t>
            </a:r>
            <a:endParaRPr lang="en-US" sz="900">
              <a:solidFill>
                <a:srgbClr val="FF0000"/>
              </a:solidFill>
              <a:cs typeface="Calibri"/>
            </a:endParaRP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ED2BAA59-9325-4FA7-9356-3A152B74BB38}"/>
              </a:ext>
            </a:extLst>
          </p:cNvPr>
          <p:cNvSpPr/>
          <p:nvPr/>
        </p:nvSpPr>
        <p:spPr>
          <a:xfrm>
            <a:off x="2432050" y="4876800"/>
            <a:ext cx="368300" cy="368300"/>
          </a:xfrm>
          <a:prstGeom prst="mathMultiply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Multiplication Sign 62">
            <a:extLst>
              <a:ext uri="{FF2B5EF4-FFF2-40B4-BE49-F238E27FC236}">
                <a16:creationId xmlns:a16="http://schemas.microsoft.com/office/drawing/2014/main" id="{A3D8251D-E08E-405F-B619-4A3BB2790770}"/>
              </a:ext>
            </a:extLst>
          </p:cNvPr>
          <p:cNvSpPr/>
          <p:nvPr/>
        </p:nvSpPr>
        <p:spPr>
          <a:xfrm>
            <a:off x="2711449" y="4857750"/>
            <a:ext cx="368300" cy="368300"/>
          </a:xfrm>
          <a:prstGeom prst="mathMultiply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Multiplication Sign 63">
            <a:extLst>
              <a:ext uri="{FF2B5EF4-FFF2-40B4-BE49-F238E27FC236}">
                <a16:creationId xmlns:a16="http://schemas.microsoft.com/office/drawing/2014/main" id="{3BBB9434-D0B3-4B8D-85A7-085F81184B6B}"/>
              </a:ext>
            </a:extLst>
          </p:cNvPr>
          <p:cNvSpPr/>
          <p:nvPr/>
        </p:nvSpPr>
        <p:spPr>
          <a:xfrm>
            <a:off x="3600449" y="4029075"/>
            <a:ext cx="368300" cy="368300"/>
          </a:xfrm>
          <a:prstGeom prst="mathMultiply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Multiplication Sign 67">
            <a:extLst>
              <a:ext uri="{FF2B5EF4-FFF2-40B4-BE49-F238E27FC236}">
                <a16:creationId xmlns:a16="http://schemas.microsoft.com/office/drawing/2014/main" id="{D5CB06FB-FB0D-4F70-B9DE-06E68A1DF6EE}"/>
              </a:ext>
            </a:extLst>
          </p:cNvPr>
          <p:cNvSpPr/>
          <p:nvPr/>
        </p:nvSpPr>
        <p:spPr>
          <a:xfrm>
            <a:off x="10128248" y="4025900"/>
            <a:ext cx="368300" cy="368300"/>
          </a:xfrm>
          <a:prstGeom prst="mathMultiply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24CA335-2277-4191-9ACD-CBCBEB36F77E}"/>
              </a:ext>
            </a:extLst>
          </p:cNvPr>
          <p:cNvSpPr txBox="1"/>
          <p:nvPr/>
        </p:nvSpPr>
        <p:spPr>
          <a:xfrm>
            <a:off x="4551392" y="4127021"/>
            <a:ext cx="913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 -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US" sz="900">
              <a:solidFill>
                <a:srgbClr val="FF0000"/>
              </a:solidFill>
              <a:cs typeface="Calibri"/>
            </a:endParaRP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2, -10</a:t>
            </a:r>
            <a:endParaRPr lang="en-GB" sz="900">
              <a:solidFill>
                <a:srgbClr val="FF0000"/>
              </a:solidFill>
              <a:cs typeface="Calibri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5AD2C56-ECC9-44AB-95C7-1D6FC7037F15}"/>
              </a:ext>
            </a:extLst>
          </p:cNvPr>
          <p:cNvSpPr txBox="1"/>
          <p:nvPr/>
        </p:nvSpPr>
        <p:spPr>
          <a:xfrm>
            <a:off x="3205192" y="2272821"/>
            <a:ext cx="913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 -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US" sz="900">
              <a:solidFill>
                <a:srgbClr val="FF0000"/>
              </a:solidFill>
              <a:cs typeface="Calibri"/>
            </a:endParaRP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+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∞, 2, -10</a:t>
            </a:r>
            <a:endParaRPr lang="en-GB" sz="900">
              <a:solidFill>
                <a:srgbClr val="FF0000"/>
              </a:solidFill>
              <a:cs typeface="Calibri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705C4C4-B686-455F-82DA-CCD99ABA7B60}"/>
              </a:ext>
            </a:extLst>
          </p:cNvPr>
          <p:cNvSpPr txBox="1"/>
          <p:nvPr/>
        </p:nvSpPr>
        <p:spPr>
          <a:xfrm>
            <a:off x="5580092" y="1460021"/>
            <a:ext cx="913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 -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∞, -10, 1</a:t>
            </a:r>
            <a:endParaRPr lang="en-US" sz="900">
              <a:solidFill>
                <a:srgbClr val="FF0000"/>
              </a:solidFill>
              <a:cs typeface="Calibri"/>
            </a:endParaRP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+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GB" sz="900">
              <a:solidFill>
                <a:srgbClr val="FF0000"/>
              </a:solidFill>
              <a:cs typeface="Calibri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5AAB71F-B00F-4CC0-B4CA-C2C926832786}"/>
              </a:ext>
            </a:extLst>
          </p:cNvPr>
          <p:cNvSpPr txBox="1"/>
          <p:nvPr/>
        </p:nvSpPr>
        <p:spPr>
          <a:xfrm>
            <a:off x="8005792" y="2272821"/>
            <a:ext cx="913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 -10</a:t>
            </a:r>
            <a:endParaRPr lang="en-US" sz="900">
              <a:solidFill>
                <a:srgbClr val="FF0000"/>
              </a:solidFill>
              <a:cs typeface="Calibri"/>
            </a:endParaRP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+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∞, 1</a:t>
            </a:r>
            <a:endParaRPr lang="en-GB" sz="900">
              <a:solidFill>
                <a:srgbClr val="FF0000"/>
              </a:solidFill>
              <a:cs typeface="Calibri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6A7016E-FFE0-4C11-B6EB-A359A6C80CC8}"/>
              </a:ext>
            </a:extLst>
          </p:cNvPr>
          <p:cNvSpPr txBox="1"/>
          <p:nvPr/>
        </p:nvSpPr>
        <p:spPr>
          <a:xfrm>
            <a:off x="6094442" y="3244371"/>
            <a:ext cx="913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-10, -6, -3</a:t>
            </a:r>
            <a:endParaRPr lang="en-US" sz="900">
              <a:solidFill>
                <a:srgbClr val="FF0000"/>
              </a:solidFill>
              <a:cs typeface="Calibri"/>
            </a:endParaRP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+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GB" sz="900">
              <a:solidFill>
                <a:srgbClr val="FF0000"/>
              </a:solidFill>
              <a:cs typeface="Calibri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8FC522-0D66-4FC4-9A53-1C072C9661EF}"/>
              </a:ext>
            </a:extLst>
          </p:cNvPr>
          <p:cNvSpPr txBox="1"/>
          <p:nvPr/>
        </p:nvSpPr>
        <p:spPr>
          <a:xfrm>
            <a:off x="7935942" y="3244371"/>
            <a:ext cx="7610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-10, -6</a:t>
            </a:r>
            <a:endParaRPr lang="en-US" sz="900">
              <a:solidFill>
                <a:srgbClr val="FF0000"/>
              </a:solidFill>
              <a:cs typeface="Calibri"/>
            </a:endParaRP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1</a:t>
            </a:r>
            <a:endParaRPr lang="en-US" sz="900">
              <a:solidFill>
                <a:srgbClr val="FF0000"/>
              </a:solidFill>
              <a:cs typeface="Calibri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0F5087B-E5A9-4CFB-9D6B-22DDD47189E3}"/>
              </a:ext>
            </a:extLst>
          </p:cNvPr>
          <p:cNvSpPr txBox="1"/>
          <p:nvPr/>
        </p:nvSpPr>
        <p:spPr>
          <a:xfrm>
            <a:off x="9828242" y="3244371"/>
            <a:ext cx="913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-10</a:t>
            </a:r>
            <a:endParaRPr lang="en-US" sz="900">
              <a:solidFill>
                <a:srgbClr val="FF0000"/>
              </a:solidFill>
              <a:cs typeface="Calibri"/>
            </a:endParaRP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1</a:t>
            </a:r>
            <a:endParaRPr lang="en-US" sz="900">
              <a:solidFill>
                <a:srgbClr val="FF0000"/>
              </a:solidFill>
              <a:cs typeface="Calibri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82D4713-38B8-4631-B25D-5B4ED61D8286}"/>
              </a:ext>
            </a:extLst>
          </p:cNvPr>
          <p:cNvSpPr txBox="1"/>
          <p:nvPr/>
        </p:nvSpPr>
        <p:spPr>
          <a:xfrm>
            <a:off x="5376892" y="4034946"/>
            <a:ext cx="913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-10</a:t>
            </a:r>
            <a:endParaRPr lang="en-US" sz="900">
              <a:solidFill>
                <a:srgbClr val="FF0000"/>
              </a:solidFill>
              <a:cs typeface="Calibri"/>
            </a:endParaRP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+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∞, 6, -6</a:t>
            </a:r>
            <a:endParaRPr lang="en-GB" sz="900">
              <a:solidFill>
                <a:srgbClr val="FF0000"/>
              </a:solidFill>
              <a:cs typeface="Calibri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976B50-E370-4824-9410-922F3F78162B}"/>
              </a:ext>
            </a:extLst>
          </p:cNvPr>
          <p:cNvSpPr txBox="1"/>
          <p:nvPr/>
        </p:nvSpPr>
        <p:spPr>
          <a:xfrm>
            <a:off x="6145242" y="4130196"/>
            <a:ext cx="7705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-6</a:t>
            </a:r>
            <a:endParaRPr lang="en-US" sz="900">
              <a:solidFill>
                <a:srgbClr val="FF0000"/>
              </a:solidFill>
              <a:cs typeface="Calibri"/>
            </a:endParaRP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+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∞, -3</a:t>
            </a:r>
            <a:endParaRPr lang="en-GB" sz="900">
              <a:solidFill>
                <a:srgbClr val="FF0000"/>
              </a:solidFill>
              <a:cs typeface="Calibri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7DC5D52-E859-4C9F-B01A-FE3F0B38483F}"/>
              </a:ext>
            </a:extLst>
          </p:cNvPr>
          <p:cNvSpPr txBox="1"/>
          <p:nvPr/>
        </p:nvSpPr>
        <p:spPr>
          <a:xfrm>
            <a:off x="6919942" y="4101621"/>
            <a:ext cx="913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-3</a:t>
            </a:r>
            <a:endParaRPr lang="en-US" sz="900">
              <a:solidFill>
                <a:srgbClr val="FF0000"/>
              </a:solidFill>
              <a:cs typeface="Calibri"/>
            </a:endParaRP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+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∞, 8, 1</a:t>
            </a:r>
            <a:endParaRPr lang="en-GB" sz="900">
              <a:solidFill>
                <a:srgbClr val="FF0000"/>
              </a:solidFill>
              <a:cs typeface="Calibri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87234C4-6A21-4F9F-89F9-97AA8FFB93CF}"/>
              </a:ext>
            </a:extLst>
          </p:cNvPr>
          <p:cNvSpPr txBox="1"/>
          <p:nvPr/>
        </p:nvSpPr>
        <p:spPr>
          <a:xfrm>
            <a:off x="7745442" y="4101621"/>
            <a:ext cx="5705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-10</a:t>
            </a:r>
            <a:endParaRPr lang="en-US" sz="900">
              <a:solidFill>
                <a:srgbClr val="FF0000"/>
              </a:solidFill>
              <a:cs typeface="Calibri"/>
            </a:endParaRP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1, -6</a:t>
            </a:r>
            <a:endParaRPr lang="en-US" sz="900">
              <a:solidFill>
                <a:srgbClr val="FF0000"/>
              </a:solidFill>
              <a:cs typeface="Calibri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3E235F2-1793-4C75-B273-43DC9A41ECBC}"/>
              </a:ext>
            </a:extLst>
          </p:cNvPr>
          <p:cNvSpPr txBox="1"/>
          <p:nvPr/>
        </p:nvSpPr>
        <p:spPr>
          <a:xfrm>
            <a:off x="8761442" y="4101621"/>
            <a:ext cx="5705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-6</a:t>
            </a:r>
            <a:endParaRPr lang="en-US" sz="900">
              <a:solidFill>
                <a:srgbClr val="FF0000"/>
              </a:solidFill>
              <a:cs typeface="Calibri"/>
            </a:endParaRP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1</a:t>
            </a:r>
            <a:endParaRPr lang="en-US" sz="900">
              <a:solidFill>
                <a:srgbClr val="FF0000"/>
              </a:solidFill>
              <a:cs typeface="Calibri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B68E079-36AA-4AD0-AE20-416018F9E48F}"/>
              </a:ext>
            </a:extLst>
          </p:cNvPr>
          <p:cNvSpPr txBox="1"/>
          <p:nvPr/>
        </p:nvSpPr>
        <p:spPr>
          <a:xfrm>
            <a:off x="9351992" y="4101621"/>
            <a:ext cx="5705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-10</a:t>
            </a:r>
            <a:endParaRPr lang="en-US" sz="900">
              <a:solidFill>
                <a:srgbClr val="FF0000"/>
              </a:solidFill>
              <a:cs typeface="Calibri"/>
            </a:endParaRP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1</a:t>
            </a:r>
            <a:endParaRPr lang="en-US" sz="90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3159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map, green, kite, group&#10;&#10;Description generated with very high confidence">
            <a:extLst>
              <a:ext uri="{FF2B5EF4-FFF2-40B4-BE49-F238E27FC236}">
                <a16:creationId xmlns:a16="http://schemas.microsoft.com/office/drawing/2014/main" id="{477A537D-2F88-433A-9C1F-BFA4BE299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94" y="1551132"/>
            <a:ext cx="10564482" cy="41726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57ACF4-44B9-44E6-87AD-33F88EC813D5}"/>
              </a:ext>
            </a:extLst>
          </p:cNvPr>
          <p:cNvSpPr txBox="1"/>
          <p:nvPr/>
        </p:nvSpPr>
        <p:spPr>
          <a:xfrm>
            <a:off x="4551872" y="4393721"/>
            <a:ext cx="7016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>
                <a:cs typeface="Calibri"/>
              </a:rPr>
              <a:t>-6</a:t>
            </a:r>
            <a:endParaRPr lang="en-GB" sz="2400" b="1" dirty="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9FB6B6-B289-4D97-B182-36153C2C8E7E}"/>
              </a:ext>
            </a:extLst>
          </p:cNvPr>
          <p:cNvSpPr txBox="1"/>
          <p:nvPr/>
        </p:nvSpPr>
        <p:spPr>
          <a:xfrm>
            <a:off x="5673305" y="4393720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>
                <a:cs typeface="Calibri"/>
              </a:rPr>
              <a:t>-6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3A2B34-930E-4C17-AA5A-93C6F1543147}"/>
              </a:ext>
            </a:extLst>
          </p:cNvPr>
          <p:cNvSpPr txBox="1"/>
          <p:nvPr/>
        </p:nvSpPr>
        <p:spPr>
          <a:xfrm>
            <a:off x="6277155" y="4393720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-3</a:t>
            </a:r>
            <a:endParaRPr 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5C75E6-8AC6-4B5F-B5AB-E61B3399960D}"/>
              </a:ext>
            </a:extLst>
          </p:cNvPr>
          <p:cNvSpPr txBox="1"/>
          <p:nvPr/>
        </p:nvSpPr>
        <p:spPr>
          <a:xfrm>
            <a:off x="6823495" y="4393721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1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187FD8-9FB7-4507-98FB-AE742335A549}"/>
              </a:ext>
            </a:extLst>
          </p:cNvPr>
          <p:cNvSpPr txBox="1"/>
          <p:nvPr/>
        </p:nvSpPr>
        <p:spPr>
          <a:xfrm>
            <a:off x="8635042" y="4393721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5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29E21E-EC4A-4680-B4F1-508B2558EDBA}"/>
              </a:ext>
            </a:extLst>
          </p:cNvPr>
          <p:cNvSpPr txBox="1"/>
          <p:nvPr/>
        </p:nvSpPr>
        <p:spPr>
          <a:xfrm>
            <a:off x="9310777" y="4393720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3</a:t>
            </a:r>
            <a:endParaRPr 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84E918-6F14-461F-9806-591C96A056FB}"/>
              </a:ext>
            </a:extLst>
          </p:cNvPr>
          <p:cNvSpPr txBox="1"/>
          <p:nvPr/>
        </p:nvSpPr>
        <p:spPr>
          <a:xfrm>
            <a:off x="10288438" y="4393721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/>
              <a:t>-3</a:t>
            </a:r>
            <a:endParaRPr 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A106DC-AEA1-457F-8678-453E044C5974}"/>
              </a:ext>
            </a:extLst>
          </p:cNvPr>
          <p:cNvSpPr txBox="1"/>
          <p:nvPr/>
        </p:nvSpPr>
        <p:spPr>
          <a:xfrm>
            <a:off x="4548458" y="3540783"/>
            <a:ext cx="6340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/>
              <a:t>-6</a:t>
            </a:r>
            <a:endParaRPr 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AFF4C7-0AA4-4721-996C-D9A37C2F58FE}"/>
              </a:ext>
            </a:extLst>
          </p:cNvPr>
          <p:cNvSpPr txBox="1"/>
          <p:nvPr/>
        </p:nvSpPr>
        <p:spPr>
          <a:xfrm>
            <a:off x="3043508" y="2578758"/>
            <a:ext cx="7292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/>
              <a:t>-6</a:t>
            </a:r>
            <a:endParaRPr lang="en-US" sz="2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CEC72D-BB25-4F9D-A11B-565ABA74AF7A}"/>
              </a:ext>
            </a:extLst>
          </p:cNvPr>
          <p:cNvSpPr txBox="1"/>
          <p:nvPr/>
        </p:nvSpPr>
        <p:spPr>
          <a:xfrm>
            <a:off x="6148658" y="3540783"/>
            <a:ext cx="7292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>
                <a:cs typeface="Calibri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ACD93A-4189-464C-AD16-F4EF439F3505}"/>
              </a:ext>
            </a:extLst>
          </p:cNvPr>
          <p:cNvSpPr txBox="1"/>
          <p:nvPr/>
        </p:nvSpPr>
        <p:spPr>
          <a:xfrm>
            <a:off x="8101283" y="3540783"/>
            <a:ext cx="7292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>
                <a:cs typeface="Calibri"/>
              </a:rPr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E9171D-BFD8-46DB-B23C-F5411A01BC33}"/>
              </a:ext>
            </a:extLst>
          </p:cNvPr>
          <p:cNvSpPr txBox="1"/>
          <p:nvPr/>
        </p:nvSpPr>
        <p:spPr>
          <a:xfrm>
            <a:off x="9806077" y="3536470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3</a:t>
            </a:r>
            <a:endParaRPr lang="en-US" sz="2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777E83-49DF-496D-B621-1BF5A3FD45C4}"/>
              </a:ext>
            </a:extLst>
          </p:cNvPr>
          <p:cNvSpPr txBox="1"/>
          <p:nvPr/>
        </p:nvSpPr>
        <p:spPr>
          <a:xfrm>
            <a:off x="7939358" y="2607333"/>
            <a:ext cx="7292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>
                <a:cs typeface="Calibri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C4BEAF-16F8-4B48-B798-73715D1C553E}"/>
              </a:ext>
            </a:extLst>
          </p:cNvPr>
          <p:cNvSpPr txBox="1"/>
          <p:nvPr/>
        </p:nvSpPr>
        <p:spPr>
          <a:xfrm>
            <a:off x="5500958" y="1740558"/>
            <a:ext cx="7292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>
                <a:cs typeface="Calibri"/>
              </a:rPr>
              <a:t>1</a:t>
            </a:r>
          </a:p>
        </p:txBody>
      </p:sp>
      <p:sp>
        <p:nvSpPr>
          <p:cNvPr id="68" name="Multiplication Sign 67">
            <a:extLst>
              <a:ext uri="{FF2B5EF4-FFF2-40B4-BE49-F238E27FC236}">
                <a16:creationId xmlns:a16="http://schemas.microsoft.com/office/drawing/2014/main" id="{D5CB06FB-FB0D-4F70-B9DE-06E68A1DF6EE}"/>
              </a:ext>
            </a:extLst>
          </p:cNvPr>
          <p:cNvSpPr/>
          <p:nvPr/>
        </p:nvSpPr>
        <p:spPr>
          <a:xfrm>
            <a:off x="8089898" y="4035425"/>
            <a:ext cx="368300" cy="368300"/>
          </a:xfrm>
          <a:prstGeom prst="mathMultiply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24CA335-2277-4191-9ACD-CBCBEB36F77E}"/>
              </a:ext>
            </a:extLst>
          </p:cNvPr>
          <p:cNvSpPr txBox="1"/>
          <p:nvPr/>
        </p:nvSpPr>
        <p:spPr>
          <a:xfrm>
            <a:off x="4265642" y="4127021"/>
            <a:ext cx="6372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 1</a:t>
            </a: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+ 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GB" sz="900">
              <a:ea typeface="+mn-lt"/>
              <a:cs typeface="+mn-l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705C4C4-B686-455F-82DA-CCD99ABA7B60}"/>
              </a:ext>
            </a:extLst>
          </p:cNvPr>
          <p:cNvSpPr txBox="1"/>
          <p:nvPr/>
        </p:nvSpPr>
        <p:spPr>
          <a:xfrm>
            <a:off x="5580092" y="1460021"/>
            <a:ext cx="913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 -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∞, 1</a:t>
            </a:r>
            <a:endParaRPr lang="en-US" sz="900">
              <a:solidFill>
                <a:srgbClr val="FF0000"/>
              </a:solidFill>
              <a:cs typeface="Calibri"/>
            </a:endParaRP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+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GB" sz="900">
              <a:solidFill>
                <a:srgbClr val="FF0000"/>
              </a:solidFill>
              <a:cs typeface="Calibri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B68E079-36AA-4AD0-AE20-416018F9E48F}"/>
              </a:ext>
            </a:extLst>
          </p:cNvPr>
          <p:cNvSpPr txBox="1"/>
          <p:nvPr/>
        </p:nvSpPr>
        <p:spPr>
          <a:xfrm>
            <a:off x="9332942" y="4130196"/>
            <a:ext cx="8372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-9</a:t>
            </a:r>
            <a:endParaRPr lang="en-US" sz="900">
              <a:solidFill>
                <a:srgbClr val="FF0000"/>
              </a:solidFill>
              <a:cs typeface="Calibri"/>
            </a:endParaRPr>
          </a:p>
          <a:p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β = + 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∞, 4, 3</a:t>
            </a:r>
            <a:endParaRPr lang="en-US" sz="900">
              <a:solidFill>
                <a:srgbClr val="FF0000"/>
              </a:solidFill>
              <a:cs typeface="Calibri"/>
            </a:endParaRPr>
          </a:p>
        </p:txBody>
      </p:sp>
      <p:sp>
        <p:nvSpPr>
          <p:cNvPr id="46" name="Multiplication Sign 45">
            <a:extLst>
              <a:ext uri="{FF2B5EF4-FFF2-40B4-BE49-F238E27FC236}">
                <a16:creationId xmlns:a16="http://schemas.microsoft.com/office/drawing/2014/main" id="{3A69F298-745D-4F56-B455-E80BA640E18C}"/>
              </a:ext>
            </a:extLst>
          </p:cNvPr>
          <p:cNvSpPr/>
          <p:nvPr/>
        </p:nvSpPr>
        <p:spPr>
          <a:xfrm>
            <a:off x="3365497" y="3178175"/>
            <a:ext cx="368300" cy="368300"/>
          </a:xfrm>
          <a:prstGeom prst="mathMultiply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Multiplication Sign 46">
            <a:extLst>
              <a:ext uri="{FF2B5EF4-FFF2-40B4-BE49-F238E27FC236}">
                <a16:creationId xmlns:a16="http://schemas.microsoft.com/office/drawing/2014/main" id="{1BD5017C-55E6-459E-92D3-B8F4C86584A8}"/>
              </a:ext>
            </a:extLst>
          </p:cNvPr>
          <p:cNvSpPr/>
          <p:nvPr/>
        </p:nvSpPr>
        <p:spPr>
          <a:xfrm>
            <a:off x="2508247" y="3178175"/>
            <a:ext cx="368300" cy="368300"/>
          </a:xfrm>
          <a:prstGeom prst="mathMultiply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Multiplication Sign 47">
            <a:extLst>
              <a:ext uri="{FF2B5EF4-FFF2-40B4-BE49-F238E27FC236}">
                <a16:creationId xmlns:a16="http://schemas.microsoft.com/office/drawing/2014/main" id="{50DA2529-BAA0-4220-ADD7-CC270C28B174}"/>
              </a:ext>
            </a:extLst>
          </p:cNvPr>
          <p:cNvSpPr/>
          <p:nvPr/>
        </p:nvSpPr>
        <p:spPr>
          <a:xfrm>
            <a:off x="4422772" y="4864100"/>
            <a:ext cx="368300" cy="368300"/>
          </a:xfrm>
          <a:prstGeom prst="mathMultiply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Multiplication Sign 48">
            <a:extLst>
              <a:ext uri="{FF2B5EF4-FFF2-40B4-BE49-F238E27FC236}">
                <a16:creationId xmlns:a16="http://schemas.microsoft.com/office/drawing/2014/main" id="{9172079E-BA70-4D12-86ED-795B4314DABC}"/>
              </a:ext>
            </a:extLst>
          </p:cNvPr>
          <p:cNvSpPr/>
          <p:nvPr/>
        </p:nvSpPr>
        <p:spPr>
          <a:xfrm>
            <a:off x="4718047" y="4864100"/>
            <a:ext cx="368300" cy="368300"/>
          </a:xfrm>
          <a:prstGeom prst="mathMultiply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1652D04-F1DE-4E2E-BCD9-22404C4E0DCD}"/>
              </a:ext>
            </a:extLst>
          </p:cNvPr>
          <p:cNvSpPr txBox="1"/>
          <p:nvPr/>
        </p:nvSpPr>
        <p:spPr>
          <a:xfrm>
            <a:off x="4770466" y="3231670"/>
            <a:ext cx="6372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 1</a:t>
            </a: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+ 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GB" sz="900">
              <a:ea typeface="+mn-lt"/>
              <a:cs typeface="+mn-l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3D7A26A-7364-4FF8-8CE2-82992D3F1CC2}"/>
              </a:ext>
            </a:extLst>
          </p:cNvPr>
          <p:cNvSpPr txBox="1"/>
          <p:nvPr/>
        </p:nvSpPr>
        <p:spPr>
          <a:xfrm>
            <a:off x="3227416" y="2269645"/>
            <a:ext cx="6372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 1</a:t>
            </a: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+ 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GB" sz="900">
              <a:ea typeface="+mn-lt"/>
              <a:cs typeface="+mn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CAADEC-7E41-49DB-B513-D73BC739DB52}"/>
              </a:ext>
            </a:extLst>
          </p:cNvPr>
          <p:cNvSpPr txBox="1"/>
          <p:nvPr/>
        </p:nvSpPr>
        <p:spPr>
          <a:xfrm>
            <a:off x="8028016" y="2269645"/>
            <a:ext cx="8848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 - 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GB" sz="900">
              <a:solidFill>
                <a:srgbClr val="FF0000"/>
              </a:solidFill>
              <a:cs typeface="Calibri"/>
            </a:endParaRP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+ 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∞, 3, 1</a:t>
            </a:r>
            <a:endParaRPr lang="en-GB" sz="900">
              <a:ea typeface="+mn-lt"/>
              <a:cs typeface="+mn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746496B-E0A1-45D8-B00C-EE0CEA335F5C}"/>
              </a:ext>
            </a:extLst>
          </p:cNvPr>
          <p:cNvSpPr txBox="1"/>
          <p:nvPr/>
        </p:nvSpPr>
        <p:spPr>
          <a:xfrm>
            <a:off x="9809191" y="3174520"/>
            <a:ext cx="8658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 - 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∞, -9, 3</a:t>
            </a:r>
            <a:endParaRPr lang="en-GB" sz="900">
              <a:solidFill>
                <a:srgbClr val="FF0000"/>
              </a:solidFill>
              <a:cs typeface="Calibri"/>
            </a:endParaRPr>
          </a:p>
          <a:p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β = + 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GB" sz="900">
              <a:ea typeface="+mn-lt"/>
              <a:cs typeface="+mn-lt"/>
            </a:endParaRPr>
          </a:p>
        </p:txBody>
      </p:sp>
      <p:sp>
        <p:nvSpPr>
          <p:cNvPr id="54" name="Multiplication Sign 53">
            <a:extLst>
              <a:ext uri="{FF2B5EF4-FFF2-40B4-BE49-F238E27FC236}">
                <a16:creationId xmlns:a16="http://schemas.microsoft.com/office/drawing/2014/main" id="{CC277D38-4094-4FBB-80E7-FFAAFE094635}"/>
              </a:ext>
            </a:extLst>
          </p:cNvPr>
          <p:cNvSpPr/>
          <p:nvPr/>
        </p:nvSpPr>
        <p:spPr>
          <a:xfrm>
            <a:off x="5641972" y="4864100"/>
            <a:ext cx="368300" cy="368300"/>
          </a:xfrm>
          <a:prstGeom prst="mathMultiply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3E965B8-415D-4A63-AD76-880FE9117DC5}"/>
              </a:ext>
            </a:extLst>
          </p:cNvPr>
          <p:cNvSpPr txBox="1"/>
          <p:nvPr/>
        </p:nvSpPr>
        <p:spPr>
          <a:xfrm>
            <a:off x="10361641" y="4031770"/>
            <a:ext cx="8658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α = - 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GB" sz="900">
              <a:solidFill>
                <a:srgbClr val="FF0000"/>
              </a:solidFill>
              <a:cs typeface="Calibri"/>
            </a:endParaRPr>
          </a:p>
          <a:p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β = + 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∞, -1, -9</a:t>
            </a:r>
            <a:endParaRPr lang="en-GB" sz="900">
              <a:ea typeface="+mn-lt"/>
              <a:cs typeface="+mn-lt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6527755-5120-4224-88CC-B22C86727033}"/>
              </a:ext>
            </a:extLst>
          </p:cNvPr>
          <p:cNvSpPr txBox="1"/>
          <p:nvPr/>
        </p:nvSpPr>
        <p:spPr>
          <a:xfrm>
            <a:off x="8761441" y="4088920"/>
            <a:ext cx="8658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 - 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GB" sz="900">
              <a:solidFill>
                <a:srgbClr val="FF0000"/>
              </a:solidFill>
              <a:cs typeface="Calibri"/>
            </a:endParaRP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3</a:t>
            </a:r>
            <a:endParaRPr lang="en-US" sz="900">
              <a:solidFill>
                <a:srgbClr val="FF0000"/>
              </a:solidFill>
              <a:ea typeface="+mn-lt"/>
              <a:cs typeface="+mn-lt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8C69ACF-B05D-4E3E-AE26-9400BA8CCF5C}"/>
              </a:ext>
            </a:extLst>
          </p:cNvPr>
          <p:cNvSpPr txBox="1"/>
          <p:nvPr/>
        </p:nvSpPr>
        <p:spPr>
          <a:xfrm>
            <a:off x="8389966" y="3298345"/>
            <a:ext cx="8658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 - 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GB" sz="900">
              <a:solidFill>
                <a:srgbClr val="FF0000"/>
              </a:solidFill>
              <a:cs typeface="Calibri"/>
            </a:endParaRP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3</a:t>
            </a:r>
            <a:endParaRPr lang="en-US" sz="900">
              <a:solidFill>
                <a:srgbClr val="FF0000"/>
              </a:solidFill>
              <a:ea typeface="+mn-lt"/>
              <a:cs typeface="+mn-lt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CC191BA-8649-49BC-ABC1-4C289716388F}"/>
              </a:ext>
            </a:extLst>
          </p:cNvPr>
          <p:cNvSpPr txBox="1"/>
          <p:nvPr/>
        </p:nvSpPr>
        <p:spPr>
          <a:xfrm>
            <a:off x="6237316" y="3174520"/>
            <a:ext cx="8658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 - 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∞, 1</a:t>
            </a:r>
            <a:endParaRPr lang="en-GB" sz="900">
              <a:solidFill>
                <a:srgbClr val="FF0000"/>
              </a:solidFill>
              <a:cs typeface="Calibri"/>
            </a:endParaRP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3</a:t>
            </a:r>
            <a:endParaRPr lang="en-US" sz="900">
              <a:solidFill>
                <a:srgbClr val="FF0000"/>
              </a:solidFill>
              <a:ea typeface="+mn-lt"/>
              <a:cs typeface="+mn-lt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3AE135-3215-4A82-A36B-5EDB1C480197}"/>
              </a:ext>
            </a:extLst>
          </p:cNvPr>
          <p:cNvSpPr txBox="1"/>
          <p:nvPr/>
        </p:nvSpPr>
        <p:spPr>
          <a:xfrm>
            <a:off x="6989791" y="4088920"/>
            <a:ext cx="8658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 - 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GB" sz="900">
              <a:solidFill>
                <a:srgbClr val="FF0000"/>
              </a:solidFill>
              <a:cs typeface="Calibri"/>
            </a:endParaRP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3, 1</a:t>
            </a:r>
            <a:endParaRPr lang="en-US" sz="900">
              <a:solidFill>
                <a:srgbClr val="FF0000"/>
              </a:solidFill>
              <a:ea typeface="+mn-lt"/>
              <a:cs typeface="+mn-l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55D0A0-5A53-4409-A9A4-20E2365E080A}"/>
              </a:ext>
            </a:extLst>
          </p:cNvPr>
          <p:cNvSpPr txBox="1"/>
          <p:nvPr/>
        </p:nvSpPr>
        <p:spPr>
          <a:xfrm>
            <a:off x="6275416" y="4127020"/>
            <a:ext cx="8658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 1</a:t>
            </a:r>
            <a:endParaRPr lang="en-US" sz="900">
              <a:solidFill>
                <a:srgbClr val="FF0000"/>
              </a:solidFill>
              <a:cs typeface="Calibri"/>
            </a:endParaRP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3, -3</a:t>
            </a:r>
            <a:endParaRPr lang="en-US" sz="900">
              <a:solidFill>
                <a:srgbClr val="FF0000"/>
              </a:solidFill>
              <a:ea typeface="+mn-lt"/>
              <a:cs typeface="+mn-lt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6868ED-A34C-475A-8F43-494E50090C9D}"/>
              </a:ext>
            </a:extLst>
          </p:cNvPr>
          <p:cNvSpPr txBox="1"/>
          <p:nvPr/>
        </p:nvSpPr>
        <p:spPr>
          <a:xfrm>
            <a:off x="5627716" y="4117495"/>
            <a:ext cx="8658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 1</a:t>
            </a:r>
            <a:endParaRPr lang="en-US" sz="900">
              <a:solidFill>
                <a:srgbClr val="FF0000"/>
              </a:solidFill>
              <a:cs typeface="Calibri"/>
            </a:endParaRP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3</a:t>
            </a:r>
            <a:endParaRPr lang="en-US" sz="900">
              <a:solidFill>
                <a:srgbClr val="FF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5123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water, outdoor, boat, crossing&#10;&#10;Description generated with very high confidence">
            <a:extLst>
              <a:ext uri="{FF2B5EF4-FFF2-40B4-BE49-F238E27FC236}">
                <a16:creationId xmlns:a16="http://schemas.microsoft.com/office/drawing/2014/main" id="{1B2D981E-8CAB-4124-AD1F-6BB575BA7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853" y="319561"/>
            <a:ext cx="8867953" cy="5749817"/>
          </a:xfrm>
          <a:prstGeom prst="rect">
            <a:avLst/>
          </a:prstGeom>
        </p:spPr>
      </p:pic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383EA948-4244-4B3B-9B36-7CF1DA791C34}"/>
              </a:ext>
            </a:extLst>
          </p:cNvPr>
          <p:cNvSpPr/>
          <p:nvPr/>
        </p:nvSpPr>
        <p:spPr>
          <a:xfrm>
            <a:off x="2716000" y="5075268"/>
            <a:ext cx="368300" cy="368300"/>
          </a:xfrm>
          <a:prstGeom prst="mathMultiply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3AB4892E-E833-4496-BFEF-67CB7118BA6C}"/>
              </a:ext>
            </a:extLst>
          </p:cNvPr>
          <p:cNvSpPr/>
          <p:nvPr/>
        </p:nvSpPr>
        <p:spPr>
          <a:xfrm>
            <a:off x="7719320" y="2429833"/>
            <a:ext cx="368300" cy="368300"/>
          </a:xfrm>
          <a:prstGeom prst="mathMultiply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8E67C424-FEA3-4AC4-B575-743E55AA6132}"/>
              </a:ext>
            </a:extLst>
          </p:cNvPr>
          <p:cNvSpPr/>
          <p:nvPr/>
        </p:nvSpPr>
        <p:spPr>
          <a:xfrm>
            <a:off x="8581961" y="2429832"/>
            <a:ext cx="368300" cy="368300"/>
          </a:xfrm>
          <a:prstGeom prst="mathMultiply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150E8787-F01A-4736-AD92-0B5C5DD132D2}"/>
              </a:ext>
            </a:extLst>
          </p:cNvPr>
          <p:cNvSpPr/>
          <p:nvPr/>
        </p:nvSpPr>
        <p:spPr>
          <a:xfrm>
            <a:off x="6612262" y="5032133"/>
            <a:ext cx="368300" cy="368300"/>
          </a:xfrm>
          <a:prstGeom prst="mathMultiply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776B089B-39E2-4158-ADA1-9F29147161E4}"/>
              </a:ext>
            </a:extLst>
          </p:cNvPr>
          <p:cNvSpPr/>
          <p:nvPr/>
        </p:nvSpPr>
        <p:spPr>
          <a:xfrm>
            <a:off x="6885433" y="5032134"/>
            <a:ext cx="368300" cy="368300"/>
          </a:xfrm>
          <a:prstGeom prst="mathMultiply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3E6C9598-E1BC-4816-9826-39094F74FE40}"/>
              </a:ext>
            </a:extLst>
          </p:cNvPr>
          <p:cNvSpPr/>
          <p:nvPr/>
        </p:nvSpPr>
        <p:spPr>
          <a:xfrm>
            <a:off x="3938075" y="3680664"/>
            <a:ext cx="368300" cy="368300"/>
          </a:xfrm>
          <a:prstGeom prst="mathMultiply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2994E73B-90AD-425F-B2DE-E689F0D523AF}"/>
              </a:ext>
            </a:extLst>
          </p:cNvPr>
          <p:cNvSpPr/>
          <p:nvPr/>
        </p:nvSpPr>
        <p:spPr>
          <a:xfrm>
            <a:off x="5490829" y="3680663"/>
            <a:ext cx="368300" cy="368300"/>
          </a:xfrm>
          <a:prstGeom prst="mathMultiply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C5E90A-D5C2-4733-B1E4-99A79194B946}"/>
              </a:ext>
            </a:extLst>
          </p:cNvPr>
          <p:cNvSpPr txBox="1"/>
          <p:nvPr/>
        </p:nvSpPr>
        <p:spPr>
          <a:xfrm>
            <a:off x="1489495" y="4192438"/>
            <a:ext cx="7016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>
                <a:cs typeface="Calibri"/>
              </a:rPr>
              <a:t>1</a:t>
            </a:r>
            <a:endParaRPr lang="en-GB" sz="2400" b="1" dirty="0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C418EB-0BC4-47F5-A408-943BB4CBB697}"/>
              </a:ext>
            </a:extLst>
          </p:cNvPr>
          <p:cNvSpPr txBox="1"/>
          <p:nvPr/>
        </p:nvSpPr>
        <p:spPr>
          <a:xfrm>
            <a:off x="2021457" y="4192437"/>
            <a:ext cx="7016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>
                <a:cs typeface="Calibri"/>
              </a:rPr>
              <a:t>-3</a:t>
            </a:r>
            <a:endParaRPr lang="en-GB" sz="2400" b="1" dirty="0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FBF960-A160-4F5C-9AF7-3C7D55C20DA4}"/>
              </a:ext>
            </a:extLst>
          </p:cNvPr>
          <p:cNvSpPr txBox="1"/>
          <p:nvPr/>
        </p:nvSpPr>
        <p:spPr>
          <a:xfrm>
            <a:off x="2452778" y="4192438"/>
            <a:ext cx="7016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>
                <a:cs typeface="Calibri"/>
              </a:rPr>
              <a:t>-6</a:t>
            </a:r>
            <a:endParaRPr lang="en-GB" sz="2400" b="1" dirty="0"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10DE07-6B2A-4125-9CE1-E6DE7F97BBD4}"/>
              </a:ext>
            </a:extLst>
          </p:cNvPr>
          <p:cNvSpPr txBox="1"/>
          <p:nvPr/>
        </p:nvSpPr>
        <p:spPr>
          <a:xfrm>
            <a:off x="2021456" y="2898475"/>
            <a:ext cx="7016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>
                <a:cs typeface="Calibri"/>
              </a:rPr>
              <a:t>1</a:t>
            </a:r>
            <a:endParaRPr lang="en-GB" sz="2400" b="1" dirty="0"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68CC64-DA3E-45DA-A62A-6344D2E577DB}"/>
              </a:ext>
            </a:extLst>
          </p:cNvPr>
          <p:cNvSpPr txBox="1"/>
          <p:nvPr/>
        </p:nvSpPr>
        <p:spPr>
          <a:xfrm>
            <a:off x="3516702" y="1575758"/>
            <a:ext cx="7016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>
                <a:cs typeface="Calibri"/>
              </a:rPr>
              <a:t>1</a:t>
            </a:r>
            <a:endParaRPr lang="en-GB" sz="2400" b="1" dirty="0"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C5B573-B2C2-411E-8145-8C783EA53466}"/>
              </a:ext>
            </a:extLst>
          </p:cNvPr>
          <p:cNvSpPr txBox="1"/>
          <p:nvPr/>
        </p:nvSpPr>
        <p:spPr>
          <a:xfrm>
            <a:off x="5615796" y="267418"/>
            <a:ext cx="7016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>
                <a:cs typeface="Calibri"/>
              </a:rPr>
              <a:t>1</a:t>
            </a:r>
            <a:endParaRPr lang="en-GB" sz="2400" b="1" dirty="0"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8A560B-0648-496F-AB3A-A9C947D3D367}"/>
              </a:ext>
            </a:extLst>
          </p:cNvPr>
          <p:cNvSpPr txBox="1"/>
          <p:nvPr/>
        </p:nvSpPr>
        <p:spPr>
          <a:xfrm>
            <a:off x="3085381" y="4192437"/>
            <a:ext cx="7016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>
                <a:cs typeface="Calibri"/>
              </a:rPr>
              <a:t>5</a:t>
            </a:r>
            <a:endParaRPr lang="en-GB" sz="2400" b="1" dirty="0"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9C5FCA-682A-457E-AB98-3530F5F4F948}"/>
              </a:ext>
            </a:extLst>
          </p:cNvPr>
          <p:cNvSpPr txBox="1"/>
          <p:nvPr/>
        </p:nvSpPr>
        <p:spPr>
          <a:xfrm>
            <a:off x="3516702" y="2898476"/>
            <a:ext cx="7016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>
                <a:cs typeface="Calibri"/>
              </a:rPr>
              <a:t>5</a:t>
            </a:r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F63349-EE74-4F7D-9647-DECC5D1028A4}"/>
              </a:ext>
            </a:extLst>
          </p:cNvPr>
          <p:cNvSpPr txBox="1"/>
          <p:nvPr/>
        </p:nvSpPr>
        <p:spPr>
          <a:xfrm>
            <a:off x="5083834" y="2898475"/>
            <a:ext cx="7016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>
                <a:cs typeface="Calibri"/>
              </a:rPr>
              <a:t>3</a:t>
            </a:r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E211B6-9D6D-400D-8952-4159F5E96439}"/>
              </a:ext>
            </a:extLst>
          </p:cNvPr>
          <p:cNvSpPr txBox="1"/>
          <p:nvPr/>
        </p:nvSpPr>
        <p:spPr>
          <a:xfrm>
            <a:off x="4738778" y="4192438"/>
            <a:ext cx="7016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>
                <a:cs typeface="Calibri"/>
              </a:rPr>
              <a:t>3</a:t>
            </a:r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27A049-31F9-4BB5-AE8E-2FE7587F5D3C}"/>
              </a:ext>
            </a:extLst>
          </p:cNvPr>
          <p:cNvSpPr txBox="1"/>
          <p:nvPr/>
        </p:nvSpPr>
        <p:spPr>
          <a:xfrm>
            <a:off x="6449683" y="4192437"/>
            <a:ext cx="7016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>
                <a:cs typeface="Calibri"/>
              </a:rPr>
              <a:t>-10</a:t>
            </a:r>
            <a:endParaRPr lang="en-GB" sz="2400" b="1" dirty="0">
              <a:cs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50E0A6-B9A7-404A-B4F8-51D5CAFD72EF}"/>
              </a:ext>
            </a:extLst>
          </p:cNvPr>
          <p:cNvSpPr txBox="1"/>
          <p:nvPr/>
        </p:nvSpPr>
        <p:spPr>
          <a:xfrm>
            <a:off x="6449682" y="2898474"/>
            <a:ext cx="7016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>
                <a:cs typeface="Calibri"/>
              </a:rPr>
              <a:t>-10</a:t>
            </a:r>
            <a:endParaRPr lang="en-GB" sz="2400" b="1" dirty="0"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4D48C7-3FDD-497B-AD6D-C1C0A05DC492}"/>
              </a:ext>
            </a:extLst>
          </p:cNvPr>
          <p:cNvSpPr txBox="1"/>
          <p:nvPr/>
        </p:nvSpPr>
        <p:spPr>
          <a:xfrm>
            <a:off x="7657380" y="1575756"/>
            <a:ext cx="7016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>
                <a:cs typeface="Calibri"/>
              </a:rPr>
              <a:t>-10</a:t>
            </a:r>
            <a:endParaRPr lang="en-GB" sz="2400" b="1" dirty="0">
              <a:cs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FBA619-5603-4256-A48F-2428BAFD8F42}"/>
              </a:ext>
            </a:extLst>
          </p:cNvPr>
          <p:cNvSpPr txBox="1"/>
          <p:nvPr/>
        </p:nvSpPr>
        <p:spPr>
          <a:xfrm>
            <a:off x="5160992" y="269396"/>
            <a:ext cx="913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 -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∞, 1</a:t>
            </a:r>
            <a:endParaRPr lang="en-US" sz="900">
              <a:solidFill>
                <a:srgbClr val="FF0000"/>
              </a:solidFill>
              <a:cs typeface="Calibri"/>
            </a:endParaRP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+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GB" sz="900">
              <a:solidFill>
                <a:srgbClr val="FF0000"/>
              </a:solidFill>
              <a:cs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DEBDCE-CDE5-4DB5-BFE6-CCCB3205A7C8}"/>
              </a:ext>
            </a:extLst>
          </p:cNvPr>
          <p:cNvSpPr txBox="1"/>
          <p:nvPr/>
        </p:nvSpPr>
        <p:spPr>
          <a:xfrm>
            <a:off x="3113117" y="1526696"/>
            <a:ext cx="913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 -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US" sz="900">
              <a:solidFill>
                <a:srgbClr val="FF0000"/>
              </a:solidFill>
              <a:cs typeface="Calibri"/>
            </a:endParaRP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+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∞, 1</a:t>
            </a:r>
            <a:endParaRPr lang="en-GB" sz="900">
              <a:solidFill>
                <a:srgbClr val="FF0000"/>
              </a:solidFill>
              <a:cs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2AFF5E-479E-4D19-85FC-851336B795BB}"/>
              </a:ext>
            </a:extLst>
          </p:cNvPr>
          <p:cNvSpPr txBox="1"/>
          <p:nvPr/>
        </p:nvSpPr>
        <p:spPr>
          <a:xfrm>
            <a:off x="1284316" y="3965095"/>
            <a:ext cx="913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 -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US" sz="900">
              <a:solidFill>
                <a:srgbClr val="FF0000"/>
              </a:solidFill>
              <a:cs typeface="Calibri"/>
            </a:endParaRP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+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∞, 1</a:t>
            </a:r>
            <a:endParaRPr lang="en-GB" sz="900">
              <a:solidFill>
                <a:srgbClr val="FF0000"/>
              </a:solidFill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433B14-78EF-47F6-BE4D-31FC50E5110A}"/>
              </a:ext>
            </a:extLst>
          </p:cNvPr>
          <p:cNvSpPr txBox="1"/>
          <p:nvPr/>
        </p:nvSpPr>
        <p:spPr>
          <a:xfrm>
            <a:off x="1741516" y="2641120"/>
            <a:ext cx="913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 -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∞, 1</a:t>
            </a:r>
            <a:endParaRPr lang="en-US" sz="900">
              <a:solidFill>
                <a:srgbClr val="FF0000"/>
              </a:solidFill>
              <a:cs typeface="Calibri"/>
            </a:endParaRP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+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GB" sz="900">
              <a:solidFill>
                <a:srgbClr val="FF0000"/>
              </a:solidFill>
              <a:cs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ED8766-3736-4CC9-817F-DA11C52BA5FD}"/>
              </a:ext>
            </a:extLst>
          </p:cNvPr>
          <p:cNvSpPr txBox="1"/>
          <p:nvPr/>
        </p:nvSpPr>
        <p:spPr>
          <a:xfrm>
            <a:off x="2074891" y="3917470"/>
            <a:ext cx="913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 1</a:t>
            </a:r>
            <a:endParaRPr lang="en-US" sz="900">
              <a:solidFill>
                <a:srgbClr val="FF0000"/>
              </a:solidFill>
              <a:cs typeface="Calibri"/>
            </a:endParaRP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+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∞, -3</a:t>
            </a:r>
            <a:endParaRPr lang="en-GB" sz="900">
              <a:solidFill>
                <a:srgbClr val="FF0000"/>
              </a:solidFill>
              <a:cs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35692A-483D-4DFD-9B30-298305851FBB}"/>
              </a:ext>
            </a:extLst>
          </p:cNvPr>
          <p:cNvSpPr txBox="1"/>
          <p:nvPr/>
        </p:nvSpPr>
        <p:spPr>
          <a:xfrm>
            <a:off x="2694016" y="3917470"/>
            <a:ext cx="913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 1</a:t>
            </a:r>
            <a:endParaRPr lang="en-US" sz="900">
              <a:solidFill>
                <a:srgbClr val="FF0000"/>
              </a:solidFill>
              <a:cs typeface="Calibri"/>
            </a:endParaRP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+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GB" sz="900">
              <a:solidFill>
                <a:srgbClr val="FF0000"/>
              </a:solidFill>
              <a:cs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52440F-62FE-41F5-A551-87D167E43502}"/>
              </a:ext>
            </a:extLst>
          </p:cNvPr>
          <p:cNvSpPr txBox="1"/>
          <p:nvPr/>
        </p:nvSpPr>
        <p:spPr>
          <a:xfrm>
            <a:off x="3236941" y="2612545"/>
            <a:ext cx="627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 -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US" sz="900">
              <a:solidFill>
                <a:srgbClr val="FF0000"/>
              </a:solidFill>
              <a:cs typeface="Calibri"/>
            </a:endParaRPr>
          </a:p>
          <a:p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β = 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1</a:t>
            </a:r>
            <a:endParaRPr lang="en-GB" sz="900">
              <a:solidFill>
                <a:srgbClr val="FF0000"/>
              </a:solidFill>
              <a:cs typeface="Calibri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7DE555-371A-46BC-BA25-1BF5023FD7F8}"/>
              </a:ext>
            </a:extLst>
          </p:cNvPr>
          <p:cNvSpPr txBox="1"/>
          <p:nvPr/>
        </p:nvSpPr>
        <p:spPr>
          <a:xfrm>
            <a:off x="3436966" y="3965095"/>
            <a:ext cx="913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 -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US" sz="900">
              <a:solidFill>
                <a:srgbClr val="FF0000"/>
              </a:solidFill>
              <a:cs typeface="Calibri"/>
            </a:endParaRPr>
          </a:p>
          <a:p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β = 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1</a:t>
            </a:r>
            <a:endParaRPr lang="en-GB" sz="900">
              <a:solidFill>
                <a:srgbClr val="FF0000"/>
              </a:solidFill>
              <a:cs typeface="Calibri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A75FEA-16C1-41A3-8DED-C771942143AB}"/>
              </a:ext>
            </a:extLst>
          </p:cNvPr>
          <p:cNvSpPr txBox="1"/>
          <p:nvPr/>
        </p:nvSpPr>
        <p:spPr>
          <a:xfrm>
            <a:off x="5361016" y="2612545"/>
            <a:ext cx="627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 -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US" sz="900">
              <a:solidFill>
                <a:srgbClr val="FF0000"/>
              </a:solidFill>
              <a:cs typeface="Calibri"/>
            </a:endParaRPr>
          </a:p>
          <a:p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β = 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1</a:t>
            </a:r>
            <a:endParaRPr lang="en-GB" sz="900">
              <a:solidFill>
                <a:srgbClr val="FF0000"/>
              </a:solidFill>
              <a:cs typeface="Calibri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CBD1B0-DA96-405F-8939-D5658D6FB30F}"/>
              </a:ext>
            </a:extLst>
          </p:cNvPr>
          <p:cNvSpPr txBox="1"/>
          <p:nvPr/>
        </p:nvSpPr>
        <p:spPr>
          <a:xfrm>
            <a:off x="4646641" y="3869845"/>
            <a:ext cx="627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 -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US" sz="900">
              <a:solidFill>
                <a:srgbClr val="FF0000"/>
              </a:solidFill>
              <a:cs typeface="Calibri"/>
            </a:endParaRPr>
          </a:p>
          <a:p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β = 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1</a:t>
            </a:r>
            <a:endParaRPr lang="en-GB" sz="900">
              <a:solidFill>
                <a:srgbClr val="FF0000"/>
              </a:solidFill>
              <a:cs typeface="Calibri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B23D1E-1FD2-45E0-8CBD-DBA4E5BD1B65}"/>
              </a:ext>
            </a:extLst>
          </p:cNvPr>
          <p:cNvSpPr txBox="1"/>
          <p:nvPr/>
        </p:nvSpPr>
        <p:spPr>
          <a:xfrm>
            <a:off x="8218516" y="1526695"/>
            <a:ext cx="913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α = 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1</a:t>
            </a:r>
            <a:endParaRPr lang="en-US" sz="900">
              <a:solidFill>
                <a:srgbClr val="FF0000"/>
              </a:solidFill>
              <a:cs typeface="Calibri"/>
            </a:endParaRP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+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GB" sz="900">
              <a:solidFill>
                <a:srgbClr val="FF0000"/>
              </a:solidFill>
              <a:cs typeface="Calibri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59CC07-E197-4403-801A-C081D264A18C}"/>
              </a:ext>
            </a:extLst>
          </p:cNvPr>
          <p:cNvSpPr txBox="1"/>
          <p:nvPr/>
        </p:nvSpPr>
        <p:spPr>
          <a:xfrm>
            <a:off x="6389716" y="2574445"/>
            <a:ext cx="913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α = 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1</a:t>
            </a:r>
            <a:endParaRPr lang="en-US" sz="900">
              <a:solidFill>
                <a:srgbClr val="FF0000"/>
              </a:solidFill>
              <a:cs typeface="Calibri"/>
            </a:endParaRP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+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GB" sz="900">
              <a:solidFill>
                <a:srgbClr val="FF0000"/>
              </a:solidFill>
              <a:cs typeface="Calibri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993123-3E73-46A1-A239-80DCA2F44668}"/>
              </a:ext>
            </a:extLst>
          </p:cNvPr>
          <p:cNvSpPr txBox="1"/>
          <p:nvPr/>
        </p:nvSpPr>
        <p:spPr>
          <a:xfrm>
            <a:off x="6799291" y="3917470"/>
            <a:ext cx="913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α = 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1</a:t>
            </a:r>
            <a:endParaRPr lang="en-US" sz="900">
              <a:solidFill>
                <a:srgbClr val="FF0000"/>
              </a:solidFill>
              <a:cs typeface="Calibri"/>
            </a:endParaRP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+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GB" sz="90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7396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448</cp:revision>
  <dcterms:created xsi:type="dcterms:W3CDTF">2019-11-01T08:16:38Z</dcterms:created>
  <dcterms:modified xsi:type="dcterms:W3CDTF">2019-11-01T22:54:48Z</dcterms:modified>
</cp:coreProperties>
</file>