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ap, green, kite, group&#10;&#10;Description generated with very high confidence">
            <a:extLst>
              <a:ext uri="{FF2B5EF4-FFF2-40B4-BE49-F238E27FC236}">
                <a16:creationId xmlns:a16="http://schemas.microsoft.com/office/drawing/2014/main" id="{477A537D-2F88-433A-9C1F-BFA4BE2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551132"/>
            <a:ext cx="10564482" cy="417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8972-856C-41F1-A460-1C0448AE93C9}"/>
              </a:ext>
            </a:extLst>
          </p:cNvPr>
          <p:cNvSpPr txBox="1"/>
          <p:nvPr/>
        </p:nvSpPr>
        <p:spPr>
          <a:xfrm>
            <a:off x="1173193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9AE1-CB5F-48CB-A640-C984295F0864}"/>
              </a:ext>
            </a:extLst>
          </p:cNvPr>
          <p:cNvSpPr txBox="1"/>
          <p:nvPr/>
        </p:nvSpPr>
        <p:spPr>
          <a:xfrm>
            <a:off x="2337758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-2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90BE7-B46B-48E8-9737-4F97A92AE10F}"/>
              </a:ext>
            </a:extLst>
          </p:cNvPr>
          <p:cNvSpPr txBox="1"/>
          <p:nvPr/>
        </p:nvSpPr>
        <p:spPr>
          <a:xfrm>
            <a:off x="3042249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C7933-75DA-43EE-9DA5-9BF26D5C0B7E}"/>
              </a:ext>
            </a:extLst>
          </p:cNvPr>
          <p:cNvSpPr txBox="1"/>
          <p:nvPr/>
        </p:nvSpPr>
        <p:spPr>
          <a:xfrm>
            <a:off x="366047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CF4-44B9-44E6-87AD-33F88EC813D5}"/>
              </a:ext>
            </a:extLst>
          </p:cNvPr>
          <p:cNvSpPr txBox="1"/>
          <p:nvPr/>
        </p:nvSpPr>
        <p:spPr>
          <a:xfrm>
            <a:off x="4551872" y="4393721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B6B6-B289-4D97-B182-36153C2C8E7E}"/>
              </a:ext>
            </a:extLst>
          </p:cNvPr>
          <p:cNvSpPr txBox="1"/>
          <p:nvPr/>
        </p:nvSpPr>
        <p:spPr>
          <a:xfrm>
            <a:off x="567330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2B34-930E-4C17-AA5A-93C6F1543147}"/>
              </a:ext>
            </a:extLst>
          </p:cNvPr>
          <p:cNvSpPr txBox="1"/>
          <p:nvPr/>
        </p:nvSpPr>
        <p:spPr>
          <a:xfrm>
            <a:off x="627715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-3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C75E6-8AC6-4B5F-B5AB-E61B3399960D}"/>
              </a:ext>
            </a:extLst>
          </p:cNvPr>
          <p:cNvSpPr txBox="1"/>
          <p:nvPr/>
        </p:nvSpPr>
        <p:spPr>
          <a:xfrm>
            <a:off x="6823495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A7DC6-0961-4E3E-A7B6-B73844B4EEB2}"/>
              </a:ext>
            </a:extLst>
          </p:cNvPr>
          <p:cNvSpPr txBox="1"/>
          <p:nvPr/>
        </p:nvSpPr>
        <p:spPr>
          <a:xfrm>
            <a:off x="774364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-6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87FD8-9FB7-4507-98FB-AE742335A549}"/>
              </a:ext>
            </a:extLst>
          </p:cNvPr>
          <p:cNvSpPr txBox="1"/>
          <p:nvPr/>
        </p:nvSpPr>
        <p:spPr>
          <a:xfrm>
            <a:off x="8635042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E21E-EC4A-4680-B4F1-508B2558EDBA}"/>
              </a:ext>
            </a:extLst>
          </p:cNvPr>
          <p:cNvSpPr txBox="1"/>
          <p:nvPr/>
        </p:nvSpPr>
        <p:spPr>
          <a:xfrm>
            <a:off x="9310777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4E918-6F14-461F-9806-591C96A056FB}"/>
              </a:ext>
            </a:extLst>
          </p:cNvPr>
          <p:cNvSpPr txBox="1"/>
          <p:nvPr/>
        </p:nvSpPr>
        <p:spPr>
          <a:xfrm>
            <a:off x="10288438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-9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5F626-2FE1-4C0B-84D0-3D97E5C5B173}"/>
              </a:ext>
            </a:extLst>
          </p:cNvPr>
          <p:cNvSpPr txBox="1"/>
          <p:nvPr/>
        </p:nvSpPr>
        <p:spPr>
          <a:xfrm>
            <a:off x="1738583" y="3540784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4440D-054D-451D-AC33-08CDC8437D04}"/>
              </a:ext>
            </a:extLst>
          </p:cNvPr>
          <p:cNvSpPr txBox="1"/>
          <p:nvPr/>
        </p:nvSpPr>
        <p:spPr>
          <a:xfrm>
            <a:off x="3357833" y="3540783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8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06DC-AEA1-457F-8678-453E044C5974}"/>
              </a:ext>
            </a:extLst>
          </p:cNvPr>
          <p:cNvSpPr txBox="1"/>
          <p:nvPr/>
        </p:nvSpPr>
        <p:spPr>
          <a:xfrm>
            <a:off x="4548458" y="3540783"/>
            <a:ext cx="634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FF4C7-0AA4-4721-996C-D9A37C2F58FE}"/>
              </a:ext>
            </a:extLst>
          </p:cNvPr>
          <p:cNvSpPr txBox="1"/>
          <p:nvPr/>
        </p:nvSpPr>
        <p:spPr>
          <a:xfrm>
            <a:off x="3043508" y="25787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EC72D-BB25-4F9D-A11B-565ABA74AF7A}"/>
              </a:ext>
            </a:extLst>
          </p:cNvPr>
          <p:cNvSpPr txBox="1"/>
          <p:nvPr/>
        </p:nvSpPr>
        <p:spPr>
          <a:xfrm>
            <a:off x="6148658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D93A-4189-464C-AD16-F4EF439F3505}"/>
              </a:ext>
            </a:extLst>
          </p:cNvPr>
          <p:cNvSpPr txBox="1"/>
          <p:nvPr/>
        </p:nvSpPr>
        <p:spPr>
          <a:xfrm>
            <a:off x="8101283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9171D-BFD8-46DB-B23C-F5411A01BC33}"/>
              </a:ext>
            </a:extLst>
          </p:cNvPr>
          <p:cNvSpPr txBox="1"/>
          <p:nvPr/>
        </p:nvSpPr>
        <p:spPr>
          <a:xfrm>
            <a:off x="9806077" y="353647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E83-49DF-496D-B621-1BF5A3FD45C4}"/>
              </a:ext>
            </a:extLst>
          </p:cNvPr>
          <p:cNvSpPr txBox="1"/>
          <p:nvPr/>
        </p:nvSpPr>
        <p:spPr>
          <a:xfrm>
            <a:off x="7939358" y="260733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4BEAF-16F8-4B48-B798-73715D1C553E}"/>
              </a:ext>
            </a:extLst>
          </p:cNvPr>
          <p:cNvSpPr txBox="1"/>
          <p:nvPr/>
        </p:nvSpPr>
        <p:spPr>
          <a:xfrm>
            <a:off x="5500958" y="17405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76AB30-155C-4314-8E8A-88142C68ED55}"/>
              </a:ext>
            </a:extLst>
          </p:cNvPr>
          <p:cNvSpPr/>
          <p:nvPr/>
        </p:nvSpPr>
        <p:spPr>
          <a:xfrm>
            <a:off x="31146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511EBE-E06A-4D50-986F-732893695FE2}"/>
              </a:ext>
            </a:extLst>
          </p:cNvPr>
          <p:cNvSpPr/>
          <p:nvPr/>
        </p:nvSpPr>
        <p:spPr>
          <a:xfrm>
            <a:off x="352424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6C7CD9-DAAD-4580-946F-77D42ECCD2D4}"/>
              </a:ext>
            </a:extLst>
          </p:cNvPr>
          <p:cNvSpPr/>
          <p:nvPr/>
        </p:nvSpPr>
        <p:spPr>
          <a:xfrm>
            <a:off x="3105149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F458D4-E968-4252-926D-A5102CFFEF60}"/>
              </a:ext>
            </a:extLst>
          </p:cNvPr>
          <p:cNvSpPr/>
          <p:nvPr/>
        </p:nvSpPr>
        <p:spPr>
          <a:xfrm>
            <a:off x="1247774" y="4352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8831C-55E6-441B-8C59-AE3D0F3936FF}"/>
              </a:ext>
            </a:extLst>
          </p:cNvPr>
          <p:cNvSpPr/>
          <p:nvPr/>
        </p:nvSpPr>
        <p:spPr>
          <a:xfrm>
            <a:off x="12477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37F7B9-C604-4790-A16E-0F090A44B668}"/>
              </a:ext>
            </a:extLst>
          </p:cNvPr>
          <p:cNvSpPr/>
          <p:nvPr/>
        </p:nvSpPr>
        <p:spPr>
          <a:xfrm>
            <a:off x="19716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6B6D6B-88A5-461F-B744-14D6FC1E5FF0}"/>
              </a:ext>
            </a:extLst>
          </p:cNvPr>
          <p:cNvSpPr/>
          <p:nvPr/>
        </p:nvSpPr>
        <p:spPr>
          <a:xfrm>
            <a:off x="469582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16BF43-175E-45A5-9E74-E0D2CBFC0306}"/>
              </a:ext>
            </a:extLst>
          </p:cNvPr>
          <p:cNvSpPr/>
          <p:nvPr/>
        </p:nvSpPr>
        <p:spPr>
          <a:xfrm>
            <a:off x="4695824" y="429577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3CC24C-752E-4FB1-84FA-A64D36DB3C12}"/>
              </a:ext>
            </a:extLst>
          </p:cNvPr>
          <p:cNvSpPr/>
          <p:nvPr/>
        </p:nvSpPr>
        <p:spPr>
          <a:xfrm>
            <a:off x="4657724" y="346709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F50E22-C773-49B9-BC75-A582A30CA1B8}"/>
              </a:ext>
            </a:extLst>
          </p:cNvPr>
          <p:cNvSpPr/>
          <p:nvPr/>
        </p:nvSpPr>
        <p:spPr>
          <a:xfrm>
            <a:off x="8096249" y="25336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8E841B-487D-4131-AFA2-9F33AACCD2B1}"/>
              </a:ext>
            </a:extLst>
          </p:cNvPr>
          <p:cNvSpPr/>
          <p:nvPr/>
        </p:nvSpPr>
        <p:spPr>
          <a:xfrm>
            <a:off x="594359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7019AF-856D-4FBD-BD8D-059BC34CC557}"/>
              </a:ext>
            </a:extLst>
          </p:cNvPr>
          <p:cNvSpPr/>
          <p:nvPr/>
        </p:nvSpPr>
        <p:spPr>
          <a:xfrm>
            <a:off x="63531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87895E-6506-48C3-A237-50DA8BF29DC7}"/>
              </a:ext>
            </a:extLst>
          </p:cNvPr>
          <p:cNvSpPr/>
          <p:nvPr/>
        </p:nvSpPr>
        <p:spPr>
          <a:xfrm>
            <a:off x="7077074" y="50768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489984-123E-47FC-BC85-E3959E1FDE53}"/>
              </a:ext>
            </a:extLst>
          </p:cNvPr>
          <p:cNvSpPr/>
          <p:nvPr/>
        </p:nvSpPr>
        <p:spPr>
          <a:xfrm>
            <a:off x="6896099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13FD05-45A2-4FD0-A3B1-5FB61455CAD9}"/>
              </a:ext>
            </a:extLst>
          </p:cNvPr>
          <p:cNvSpPr/>
          <p:nvPr/>
        </p:nvSpPr>
        <p:spPr>
          <a:xfrm>
            <a:off x="745807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923E59-1C69-43C0-B98B-E93D41C2EB6E}"/>
              </a:ext>
            </a:extLst>
          </p:cNvPr>
          <p:cNvSpPr/>
          <p:nvPr/>
        </p:nvSpPr>
        <p:spPr>
          <a:xfrm>
            <a:off x="889634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F7B375-9B10-49DF-AB61-7D0A615DF71F}"/>
              </a:ext>
            </a:extLst>
          </p:cNvPr>
          <p:cNvSpPr/>
          <p:nvPr/>
        </p:nvSpPr>
        <p:spPr>
          <a:xfrm>
            <a:off x="8686799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6C0239-0BEA-4458-94CA-DDD4FB8DB137}"/>
              </a:ext>
            </a:extLst>
          </p:cNvPr>
          <p:cNvSpPr/>
          <p:nvPr/>
        </p:nvSpPr>
        <p:spPr>
          <a:xfrm>
            <a:off x="9191624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B156A1-FFF9-4C5E-9FF9-323954AE27EC}"/>
              </a:ext>
            </a:extLst>
          </p:cNvPr>
          <p:cNvSpPr/>
          <p:nvPr/>
        </p:nvSpPr>
        <p:spPr>
          <a:xfrm>
            <a:off x="9382124" y="4324349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AEE7BF-1281-4AB4-B2C8-606E1FDCC2BF}"/>
              </a:ext>
            </a:extLst>
          </p:cNvPr>
          <p:cNvSpPr/>
          <p:nvPr/>
        </p:nvSpPr>
        <p:spPr>
          <a:xfrm>
            <a:off x="10363199" y="511492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6484D99-A58F-4580-8676-90E5AF185296}"/>
              </a:ext>
            </a:extLst>
          </p:cNvPr>
          <p:cNvSpPr/>
          <p:nvPr/>
        </p:nvSpPr>
        <p:spPr>
          <a:xfrm>
            <a:off x="6305549" y="3495674"/>
            <a:ext cx="4191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ap, green, kite, group&#10;&#10;Description generated with very high confidence">
            <a:extLst>
              <a:ext uri="{FF2B5EF4-FFF2-40B4-BE49-F238E27FC236}">
                <a16:creationId xmlns:a16="http://schemas.microsoft.com/office/drawing/2014/main" id="{477A537D-2F88-433A-9C1F-BFA4BE2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551132"/>
            <a:ext cx="10564482" cy="417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28972-856C-41F1-A460-1C0448AE93C9}"/>
              </a:ext>
            </a:extLst>
          </p:cNvPr>
          <p:cNvSpPr txBox="1"/>
          <p:nvPr/>
        </p:nvSpPr>
        <p:spPr>
          <a:xfrm>
            <a:off x="1173193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9AE1-CB5F-48CB-A640-C984295F0864}"/>
              </a:ext>
            </a:extLst>
          </p:cNvPr>
          <p:cNvSpPr txBox="1"/>
          <p:nvPr/>
        </p:nvSpPr>
        <p:spPr>
          <a:xfrm>
            <a:off x="2337758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-2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90BE7-B46B-48E8-9737-4F97A92AE10F}"/>
              </a:ext>
            </a:extLst>
          </p:cNvPr>
          <p:cNvSpPr txBox="1"/>
          <p:nvPr/>
        </p:nvSpPr>
        <p:spPr>
          <a:xfrm>
            <a:off x="3042249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CF4-44B9-44E6-87AD-33F88EC813D5}"/>
              </a:ext>
            </a:extLst>
          </p:cNvPr>
          <p:cNvSpPr txBox="1"/>
          <p:nvPr/>
        </p:nvSpPr>
        <p:spPr>
          <a:xfrm>
            <a:off x="4551872" y="4393721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B6B6-B289-4D97-B182-36153C2C8E7E}"/>
              </a:ext>
            </a:extLst>
          </p:cNvPr>
          <p:cNvSpPr txBox="1"/>
          <p:nvPr/>
        </p:nvSpPr>
        <p:spPr>
          <a:xfrm>
            <a:off x="567330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2B34-930E-4C17-AA5A-93C6F1543147}"/>
              </a:ext>
            </a:extLst>
          </p:cNvPr>
          <p:cNvSpPr txBox="1"/>
          <p:nvPr/>
        </p:nvSpPr>
        <p:spPr>
          <a:xfrm>
            <a:off x="627715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-3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C75E6-8AC6-4B5F-B5AB-E61B3399960D}"/>
              </a:ext>
            </a:extLst>
          </p:cNvPr>
          <p:cNvSpPr txBox="1"/>
          <p:nvPr/>
        </p:nvSpPr>
        <p:spPr>
          <a:xfrm>
            <a:off x="6823495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A7DC6-0961-4E3E-A7B6-B73844B4EEB2}"/>
              </a:ext>
            </a:extLst>
          </p:cNvPr>
          <p:cNvSpPr txBox="1"/>
          <p:nvPr/>
        </p:nvSpPr>
        <p:spPr>
          <a:xfrm>
            <a:off x="774364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-6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87FD8-9FB7-4507-98FB-AE742335A549}"/>
              </a:ext>
            </a:extLst>
          </p:cNvPr>
          <p:cNvSpPr txBox="1"/>
          <p:nvPr/>
        </p:nvSpPr>
        <p:spPr>
          <a:xfrm>
            <a:off x="8635042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E21E-EC4A-4680-B4F1-508B2558EDBA}"/>
              </a:ext>
            </a:extLst>
          </p:cNvPr>
          <p:cNvSpPr txBox="1"/>
          <p:nvPr/>
        </p:nvSpPr>
        <p:spPr>
          <a:xfrm>
            <a:off x="9310777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5F626-2FE1-4C0B-84D0-3D97E5C5B173}"/>
              </a:ext>
            </a:extLst>
          </p:cNvPr>
          <p:cNvSpPr txBox="1"/>
          <p:nvPr/>
        </p:nvSpPr>
        <p:spPr>
          <a:xfrm>
            <a:off x="1738583" y="3540784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2</a:t>
            </a:r>
            <a:endParaRPr lang="en-US" sz="2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4440D-054D-451D-AC33-08CDC8437D04}"/>
              </a:ext>
            </a:extLst>
          </p:cNvPr>
          <p:cNvSpPr txBox="1"/>
          <p:nvPr/>
        </p:nvSpPr>
        <p:spPr>
          <a:xfrm>
            <a:off x="3357833" y="3540783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8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06DC-AEA1-457F-8678-453E044C5974}"/>
              </a:ext>
            </a:extLst>
          </p:cNvPr>
          <p:cNvSpPr txBox="1"/>
          <p:nvPr/>
        </p:nvSpPr>
        <p:spPr>
          <a:xfrm>
            <a:off x="4548458" y="3540783"/>
            <a:ext cx="634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FF4C7-0AA4-4721-996C-D9A37C2F58FE}"/>
              </a:ext>
            </a:extLst>
          </p:cNvPr>
          <p:cNvSpPr txBox="1"/>
          <p:nvPr/>
        </p:nvSpPr>
        <p:spPr>
          <a:xfrm>
            <a:off x="3043508" y="25787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-10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EC72D-BB25-4F9D-A11B-565ABA74AF7A}"/>
              </a:ext>
            </a:extLst>
          </p:cNvPr>
          <p:cNvSpPr txBox="1"/>
          <p:nvPr/>
        </p:nvSpPr>
        <p:spPr>
          <a:xfrm>
            <a:off x="6148658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D93A-4189-464C-AD16-F4EF439F3505}"/>
              </a:ext>
            </a:extLst>
          </p:cNvPr>
          <p:cNvSpPr txBox="1"/>
          <p:nvPr/>
        </p:nvSpPr>
        <p:spPr>
          <a:xfrm>
            <a:off x="8101283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9171D-BFD8-46DB-B23C-F5411A01BC33}"/>
              </a:ext>
            </a:extLst>
          </p:cNvPr>
          <p:cNvSpPr txBox="1"/>
          <p:nvPr/>
        </p:nvSpPr>
        <p:spPr>
          <a:xfrm>
            <a:off x="9806077" y="353647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E83-49DF-496D-B621-1BF5A3FD45C4}"/>
              </a:ext>
            </a:extLst>
          </p:cNvPr>
          <p:cNvSpPr txBox="1"/>
          <p:nvPr/>
        </p:nvSpPr>
        <p:spPr>
          <a:xfrm>
            <a:off x="7939358" y="260733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4BEAF-16F8-4B48-B798-73715D1C553E}"/>
              </a:ext>
            </a:extLst>
          </p:cNvPr>
          <p:cNvSpPr txBox="1"/>
          <p:nvPr/>
        </p:nvSpPr>
        <p:spPr>
          <a:xfrm>
            <a:off x="5500958" y="17405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7CB226-2AF4-4981-8EFA-B38FE781D045}"/>
              </a:ext>
            </a:extLst>
          </p:cNvPr>
          <p:cNvSpPr txBox="1"/>
          <p:nvPr/>
        </p:nvSpPr>
        <p:spPr>
          <a:xfrm>
            <a:off x="142084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</a:t>
            </a:r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2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6D093D-F485-43E6-9453-07A01A097F1A}"/>
              </a:ext>
            </a:extLst>
          </p:cNvPr>
          <p:cNvSpPr txBox="1"/>
          <p:nvPr/>
        </p:nvSpPr>
        <p:spPr>
          <a:xfrm>
            <a:off x="3071842" y="33459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5B8533-9278-42EF-A294-B247619FAEF6}"/>
              </a:ext>
            </a:extLst>
          </p:cNvPr>
          <p:cNvSpPr txBox="1"/>
          <p:nvPr/>
        </p:nvSpPr>
        <p:spPr>
          <a:xfrm>
            <a:off x="466569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ED2BAA59-9325-4FA7-9356-3A152B74BB38}"/>
              </a:ext>
            </a:extLst>
          </p:cNvPr>
          <p:cNvSpPr/>
          <p:nvPr/>
        </p:nvSpPr>
        <p:spPr>
          <a:xfrm>
            <a:off x="2432050" y="48768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A3D8251D-E08E-405F-B619-4A3BB2790770}"/>
              </a:ext>
            </a:extLst>
          </p:cNvPr>
          <p:cNvSpPr/>
          <p:nvPr/>
        </p:nvSpPr>
        <p:spPr>
          <a:xfrm>
            <a:off x="2711449" y="485775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3BBB9434-D0B3-4B8D-85A7-085F81184B6B}"/>
              </a:ext>
            </a:extLst>
          </p:cNvPr>
          <p:cNvSpPr/>
          <p:nvPr/>
        </p:nvSpPr>
        <p:spPr>
          <a:xfrm>
            <a:off x="3600449" y="402907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5CB06FB-FB0D-4F70-B9DE-06E68A1DF6EE}"/>
              </a:ext>
            </a:extLst>
          </p:cNvPr>
          <p:cNvSpPr/>
          <p:nvPr/>
        </p:nvSpPr>
        <p:spPr>
          <a:xfrm>
            <a:off x="10128248" y="40259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AD2C56-ECC9-44AB-95C7-1D6FC7037F15}"/>
              </a:ext>
            </a:extLst>
          </p:cNvPr>
          <p:cNvSpPr txBox="1"/>
          <p:nvPr/>
        </p:nvSpPr>
        <p:spPr>
          <a:xfrm>
            <a:off x="3205192" y="22728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2, -10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05C4C4-B686-455F-82DA-CCD99ABA7B60}"/>
              </a:ext>
            </a:extLst>
          </p:cNvPr>
          <p:cNvSpPr txBox="1"/>
          <p:nvPr/>
        </p:nvSpPr>
        <p:spPr>
          <a:xfrm>
            <a:off x="5580092" y="14600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-10,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AAB71F-B00F-4CC0-B4CA-C2C926832786}"/>
              </a:ext>
            </a:extLst>
          </p:cNvPr>
          <p:cNvSpPr txBox="1"/>
          <p:nvPr/>
        </p:nvSpPr>
        <p:spPr>
          <a:xfrm>
            <a:off x="8005792" y="22728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A7016E-FFE0-4C11-B6EB-A359A6C80CC8}"/>
              </a:ext>
            </a:extLst>
          </p:cNvPr>
          <p:cNvSpPr txBox="1"/>
          <p:nvPr/>
        </p:nvSpPr>
        <p:spPr>
          <a:xfrm>
            <a:off x="609444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-10, -6, -3,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8FC522-0D66-4FC4-9A53-1C072C9661EF}"/>
              </a:ext>
            </a:extLst>
          </p:cNvPr>
          <p:cNvSpPr txBox="1"/>
          <p:nvPr/>
        </p:nvSpPr>
        <p:spPr>
          <a:xfrm>
            <a:off x="7935942" y="3244371"/>
            <a:ext cx="76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-10, -6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5087B-E5A9-4CFB-9D6B-22DDD47189E3}"/>
              </a:ext>
            </a:extLst>
          </p:cNvPr>
          <p:cNvSpPr txBox="1"/>
          <p:nvPr/>
        </p:nvSpPr>
        <p:spPr>
          <a:xfrm>
            <a:off x="9828242" y="32443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D829E4-73B6-46A2-B2C5-A4AAC38C34B7}"/>
              </a:ext>
            </a:extLst>
          </p:cNvPr>
          <p:cNvSpPr txBox="1"/>
          <p:nvPr/>
        </p:nvSpPr>
        <p:spPr>
          <a:xfrm>
            <a:off x="731628" y="4204687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10, 2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1DE6DB-C273-414E-9DC1-2B5A0B55C9DD}"/>
              </a:ext>
            </a:extLst>
          </p:cNvPr>
          <p:cNvSpPr txBox="1"/>
          <p:nvPr/>
        </p:nvSpPr>
        <p:spPr>
          <a:xfrm>
            <a:off x="1782792" y="420957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2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-2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B276FA-D9DE-4861-829B-DB2A6CC55C2A}"/>
              </a:ext>
            </a:extLst>
          </p:cNvPr>
          <p:cNvSpPr txBox="1"/>
          <p:nvPr/>
        </p:nvSpPr>
        <p:spPr>
          <a:xfrm>
            <a:off x="2862292" y="41524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2</a:t>
            </a:r>
            <a:endParaRPr lang="en-US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4CA335-2277-4191-9ACD-CBCBEB36F77E}"/>
              </a:ext>
            </a:extLst>
          </p:cNvPr>
          <p:cNvSpPr txBox="1"/>
          <p:nvPr/>
        </p:nvSpPr>
        <p:spPr>
          <a:xfrm>
            <a:off x="4551392" y="41270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2, -10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2D4713-38B8-4631-B25D-5B4ED61D8286}"/>
              </a:ext>
            </a:extLst>
          </p:cNvPr>
          <p:cNvSpPr txBox="1"/>
          <p:nvPr/>
        </p:nvSpPr>
        <p:spPr>
          <a:xfrm>
            <a:off x="5376892" y="4034946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6, -6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976B50-E370-4824-9410-922F3F78162B}"/>
              </a:ext>
            </a:extLst>
          </p:cNvPr>
          <p:cNvSpPr txBox="1"/>
          <p:nvPr/>
        </p:nvSpPr>
        <p:spPr>
          <a:xfrm>
            <a:off x="6145242" y="4130196"/>
            <a:ext cx="770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-6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-3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DC5D52-E859-4C9F-B01A-FE3F0B38483F}"/>
              </a:ext>
            </a:extLst>
          </p:cNvPr>
          <p:cNvSpPr txBox="1"/>
          <p:nvPr/>
        </p:nvSpPr>
        <p:spPr>
          <a:xfrm>
            <a:off x="6919942" y="41016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-3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8, 1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7234C4-6A21-4F9F-89F9-97AA8FFB93CF}"/>
              </a:ext>
            </a:extLst>
          </p:cNvPr>
          <p:cNvSpPr txBox="1"/>
          <p:nvPr/>
        </p:nvSpPr>
        <p:spPr>
          <a:xfrm>
            <a:off x="7745442" y="4101621"/>
            <a:ext cx="570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1, -6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E235F2-1793-4C75-B273-43DC9A41ECBC}"/>
              </a:ext>
            </a:extLst>
          </p:cNvPr>
          <p:cNvSpPr txBox="1"/>
          <p:nvPr/>
        </p:nvSpPr>
        <p:spPr>
          <a:xfrm>
            <a:off x="8761442" y="4101621"/>
            <a:ext cx="570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-6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68E079-36AA-4AD0-AE20-416018F9E48F}"/>
              </a:ext>
            </a:extLst>
          </p:cNvPr>
          <p:cNvSpPr txBox="1"/>
          <p:nvPr/>
        </p:nvSpPr>
        <p:spPr>
          <a:xfrm>
            <a:off x="9351992" y="4101621"/>
            <a:ext cx="570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-10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15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ap, green, kite, group&#10;&#10;Description generated with very high confidence">
            <a:extLst>
              <a:ext uri="{FF2B5EF4-FFF2-40B4-BE49-F238E27FC236}">
                <a16:creationId xmlns:a16="http://schemas.microsoft.com/office/drawing/2014/main" id="{477A537D-2F88-433A-9C1F-BFA4BE29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551132"/>
            <a:ext cx="10564482" cy="4172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7ACF4-44B9-44E6-87AD-33F88EC813D5}"/>
              </a:ext>
            </a:extLst>
          </p:cNvPr>
          <p:cNvSpPr txBox="1"/>
          <p:nvPr/>
        </p:nvSpPr>
        <p:spPr>
          <a:xfrm>
            <a:off x="4551872" y="4393721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-6</a:t>
            </a:r>
            <a:endParaRPr lang="en-GB" sz="2400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FB6B6-B289-4D97-B182-36153C2C8E7E}"/>
              </a:ext>
            </a:extLst>
          </p:cNvPr>
          <p:cNvSpPr txBox="1"/>
          <p:nvPr/>
        </p:nvSpPr>
        <p:spPr>
          <a:xfrm>
            <a:off x="567330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2B34-930E-4C17-AA5A-93C6F1543147}"/>
              </a:ext>
            </a:extLst>
          </p:cNvPr>
          <p:cNvSpPr txBox="1"/>
          <p:nvPr/>
        </p:nvSpPr>
        <p:spPr>
          <a:xfrm>
            <a:off x="6277155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-3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C75E6-8AC6-4B5F-B5AB-E61B3399960D}"/>
              </a:ext>
            </a:extLst>
          </p:cNvPr>
          <p:cNvSpPr txBox="1"/>
          <p:nvPr/>
        </p:nvSpPr>
        <p:spPr>
          <a:xfrm>
            <a:off x="6823495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87FD8-9FB7-4507-98FB-AE742335A549}"/>
              </a:ext>
            </a:extLst>
          </p:cNvPr>
          <p:cNvSpPr txBox="1"/>
          <p:nvPr/>
        </p:nvSpPr>
        <p:spPr>
          <a:xfrm>
            <a:off x="8635042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9E21E-EC4A-4680-B4F1-508B2558EDBA}"/>
              </a:ext>
            </a:extLst>
          </p:cNvPr>
          <p:cNvSpPr txBox="1"/>
          <p:nvPr/>
        </p:nvSpPr>
        <p:spPr>
          <a:xfrm>
            <a:off x="9310777" y="439372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4E918-6F14-461F-9806-591C96A056FB}"/>
              </a:ext>
            </a:extLst>
          </p:cNvPr>
          <p:cNvSpPr txBox="1"/>
          <p:nvPr/>
        </p:nvSpPr>
        <p:spPr>
          <a:xfrm>
            <a:off x="10288438" y="4393721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-9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06DC-AEA1-457F-8678-453E044C5974}"/>
              </a:ext>
            </a:extLst>
          </p:cNvPr>
          <p:cNvSpPr txBox="1"/>
          <p:nvPr/>
        </p:nvSpPr>
        <p:spPr>
          <a:xfrm>
            <a:off x="4548458" y="3540783"/>
            <a:ext cx="634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/>
              <a:t>-6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FF4C7-0AA4-4721-996C-D9A37C2F58FE}"/>
              </a:ext>
            </a:extLst>
          </p:cNvPr>
          <p:cNvSpPr txBox="1"/>
          <p:nvPr/>
        </p:nvSpPr>
        <p:spPr>
          <a:xfrm>
            <a:off x="3043508" y="25787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/>
              <a:t>-6</a:t>
            </a:r>
            <a:endParaRPr lang="en-US" sz="2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EC72D-BB25-4F9D-A11B-565ABA74AF7A}"/>
              </a:ext>
            </a:extLst>
          </p:cNvPr>
          <p:cNvSpPr txBox="1"/>
          <p:nvPr/>
        </p:nvSpPr>
        <p:spPr>
          <a:xfrm>
            <a:off x="6148658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D93A-4189-464C-AD16-F4EF439F3505}"/>
              </a:ext>
            </a:extLst>
          </p:cNvPr>
          <p:cNvSpPr txBox="1"/>
          <p:nvPr/>
        </p:nvSpPr>
        <p:spPr>
          <a:xfrm>
            <a:off x="8101283" y="354078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9171D-BFD8-46DB-B23C-F5411A01BC33}"/>
              </a:ext>
            </a:extLst>
          </p:cNvPr>
          <p:cNvSpPr txBox="1"/>
          <p:nvPr/>
        </p:nvSpPr>
        <p:spPr>
          <a:xfrm>
            <a:off x="9806077" y="3536470"/>
            <a:ext cx="5578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7E83-49DF-496D-B621-1BF5A3FD45C4}"/>
              </a:ext>
            </a:extLst>
          </p:cNvPr>
          <p:cNvSpPr txBox="1"/>
          <p:nvPr/>
        </p:nvSpPr>
        <p:spPr>
          <a:xfrm>
            <a:off x="7939358" y="2607333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4BEAF-16F8-4B48-B798-73715D1C553E}"/>
              </a:ext>
            </a:extLst>
          </p:cNvPr>
          <p:cNvSpPr txBox="1"/>
          <p:nvPr/>
        </p:nvSpPr>
        <p:spPr>
          <a:xfrm>
            <a:off x="5500958" y="1740558"/>
            <a:ext cx="729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D5CB06FB-FB0D-4F70-B9DE-06E68A1DF6EE}"/>
              </a:ext>
            </a:extLst>
          </p:cNvPr>
          <p:cNvSpPr/>
          <p:nvPr/>
        </p:nvSpPr>
        <p:spPr>
          <a:xfrm>
            <a:off x="8089898" y="403542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4CA335-2277-4191-9ACD-CBCBEB36F77E}"/>
              </a:ext>
            </a:extLst>
          </p:cNvPr>
          <p:cNvSpPr txBox="1"/>
          <p:nvPr/>
        </p:nvSpPr>
        <p:spPr>
          <a:xfrm>
            <a:off x="4415954" y="4252281"/>
            <a:ext cx="637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05C4C4-B686-455F-82DA-CCD99ABA7B60}"/>
              </a:ext>
            </a:extLst>
          </p:cNvPr>
          <p:cNvSpPr txBox="1"/>
          <p:nvPr/>
        </p:nvSpPr>
        <p:spPr>
          <a:xfrm>
            <a:off x="5580092" y="146002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68E079-36AA-4AD0-AE20-416018F9E48F}"/>
              </a:ext>
            </a:extLst>
          </p:cNvPr>
          <p:cNvSpPr txBox="1"/>
          <p:nvPr/>
        </p:nvSpPr>
        <p:spPr>
          <a:xfrm>
            <a:off x="9332942" y="4130196"/>
            <a:ext cx="837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-9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 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4, 3</a:t>
            </a:r>
            <a:endParaRPr lang="en-US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3A69F298-745D-4F56-B455-E80BA640E18C}"/>
              </a:ext>
            </a:extLst>
          </p:cNvPr>
          <p:cNvSpPr/>
          <p:nvPr/>
        </p:nvSpPr>
        <p:spPr>
          <a:xfrm>
            <a:off x="3365497" y="317817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BD5017C-55E6-459E-92D3-B8F4C86584A8}"/>
              </a:ext>
            </a:extLst>
          </p:cNvPr>
          <p:cNvSpPr/>
          <p:nvPr/>
        </p:nvSpPr>
        <p:spPr>
          <a:xfrm>
            <a:off x="2508247" y="3178175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50DA2529-BAA0-4220-ADD7-CC270C28B174}"/>
              </a:ext>
            </a:extLst>
          </p:cNvPr>
          <p:cNvSpPr/>
          <p:nvPr/>
        </p:nvSpPr>
        <p:spPr>
          <a:xfrm>
            <a:off x="4422772" y="48641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9172079E-BA70-4D12-86ED-795B4314DABC}"/>
              </a:ext>
            </a:extLst>
          </p:cNvPr>
          <p:cNvSpPr/>
          <p:nvPr/>
        </p:nvSpPr>
        <p:spPr>
          <a:xfrm>
            <a:off x="4718047" y="48641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652D04-F1DE-4E2E-BCD9-22404C4E0DCD}"/>
              </a:ext>
            </a:extLst>
          </p:cNvPr>
          <p:cNvSpPr txBox="1"/>
          <p:nvPr/>
        </p:nvSpPr>
        <p:spPr>
          <a:xfrm>
            <a:off x="4770466" y="3231670"/>
            <a:ext cx="637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D7A26A-7364-4FF8-8CE2-82992D3F1CC2}"/>
              </a:ext>
            </a:extLst>
          </p:cNvPr>
          <p:cNvSpPr txBox="1"/>
          <p:nvPr/>
        </p:nvSpPr>
        <p:spPr>
          <a:xfrm>
            <a:off x="3227416" y="2269645"/>
            <a:ext cx="637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AADEC-7E41-49DB-B513-D73BC739DB52}"/>
              </a:ext>
            </a:extLst>
          </p:cNvPr>
          <p:cNvSpPr txBox="1"/>
          <p:nvPr/>
        </p:nvSpPr>
        <p:spPr>
          <a:xfrm>
            <a:off x="8028016" y="2269645"/>
            <a:ext cx="88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3, 1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46496B-E0A1-45D8-B00C-EE0CEA335F5C}"/>
              </a:ext>
            </a:extLst>
          </p:cNvPr>
          <p:cNvSpPr txBox="1"/>
          <p:nvPr/>
        </p:nvSpPr>
        <p:spPr>
          <a:xfrm>
            <a:off x="9809191" y="31745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-9, 3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CC277D38-4094-4FBB-80E7-FFAAFE094635}"/>
              </a:ext>
            </a:extLst>
          </p:cNvPr>
          <p:cNvSpPr/>
          <p:nvPr/>
        </p:nvSpPr>
        <p:spPr>
          <a:xfrm>
            <a:off x="5641972" y="486410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E965B8-415D-4A63-AD76-880FE9117DC5}"/>
              </a:ext>
            </a:extLst>
          </p:cNvPr>
          <p:cNvSpPr txBox="1"/>
          <p:nvPr/>
        </p:nvSpPr>
        <p:spPr>
          <a:xfrm>
            <a:off x="10361641" y="403177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-1, -9</a:t>
            </a:r>
            <a:endParaRPr lang="en-GB" sz="900">
              <a:ea typeface="+mn-lt"/>
              <a:cs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527755-5120-4224-88CC-B22C86727033}"/>
              </a:ext>
            </a:extLst>
          </p:cNvPr>
          <p:cNvSpPr txBox="1"/>
          <p:nvPr/>
        </p:nvSpPr>
        <p:spPr>
          <a:xfrm>
            <a:off x="8761441" y="40889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C69ACF-B05D-4E3E-AE26-9400BA8CCF5C}"/>
              </a:ext>
            </a:extLst>
          </p:cNvPr>
          <p:cNvSpPr txBox="1"/>
          <p:nvPr/>
        </p:nvSpPr>
        <p:spPr>
          <a:xfrm>
            <a:off x="8389966" y="3298345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C191BA-8649-49BC-ABC1-4C289716388F}"/>
              </a:ext>
            </a:extLst>
          </p:cNvPr>
          <p:cNvSpPr txBox="1"/>
          <p:nvPr/>
        </p:nvSpPr>
        <p:spPr>
          <a:xfrm>
            <a:off x="6237316" y="31745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AE135-3215-4A82-A36B-5EDB1C480197}"/>
              </a:ext>
            </a:extLst>
          </p:cNvPr>
          <p:cNvSpPr txBox="1"/>
          <p:nvPr/>
        </p:nvSpPr>
        <p:spPr>
          <a:xfrm>
            <a:off x="6989791" y="40889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 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3, 1</a:t>
            </a:r>
            <a:endParaRPr lang="en-US" sz="9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55D0A0-5A53-4409-A9A4-20E2365E080A}"/>
              </a:ext>
            </a:extLst>
          </p:cNvPr>
          <p:cNvSpPr txBox="1"/>
          <p:nvPr/>
        </p:nvSpPr>
        <p:spPr>
          <a:xfrm>
            <a:off x="6300468" y="4127020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868ED-A34C-475A-8F43-494E50090C9D}"/>
              </a:ext>
            </a:extLst>
          </p:cNvPr>
          <p:cNvSpPr txBox="1"/>
          <p:nvPr/>
        </p:nvSpPr>
        <p:spPr>
          <a:xfrm>
            <a:off x="5627716" y="4117495"/>
            <a:ext cx="86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3</a:t>
            </a:r>
            <a:endParaRPr lang="en-US" sz="90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1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388AFAB6-A796-C84B-BDFE-CC099608E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29" y="4372"/>
            <a:ext cx="10032142" cy="6858000"/>
          </a:xfrm>
          <a:prstGeom prst="rect">
            <a:avLst/>
          </a:prstGeom>
        </p:spPr>
      </p:pic>
      <p:sp>
        <p:nvSpPr>
          <p:cNvPr id="45" name="Multiplication Sign 6">
            <a:extLst>
              <a:ext uri="{FF2B5EF4-FFF2-40B4-BE49-F238E27FC236}">
                <a16:creationId xmlns:a16="http://schemas.microsoft.com/office/drawing/2014/main" id="{81C46E07-7182-7149-86FF-797138877BA2}"/>
              </a:ext>
            </a:extLst>
          </p:cNvPr>
          <p:cNvSpPr/>
          <p:nvPr/>
        </p:nvSpPr>
        <p:spPr>
          <a:xfrm>
            <a:off x="2490532" y="5676516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ultiplication Sign 9">
            <a:extLst>
              <a:ext uri="{FF2B5EF4-FFF2-40B4-BE49-F238E27FC236}">
                <a16:creationId xmlns:a16="http://schemas.microsoft.com/office/drawing/2014/main" id="{4CD3E50E-E9D7-EB4E-AF8C-65DF5F64F73B}"/>
              </a:ext>
            </a:extLst>
          </p:cNvPr>
          <p:cNvSpPr/>
          <p:nvPr/>
        </p:nvSpPr>
        <p:spPr>
          <a:xfrm>
            <a:off x="8683822" y="2467411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ication Sign 10">
            <a:extLst>
              <a:ext uri="{FF2B5EF4-FFF2-40B4-BE49-F238E27FC236}">
                <a16:creationId xmlns:a16="http://schemas.microsoft.com/office/drawing/2014/main" id="{647CF355-1852-D942-ABD4-94D663FBBC8F}"/>
              </a:ext>
            </a:extLst>
          </p:cNvPr>
          <p:cNvSpPr/>
          <p:nvPr/>
        </p:nvSpPr>
        <p:spPr>
          <a:xfrm>
            <a:off x="9521411" y="2479936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ication Sign 11">
            <a:extLst>
              <a:ext uri="{FF2B5EF4-FFF2-40B4-BE49-F238E27FC236}">
                <a16:creationId xmlns:a16="http://schemas.microsoft.com/office/drawing/2014/main" id="{51F3585B-9607-CD45-B6A9-05EF4F05A04C}"/>
              </a:ext>
            </a:extLst>
          </p:cNvPr>
          <p:cNvSpPr/>
          <p:nvPr/>
        </p:nvSpPr>
        <p:spPr>
          <a:xfrm>
            <a:off x="7025620" y="5758641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Multiplication Sign 12">
            <a:extLst>
              <a:ext uri="{FF2B5EF4-FFF2-40B4-BE49-F238E27FC236}">
                <a16:creationId xmlns:a16="http://schemas.microsoft.com/office/drawing/2014/main" id="{059A1D54-768B-874B-B227-4919CB5D3195}"/>
              </a:ext>
            </a:extLst>
          </p:cNvPr>
          <p:cNvSpPr/>
          <p:nvPr/>
        </p:nvSpPr>
        <p:spPr>
          <a:xfrm>
            <a:off x="7273739" y="5758642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ication Sign 13">
            <a:extLst>
              <a:ext uri="{FF2B5EF4-FFF2-40B4-BE49-F238E27FC236}">
                <a16:creationId xmlns:a16="http://schemas.microsoft.com/office/drawing/2014/main" id="{F4040BFD-4732-EB44-B039-FAE82142BB0E}"/>
              </a:ext>
            </a:extLst>
          </p:cNvPr>
          <p:cNvSpPr/>
          <p:nvPr/>
        </p:nvSpPr>
        <p:spPr>
          <a:xfrm>
            <a:off x="3812815" y="3943710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Multiplication Sign 14">
            <a:extLst>
              <a:ext uri="{FF2B5EF4-FFF2-40B4-BE49-F238E27FC236}">
                <a16:creationId xmlns:a16="http://schemas.microsoft.com/office/drawing/2014/main" id="{2890E7EF-C146-7E4D-9F6B-C0426EEB7878}"/>
              </a:ext>
            </a:extLst>
          </p:cNvPr>
          <p:cNvSpPr/>
          <p:nvPr/>
        </p:nvSpPr>
        <p:spPr>
          <a:xfrm>
            <a:off x="5666193" y="3968761"/>
            <a:ext cx="368300" cy="368300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9FA0FB-7508-8C4D-A4A9-E7C0D38F1B89}"/>
              </a:ext>
            </a:extLst>
          </p:cNvPr>
          <p:cNvSpPr txBox="1"/>
          <p:nvPr/>
        </p:nvSpPr>
        <p:spPr>
          <a:xfrm>
            <a:off x="1076137" y="4643374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1</a:t>
            </a:r>
            <a:endParaRPr lang="en-GB" sz="2400" b="1" dirty="0"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FB6443-FFB5-1440-A826-C47DB118E137}"/>
              </a:ext>
            </a:extLst>
          </p:cNvPr>
          <p:cNvSpPr txBox="1"/>
          <p:nvPr/>
        </p:nvSpPr>
        <p:spPr>
          <a:xfrm>
            <a:off x="1608099" y="4643373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-3</a:t>
            </a:r>
            <a:endParaRPr lang="en-GB" sz="2400" b="1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5CAC1D-4AB2-8E4E-8E10-302E125E1EE6}"/>
              </a:ext>
            </a:extLst>
          </p:cNvPr>
          <p:cNvSpPr txBox="1"/>
          <p:nvPr/>
        </p:nvSpPr>
        <p:spPr>
          <a:xfrm>
            <a:off x="2152154" y="4668426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-6</a:t>
            </a:r>
            <a:endParaRPr lang="en-GB" sz="2400" b="1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402087-079C-944E-BEDF-1C519154CF68}"/>
              </a:ext>
            </a:extLst>
          </p:cNvPr>
          <p:cNvSpPr txBox="1"/>
          <p:nvPr/>
        </p:nvSpPr>
        <p:spPr>
          <a:xfrm>
            <a:off x="1633150" y="3186573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1512FF-D638-A84B-A251-1AD9E657DDB6}"/>
              </a:ext>
            </a:extLst>
          </p:cNvPr>
          <p:cNvSpPr txBox="1"/>
          <p:nvPr/>
        </p:nvSpPr>
        <p:spPr>
          <a:xfrm>
            <a:off x="3454072" y="1588284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CD2904-C525-7F4B-A14D-DEA83DAA5D73}"/>
              </a:ext>
            </a:extLst>
          </p:cNvPr>
          <p:cNvSpPr txBox="1"/>
          <p:nvPr/>
        </p:nvSpPr>
        <p:spPr>
          <a:xfrm>
            <a:off x="5976102" y="113086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1</a:t>
            </a:r>
            <a:endParaRPr lang="en-GB" sz="2400" b="1" dirty="0"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A86113-BADC-3D41-B6A4-1F24F5D290E9}"/>
              </a:ext>
            </a:extLst>
          </p:cNvPr>
          <p:cNvSpPr txBox="1"/>
          <p:nvPr/>
        </p:nvSpPr>
        <p:spPr>
          <a:xfrm>
            <a:off x="4801443" y="4668425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A2CC8A-9BA0-DC4D-B89C-C2D05E9DF88F}"/>
              </a:ext>
            </a:extLst>
          </p:cNvPr>
          <p:cNvSpPr txBox="1"/>
          <p:nvPr/>
        </p:nvSpPr>
        <p:spPr>
          <a:xfrm>
            <a:off x="5270342" y="3186574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27C99F-5CBA-6942-94FF-EC418112E10F}"/>
              </a:ext>
            </a:extLst>
          </p:cNvPr>
          <p:cNvSpPr txBox="1"/>
          <p:nvPr/>
        </p:nvSpPr>
        <p:spPr>
          <a:xfrm>
            <a:off x="3417876" y="3186573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3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729DC6-C533-AC44-B2A6-332E6B0E3D58}"/>
              </a:ext>
            </a:extLst>
          </p:cNvPr>
          <p:cNvSpPr txBox="1"/>
          <p:nvPr/>
        </p:nvSpPr>
        <p:spPr>
          <a:xfrm>
            <a:off x="2935034" y="4655900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8D97E-F6D3-8B42-A4C2-FDBBB692A06A}"/>
              </a:ext>
            </a:extLst>
          </p:cNvPr>
          <p:cNvSpPr txBox="1"/>
          <p:nvPr/>
        </p:nvSpPr>
        <p:spPr>
          <a:xfrm>
            <a:off x="6812937" y="4655899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2276AC-9159-D44A-B5F5-5074B5814F01}"/>
              </a:ext>
            </a:extLst>
          </p:cNvPr>
          <p:cNvSpPr txBox="1"/>
          <p:nvPr/>
        </p:nvSpPr>
        <p:spPr>
          <a:xfrm>
            <a:off x="6800410" y="3161520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cs typeface="Calibri"/>
              </a:rPr>
              <a:t>-10</a:t>
            </a:r>
            <a:endParaRPr lang="en-GB" sz="2400" b="1" dirty="0">
              <a:cs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5FC9F-797E-D349-8991-4BFEEDA02AF4}"/>
              </a:ext>
            </a:extLst>
          </p:cNvPr>
          <p:cNvSpPr txBox="1"/>
          <p:nvPr/>
        </p:nvSpPr>
        <p:spPr>
          <a:xfrm>
            <a:off x="8446518" y="1588282"/>
            <a:ext cx="701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cs typeface="Calibri"/>
              </a:rPr>
              <a:t>-10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F73360-DA95-6948-905D-0EB0BB12816F}"/>
              </a:ext>
            </a:extLst>
          </p:cNvPr>
          <p:cNvSpPr txBox="1"/>
          <p:nvPr/>
        </p:nvSpPr>
        <p:spPr>
          <a:xfrm>
            <a:off x="5497277" y="184305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6456A2-A9EC-F94B-9EE3-77783CF90EA9}"/>
              </a:ext>
            </a:extLst>
          </p:cNvPr>
          <p:cNvSpPr txBox="1"/>
          <p:nvPr/>
        </p:nvSpPr>
        <p:spPr>
          <a:xfrm>
            <a:off x="3225851" y="1363858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2978D1-23EF-FA41-BE14-6E2071E2E1CE}"/>
              </a:ext>
            </a:extLst>
          </p:cNvPr>
          <p:cNvSpPr txBox="1"/>
          <p:nvPr/>
        </p:nvSpPr>
        <p:spPr>
          <a:xfrm>
            <a:off x="870958" y="4416031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4A278B-58AF-6A41-AC0B-937552D30CF0}"/>
              </a:ext>
            </a:extLst>
          </p:cNvPr>
          <p:cNvSpPr txBox="1"/>
          <p:nvPr/>
        </p:nvSpPr>
        <p:spPr>
          <a:xfrm>
            <a:off x="1566152" y="2916692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∞,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7AF54F-A0C3-6A40-A1FA-E7BED78381C0}"/>
              </a:ext>
            </a:extLst>
          </p:cNvPr>
          <p:cNvSpPr txBox="1"/>
          <p:nvPr/>
        </p:nvSpPr>
        <p:spPr>
          <a:xfrm>
            <a:off x="1711637" y="4418510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79894F-8A34-E243-A288-EBC761BB7710}"/>
              </a:ext>
            </a:extLst>
          </p:cNvPr>
          <p:cNvSpPr txBox="1"/>
          <p:nvPr/>
        </p:nvSpPr>
        <p:spPr>
          <a:xfrm>
            <a:off x="2468548" y="4431036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078345-89A0-C740-910D-EDA89BAACEE3}"/>
              </a:ext>
            </a:extLst>
          </p:cNvPr>
          <p:cNvSpPr txBox="1"/>
          <p:nvPr/>
        </p:nvSpPr>
        <p:spPr>
          <a:xfrm>
            <a:off x="3737981" y="2950747"/>
            <a:ext cx="62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C6AB6F-528E-4043-A982-E3C659D51029}"/>
              </a:ext>
            </a:extLst>
          </p:cNvPr>
          <p:cNvSpPr txBox="1"/>
          <p:nvPr/>
        </p:nvSpPr>
        <p:spPr>
          <a:xfrm>
            <a:off x="2910874" y="4453609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3D8CE7-9A39-C840-B24B-6C7C74BC58DE}"/>
              </a:ext>
            </a:extLst>
          </p:cNvPr>
          <p:cNvSpPr txBox="1"/>
          <p:nvPr/>
        </p:nvSpPr>
        <p:spPr>
          <a:xfrm>
            <a:off x="5674166" y="3038429"/>
            <a:ext cx="62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F91546-0DAB-FF44-AC53-2E66D0BBDFC7}"/>
              </a:ext>
            </a:extLst>
          </p:cNvPr>
          <p:cNvSpPr txBox="1"/>
          <p:nvPr/>
        </p:nvSpPr>
        <p:spPr>
          <a:xfrm>
            <a:off x="4759375" y="4458567"/>
            <a:ext cx="62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α = -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E3A237-DC7D-D94F-971D-42E8ED660E50}"/>
              </a:ext>
            </a:extLst>
          </p:cNvPr>
          <p:cNvSpPr txBox="1"/>
          <p:nvPr/>
        </p:nvSpPr>
        <p:spPr>
          <a:xfrm>
            <a:off x="9057758" y="1576799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B6F8B7-34CD-AA42-A339-DA6363A187C1}"/>
              </a:ext>
            </a:extLst>
          </p:cNvPr>
          <p:cNvSpPr txBox="1"/>
          <p:nvPr/>
        </p:nvSpPr>
        <p:spPr>
          <a:xfrm>
            <a:off x="6677814" y="2950225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US" sz="900" dirty="0">
              <a:solidFill>
                <a:srgbClr val="FF0000"/>
              </a:solidFill>
              <a:cs typeface="Calibri"/>
            </a:endParaRPr>
          </a:p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 dirty="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4A3534-5204-5B4D-843D-503976AE4C42}"/>
              </a:ext>
            </a:extLst>
          </p:cNvPr>
          <p:cNvSpPr txBox="1"/>
          <p:nvPr/>
        </p:nvSpPr>
        <p:spPr>
          <a:xfrm>
            <a:off x="7137493" y="4431036"/>
            <a:ext cx="913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+mn-lt"/>
                <a:cs typeface="+mn-lt"/>
              </a:rPr>
              <a:t>α = 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1</a:t>
            </a:r>
            <a:endParaRPr lang="en-US" sz="900">
              <a:solidFill>
                <a:srgbClr val="FF0000"/>
              </a:solidFill>
              <a:cs typeface="Calibri"/>
            </a:endParaRPr>
          </a:p>
          <a:p>
            <a:r>
              <a:rPr lang="en-GB" sz="900">
                <a:solidFill>
                  <a:srgbClr val="FF0000"/>
                </a:solidFill>
                <a:ea typeface="+mn-lt"/>
                <a:cs typeface="+mn-lt"/>
              </a:rPr>
              <a:t>β = + 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∞</a:t>
            </a:r>
            <a:endParaRPr lang="en-GB" sz="9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05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518</Words>
  <Application>Microsoft Macintosh PowerPoint</Application>
  <PresentationFormat>Widescreen</PresentationFormat>
  <Paragraphs>159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Gilles Peiffer</cp:lastModifiedBy>
  <cp:revision>458</cp:revision>
  <dcterms:created xsi:type="dcterms:W3CDTF">2019-11-01T08:16:38Z</dcterms:created>
  <dcterms:modified xsi:type="dcterms:W3CDTF">2019-11-26T17:15:51Z</dcterms:modified>
</cp:coreProperties>
</file>