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2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0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4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7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481C-380F-43A7-84B8-D3FE339C67AF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17EC-BFC7-4A65-BA6D-F64B3B47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8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84" y="1265869"/>
            <a:ext cx="5984032" cy="43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 闪闪</dc:creator>
  <cp:lastModifiedBy>庄 闪闪</cp:lastModifiedBy>
  <cp:revision>2</cp:revision>
  <dcterms:created xsi:type="dcterms:W3CDTF">2020-08-18T14:22:05Z</dcterms:created>
  <dcterms:modified xsi:type="dcterms:W3CDTF">2020-08-18T14:44:24Z</dcterms:modified>
</cp:coreProperties>
</file>