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10080625" cy="7559675"/>
  <p:notesSz cx="7556500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22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4900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6825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33D5096-4D82-4C79-810E-083F21B8F9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51A343-7572-4CA2-9C9F-0FB8394E15A5}" type="slidenum">
              <a:rPr lang="en-GB"/>
              <a:pPr/>
              <a:t>1</a:t>
            </a:fld>
            <a:endParaRPr lang="en-GB"/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4900" y="812800"/>
            <a:ext cx="5345113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5200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440E8-5673-48B3-A0AF-C49AC3A863B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C48A-8A31-496D-BC49-A391C49F8AB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CA44B-DACB-4CD9-B734-FDEC83F0792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tIns="0" rIns="20159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21E2-2816-4302-A4D6-2D88FB81A4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C23F4-7D79-4859-9FF2-1D312E7730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C212E-9E8B-435F-98E1-5C49620DC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B8B9-20B9-49C0-A158-5FA33B69D7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A7442-BEB7-47AB-8227-C8E6C80F87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702F6-053E-4D6D-9A85-C989832376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C8E6D-0F13-4BFC-B242-FECDC365AA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E97F-08B7-4BEF-8158-657CA8F78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EE53E-D418-4547-B412-729AC8E140F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489325" y="1220788"/>
            <a:ext cx="5797550" cy="4537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823325" y="5908675"/>
            <a:ext cx="171450" cy="17145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1113" y="6411913"/>
            <a:ext cx="10102851" cy="11477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830763" y="6856413"/>
            <a:ext cx="5249862" cy="7032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lIns="50397" rIns="50397" bIns="50397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288" y="7007225"/>
            <a:ext cx="673100" cy="401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3C05A-E277-4677-8D86-9A7D055BE7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104A-9ADD-4579-9CC1-EAB8A2292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F7E33-286E-4D10-98EA-2ECF69435D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169F2-AB8D-4AF3-A0F2-850B29D5315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03062-E38F-4204-ACCB-91CC8670521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C3ADB-9363-4982-AF08-AA031FDBF4A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DA72F-CC01-4559-B35F-19D1BDFFBF0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75FE9-F66A-4DFA-8786-DF5E71F9770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04A6A-A17A-44D5-BB3A-906BA97548E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47B2D-1546-4386-A02D-7FB03F55E61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54475" y="7380288"/>
            <a:ext cx="23447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79388" y="7380288"/>
            <a:ext cx="3192462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99313" y="7380288"/>
            <a:ext cx="2344737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1BEF71F3-C261-4C02-9F74-31F47EBC5A0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6E6E6"/>
          </a:solidFill>
          <a:latin typeface="Times New Roman" pitchFamily="16" charset="0"/>
          <a:ea typeface="msmincho" charset="0"/>
          <a:cs typeface="msmincho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E6E6E6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E6E6E6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E6E6E6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113" y="-7938"/>
            <a:ext cx="10102851" cy="1147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763" y="-7938"/>
            <a:ext cx="5249862" cy="703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hangingPunct="1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503238" y="776288"/>
            <a:ext cx="90741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0397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503238" y="2133600"/>
            <a:ext cx="90741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050" y="7007225"/>
            <a:ext cx="3695700" cy="40163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013" y="7007225"/>
            <a:ext cx="841375" cy="40163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F8DAC41-E4F0-4680-AC79-E7B4655C67C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20638" y="223838"/>
            <a:ext cx="10120313" cy="71437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9pPr>
    </p:titleStyle>
    <p:bodyStyle>
      <a:lvl1pPr marL="301625" indent="-301625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2714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75" indent="-2714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688" indent="-231775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313" indent="-231775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mtClean="0"/>
              <a:t>Testing Tika Format Parsers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</p:spPr>
        <p:txBody>
          <a:bodyPr tIns="28080"/>
          <a:lstStyle/>
          <a:p>
            <a:pPr marL="862013" indent="-644525">
              <a:buClr>
                <a:srgbClr val="CCCCCC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mtClean="0"/>
              <a:t>This is a test document to ensure that we (naming no names) hasn't broken the Tika format parser again.</a:t>
            </a:r>
          </a:p>
          <a:p>
            <a:pPr marL="862013" indent="-644525">
              <a:buClr>
                <a:srgbClr val="CCCCCC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mtClean="0"/>
              <a:t>Strangely it seems that if Tika is broken then the GATE document is created without </a:t>
            </a:r>
            <a:r>
              <a:rPr lang="fi-FI" smtClean="0">
                <a:solidFill>
                  <a:srgbClr val="FF0000"/>
                </a:solidFill>
              </a:rPr>
              <a:t>error</a:t>
            </a:r>
            <a:r>
              <a:rPr lang="fi-FI" smtClean="0"/>
              <a:t> but with no content which is a </a:t>
            </a:r>
            <a:r>
              <a:rPr lang="fi-FI" i="1" smtClean="0"/>
              <a:t>bit</a:t>
            </a:r>
            <a:r>
              <a:rPr lang="fi-FI" smtClean="0"/>
              <a:t> of a pain.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msmincho</vt:lpstr>
      <vt:lpstr>Times New Roman</vt:lpstr>
      <vt:lpstr>Calibri</vt:lpstr>
      <vt:lpstr>Constantia</vt:lpstr>
      <vt:lpstr>Wingdings 2</vt:lpstr>
      <vt:lpstr>DejaVu Sans</vt:lpstr>
      <vt:lpstr>Wingdings</vt:lpstr>
      <vt:lpstr>Office Theme</vt:lpstr>
      <vt:lpstr>Flow</vt:lpstr>
      <vt:lpstr>Testing Tika Format Parsers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Tika Format Parsers</dc:title>
  <dc:creator>Mark Greenwood</dc:creator>
  <cp:lastModifiedBy>Mark A. Greenwood</cp:lastModifiedBy>
  <cp:revision>3</cp:revision>
  <cp:lastPrinted>1601-01-01T00:00:00Z</cp:lastPrinted>
  <dcterms:created xsi:type="dcterms:W3CDTF">2012-01-16T13:00:28Z</dcterms:created>
  <dcterms:modified xsi:type="dcterms:W3CDTF">2012-01-16T13:08:47Z</dcterms:modified>
</cp:coreProperties>
</file>