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A36E5-A30D-41E6-95B8-3B747376130D}" v="21" dt="2023-03-18T20:54:36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lin Luo" userId="8c1a735735f7fa26" providerId="LiveId" clId="{F57A36E5-A30D-41E6-95B8-3B747376130D}"/>
    <pc:docChg chg="undo redo custSel addSld delSld modSld">
      <pc:chgData name="Peilin Luo" userId="8c1a735735f7fa26" providerId="LiveId" clId="{F57A36E5-A30D-41E6-95B8-3B747376130D}" dt="2023-03-18T21:00:21.897" v="591" actId="14100"/>
      <pc:docMkLst>
        <pc:docMk/>
      </pc:docMkLst>
      <pc:sldChg chg="modSp mod">
        <pc:chgData name="Peilin Luo" userId="8c1a735735f7fa26" providerId="LiveId" clId="{F57A36E5-A30D-41E6-95B8-3B747376130D}" dt="2023-03-18T20:21:55.858" v="168" actId="20577"/>
        <pc:sldMkLst>
          <pc:docMk/>
          <pc:sldMk cId="487912245" sldId="256"/>
        </pc:sldMkLst>
        <pc:spChg chg="mod">
          <ac:chgData name="Peilin Luo" userId="8c1a735735f7fa26" providerId="LiveId" clId="{F57A36E5-A30D-41E6-95B8-3B747376130D}" dt="2023-03-18T20:21:55.858" v="168" actId="20577"/>
          <ac:spMkLst>
            <pc:docMk/>
            <pc:sldMk cId="487912245" sldId="256"/>
            <ac:spMk id="2" creationId="{370FAD7F-9B27-5912-C288-401717720863}"/>
          </ac:spMkLst>
        </pc:spChg>
      </pc:sldChg>
      <pc:sldChg chg="addSp delSp modSp mod">
        <pc:chgData name="Peilin Luo" userId="8c1a735735f7fa26" providerId="LiveId" clId="{F57A36E5-A30D-41E6-95B8-3B747376130D}" dt="2023-03-18T20:44:50.656" v="456" actId="2711"/>
        <pc:sldMkLst>
          <pc:docMk/>
          <pc:sldMk cId="3705454649" sldId="257"/>
        </pc:sldMkLst>
        <pc:spChg chg="mod">
          <ac:chgData name="Peilin Luo" userId="8c1a735735f7fa26" providerId="LiveId" clId="{F57A36E5-A30D-41E6-95B8-3B747376130D}" dt="2023-03-18T20:44:50.656" v="456" actId="2711"/>
          <ac:spMkLst>
            <pc:docMk/>
            <pc:sldMk cId="3705454649" sldId="257"/>
            <ac:spMk id="12" creationId="{10F11696-4C08-26D1-14C7-2ECFCCDE7CA1}"/>
          </ac:spMkLst>
        </pc:spChg>
        <pc:picChg chg="add mod">
          <ac:chgData name="Peilin Luo" userId="8c1a735735f7fa26" providerId="LiveId" clId="{F57A36E5-A30D-41E6-95B8-3B747376130D}" dt="2023-03-18T20:08:01.019" v="61" actId="1076"/>
          <ac:picMkLst>
            <pc:docMk/>
            <pc:sldMk cId="3705454649" sldId="257"/>
            <ac:picMk id="2" creationId="{B67D6AEC-30E5-36BB-65EA-2250C20AA4CB}"/>
          </ac:picMkLst>
        </pc:picChg>
        <pc:picChg chg="del">
          <ac:chgData name="Peilin Luo" userId="8c1a735735f7fa26" providerId="LiveId" clId="{F57A36E5-A30D-41E6-95B8-3B747376130D}" dt="2023-03-18T20:07:16.687" v="53" actId="478"/>
          <ac:picMkLst>
            <pc:docMk/>
            <pc:sldMk cId="3705454649" sldId="257"/>
            <ac:picMk id="4" creationId="{5A394107-80AA-57EE-E9CE-2D6B59FBA8A4}"/>
          </ac:picMkLst>
        </pc:picChg>
        <pc:picChg chg="del">
          <ac:chgData name="Peilin Luo" userId="8c1a735735f7fa26" providerId="LiveId" clId="{F57A36E5-A30D-41E6-95B8-3B747376130D}" dt="2023-03-18T20:07:18.207" v="54" actId="478"/>
          <ac:picMkLst>
            <pc:docMk/>
            <pc:sldMk cId="3705454649" sldId="257"/>
            <ac:picMk id="5" creationId="{210A726B-FA3C-0CFA-4856-A4676B7554D6}"/>
          </ac:picMkLst>
        </pc:picChg>
        <pc:picChg chg="del">
          <ac:chgData name="Peilin Luo" userId="8c1a735735f7fa26" providerId="LiveId" clId="{F57A36E5-A30D-41E6-95B8-3B747376130D}" dt="2023-03-18T20:07:19.629" v="55" actId="478"/>
          <ac:picMkLst>
            <pc:docMk/>
            <pc:sldMk cId="3705454649" sldId="257"/>
            <ac:picMk id="6" creationId="{63F68945-9665-5617-B2C2-5AD28EC7A56C}"/>
          </ac:picMkLst>
        </pc:picChg>
        <pc:picChg chg="del">
          <ac:chgData name="Peilin Luo" userId="8c1a735735f7fa26" providerId="LiveId" clId="{F57A36E5-A30D-41E6-95B8-3B747376130D}" dt="2023-03-18T20:07:20.977" v="56" actId="478"/>
          <ac:picMkLst>
            <pc:docMk/>
            <pc:sldMk cId="3705454649" sldId="257"/>
            <ac:picMk id="7" creationId="{9E7D799D-0E8E-527B-5457-C4AF96914854}"/>
          </ac:picMkLst>
        </pc:picChg>
      </pc:sldChg>
      <pc:sldChg chg="del">
        <pc:chgData name="Peilin Luo" userId="8c1a735735f7fa26" providerId="LiveId" clId="{F57A36E5-A30D-41E6-95B8-3B747376130D}" dt="2023-03-18T20:13:57.816" v="70" actId="47"/>
        <pc:sldMkLst>
          <pc:docMk/>
          <pc:sldMk cId="1839287135" sldId="258"/>
        </pc:sldMkLst>
      </pc:sldChg>
      <pc:sldChg chg="del">
        <pc:chgData name="Peilin Luo" userId="8c1a735735f7fa26" providerId="LiveId" clId="{F57A36E5-A30D-41E6-95B8-3B747376130D}" dt="2023-03-18T20:14:00.832" v="71" actId="47"/>
        <pc:sldMkLst>
          <pc:docMk/>
          <pc:sldMk cId="2853052896" sldId="259"/>
        </pc:sldMkLst>
      </pc:sldChg>
      <pc:sldChg chg="del">
        <pc:chgData name="Peilin Luo" userId="8c1a735735f7fa26" providerId="LiveId" clId="{F57A36E5-A30D-41E6-95B8-3B747376130D}" dt="2023-03-18T20:14:01.754" v="72" actId="47"/>
        <pc:sldMkLst>
          <pc:docMk/>
          <pc:sldMk cId="1775132757" sldId="260"/>
        </pc:sldMkLst>
      </pc:sldChg>
      <pc:sldChg chg="del">
        <pc:chgData name="Peilin Luo" userId="8c1a735735f7fa26" providerId="LiveId" clId="{F57A36E5-A30D-41E6-95B8-3B747376130D}" dt="2023-03-18T20:20:04.956" v="135" actId="47"/>
        <pc:sldMkLst>
          <pc:docMk/>
          <pc:sldMk cId="1379549195" sldId="261"/>
        </pc:sldMkLst>
      </pc:sldChg>
      <pc:sldChg chg="del">
        <pc:chgData name="Peilin Luo" userId="8c1a735735f7fa26" providerId="LiveId" clId="{F57A36E5-A30D-41E6-95B8-3B747376130D}" dt="2023-03-18T20:20:06.738" v="136" actId="47"/>
        <pc:sldMkLst>
          <pc:docMk/>
          <pc:sldMk cId="4212288819" sldId="262"/>
        </pc:sldMkLst>
      </pc:sldChg>
      <pc:sldChg chg="addSp delSp modSp add mod">
        <pc:chgData name="Peilin Luo" userId="8c1a735735f7fa26" providerId="LiveId" clId="{F57A36E5-A30D-41E6-95B8-3B747376130D}" dt="2023-03-18T20:44:59.286" v="457" actId="2711"/>
        <pc:sldMkLst>
          <pc:docMk/>
          <pc:sldMk cId="2139120282" sldId="263"/>
        </pc:sldMkLst>
        <pc:spChg chg="mod">
          <ac:chgData name="Peilin Luo" userId="8c1a735735f7fa26" providerId="LiveId" clId="{F57A36E5-A30D-41E6-95B8-3B747376130D}" dt="2023-03-18T20:44:59.286" v="457" actId="2711"/>
          <ac:spMkLst>
            <pc:docMk/>
            <pc:sldMk cId="2139120282" sldId="263"/>
            <ac:spMk id="12" creationId="{10F11696-4C08-26D1-14C7-2ECFCCDE7CA1}"/>
          </ac:spMkLst>
        </pc:spChg>
        <pc:spChg chg="mod">
          <ac:chgData name="Peilin Luo" userId="8c1a735735f7fa26" providerId="LiveId" clId="{F57A36E5-A30D-41E6-95B8-3B747376130D}" dt="2023-03-18T20:14:10.316" v="75" actId="20577"/>
          <ac:spMkLst>
            <pc:docMk/>
            <pc:sldMk cId="2139120282" sldId="263"/>
            <ac:spMk id="13" creationId="{752FBEAD-EBCD-D9CF-002B-B49B8653DB4A}"/>
          </ac:spMkLst>
        </pc:spChg>
        <pc:picChg chg="del">
          <ac:chgData name="Peilin Luo" userId="8c1a735735f7fa26" providerId="LiveId" clId="{F57A36E5-A30D-41E6-95B8-3B747376130D}" dt="2023-03-18T20:14:12.345" v="76" actId="478"/>
          <ac:picMkLst>
            <pc:docMk/>
            <pc:sldMk cId="2139120282" sldId="263"/>
            <ac:picMk id="2" creationId="{B67D6AEC-30E5-36BB-65EA-2250C20AA4CB}"/>
          </ac:picMkLst>
        </pc:picChg>
        <pc:picChg chg="add mod">
          <ac:chgData name="Peilin Luo" userId="8c1a735735f7fa26" providerId="LiveId" clId="{F57A36E5-A30D-41E6-95B8-3B747376130D}" dt="2023-03-18T20:14:25.738" v="79" actId="1076"/>
          <ac:picMkLst>
            <pc:docMk/>
            <pc:sldMk cId="2139120282" sldId="263"/>
            <ac:picMk id="3" creationId="{E3557C82-492D-07F6-840A-E63C10503198}"/>
          </ac:picMkLst>
        </pc:picChg>
      </pc:sldChg>
      <pc:sldChg chg="addSp delSp modSp add mod">
        <pc:chgData name="Peilin Luo" userId="8c1a735735f7fa26" providerId="LiveId" clId="{F57A36E5-A30D-41E6-95B8-3B747376130D}" dt="2023-03-18T20:59:16.238" v="583" actId="1076"/>
        <pc:sldMkLst>
          <pc:docMk/>
          <pc:sldMk cId="776465190" sldId="264"/>
        </pc:sldMkLst>
        <pc:spChg chg="mod">
          <ac:chgData name="Peilin Luo" userId="8c1a735735f7fa26" providerId="LiveId" clId="{F57A36E5-A30D-41E6-95B8-3B747376130D}" dt="2023-03-18T20:59:16.238" v="583" actId="1076"/>
          <ac:spMkLst>
            <pc:docMk/>
            <pc:sldMk cId="776465190" sldId="264"/>
            <ac:spMk id="12" creationId="{10F11696-4C08-26D1-14C7-2ECFCCDE7CA1}"/>
          </ac:spMkLst>
        </pc:spChg>
        <pc:spChg chg="mod">
          <ac:chgData name="Peilin Luo" userId="8c1a735735f7fa26" providerId="LiveId" clId="{F57A36E5-A30D-41E6-95B8-3B747376130D}" dt="2023-03-18T20:20:11.296" v="137" actId="20577"/>
          <ac:spMkLst>
            <pc:docMk/>
            <pc:sldMk cId="776465190" sldId="264"/>
            <ac:spMk id="13" creationId="{752FBEAD-EBCD-D9CF-002B-B49B8653DB4A}"/>
          </ac:spMkLst>
        </pc:spChg>
        <pc:picChg chg="add mod">
          <ac:chgData name="Peilin Luo" userId="8c1a735735f7fa26" providerId="LiveId" clId="{F57A36E5-A30D-41E6-95B8-3B747376130D}" dt="2023-03-18T20:21:31.644" v="144" actId="1076"/>
          <ac:picMkLst>
            <pc:docMk/>
            <pc:sldMk cId="776465190" sldId="264"/>
            <ac:picMk id="2" creationId="{7A13F96A-0997-6CC8-6143-1DFA88409F8A}"/>
          </ac:picMkLst>
        </pc:picChg>
        <pc:picChg chg="del">
          <ac:chgData name="Peilin Luo" userId="8c1a735735f7fa26" providerId="LiveId" clId="{F57A36E5-A30D-41E6-95B8-3B747376130D}" dt="2023-03-18T20:20:46.329" v="139" actId="478"/>
          <ac:picMkLst>
            <pc:docMk/>
            <pc:sldMk cId="776465190" sldId="264"/>
            <ac:picMk id="3" creationId="{E3557C82-492D-07F6-840A-E63C10503198}"/>
          </ac:picMkLst>
        </pc:picChg>
      </pc:sldChg>
      <pc:sldChg chg="addSp delSp modSp add mod">
        <pc:chgData name="Peilin Luo" userId="8c1a735735f7fa26" providerId="LiveId" clId="{F57A36E5-A30D-41E6-95B8-3B747376130D}" dt="2023-03-18T20:45:21.157" v="459" actId="2711"/>
        <pc:sldMkLst>
          <pc:docMk/>
          <pc:sldMk cId="4051535350" sldId="265"/>
        </pc:sldMkLst>
        <pc:spChg chg="mod">
          <ac:chgData name="Peilin Luo" userId="8c1a735735f7fa26" providerId="LiveId" clId="{F57A36E5-A30D-41E6-95B8-3B747376130D}" dt="2023-03-18T20:45:21.157" v="459" actId="2711"/>
          <ac:spMkLst>
            <pc:docMk/>
            <pc:sldMk cId="4051535350" sldId="265"/>
            <ac:spMk id="12" creationId="{10F11696-4C08-26D1-14C7-2ECFCCDE7CA1}"/>
          </ac:spMkLst>
        </pc:spChg>
        <pc:picChg chg="del mod">
          <ac:chgData name="Peilin Luo" userId="8c1a735735f7fa26" providerId="LiveId" clId="{F57A36E5-A30D-41E6-95B8-3B747376130D}" dt="2023-03-18T20:27:23.860" v="237" actId="478"/>
          <ac:picMkLst>
            <pc:docMk/>
            <pc:sldMk cId="4051535350" sldId="265"/>
            <ac:picMk id="2" creationId="{7A13F96A-0997-6CC8-6143-1DFA88409F8A}"/>
          </ac:picMkLst>
        </pc:picChg>
        <pc:picChg chg="add mod">
          <ac:chgData name="Peilin Luo" userId="8c1a735735f7fa26" providerId="LiveId" clId="{F57A36E5-A30D-41E6-95B8-3B747376130D}" dt="2023-03-18T20:27:48.134" v="241" actId="1076"/>
          <ac:picMkLst>
            <pc:docMk/>
            <pc:sldMk cId="4051535350" sldId="265"/>
            <ac:picMk id="3" creationId="{5CDCE6BF-3742-ABCF-10FA-1543C6EA7C0A}"/>
          </ac:picMkLst>
        </pc:picChg>
      </pc:sldChg>
      <pc:sldChg chg="addSp delSp modSp add mod">
        <pc:chgData name="Peilin Luo" userId="8c1a735735f7fa26" providerId="LiveId" clId="{F57A36E5-A30D-41E6-95B8-3B747376130D}" dt="2023-03-18T20:59:46.409" v="589" actId="5793"/>
        <pc:sldMkLst>
          <pc:docMk/>
          <pc:sldMk cId="1307803795" sldId="266"/>
        </pc:sldMkLst>
        <pc:spChg chg="add mod">
          <ac:chgData name="Peilin Luo" userId="8c1a735735f7fa26" providerId="LiveId" clId="{F57A36E5-A30D-41E6-95B8-3B747376130D}" dt="2023-03-18T20:39:30.411" v="379" actId="1076"/>
          <ac:spMkLst>
            <pc:docMk/>
            <pc:sldMk cId="1307803795" sldId="266"/>
            <ac:spMk id="6" creationId="{119A9779-D40E-7399-DCD1-69AB76663309}"/>
          </ac:spMkLst>
        </pc:spChg>
        <pc:spChg chg="add mod">
          <ac:chgData name="Peilin Luo" userId="8c1a735735f7fa26" providerId="LiveId" clId="{F57A36E5-A30D-41E6-95B8-3B747376130D}" dt="2023-03-18T20:39:57.417" v="384" actId="1076"/>
          <ac:spMkLst>
            <pc:docMk/>
            <pc:sldMk cId="1307803795" sldId="266"/>
            <ac:spMk id="7" creationId="{F401B445-537A-73F1-D83E-B560CDC772AA}"/>
          </ac:spMkLst>
        </pc:spChg>
        <pc:spChg chg="add mod">
          <ac:chgData name="Peilin Luo" userId="8c1a735735f7fa26" providerId="LiveId" clId="{F57A36E5-A30D-41E6-95B8-3B747376130D}" dt="2023-03-18T20:59:46.409" v="589" actId="5793"/>
          <ac:spMkLst>
            <pc:docMk/>
            <pc:sldMk cId="1307803795" sldId="266"/>
            <ac:spMk id="8" creationId="{45814BD9-4B01-2BE1-4A7C-85EC6493B305}"/>
          </ac:spMkLst>
        </pc:spChg>
        <pc:spChg chg="del mod">
          <ac:chgData name="Peilin Luo" userId="8c1a735735f7fa26" providerId="LiveId" clId="{F57A36E5-A30D-41E6-95B8-3B747376130D}" dt="2023-03-18T20:38:53.744" v="373"/>
          <ac:spMkLst>
            <pc:docMk/>
            <pc:sldMk cId="1307803795" sldId="266"/>
            <ac:spMk id="12" creationId="{10F11696-4C08-26D1-14C7-2ECFCCDE7CA1}"/>
          </ac:spMkLst>
        </pc:spChg>
        <pc:picChg chg="del">
          <ac:chgData name="Peilin Luo" userId="8c1a735735f7fa26" providerId="LiveId" clId="{F57A36E5-A30D-41E6-95B8-3B747376130D}" dt="2023-03-18T20:37:54.841" v="356" actId="478"/>
          <ac:picMkLst>
            <pc:docMk/>
            <pc:sldMk cId="1307803795" sldId="266"/>
            <ac:picMk id="2" creationId="{7A13F96A-0997-6CC8-6143-1DFA88409F8A}"/>
          </ac:picMkLst>
        </pc:picChg>
        <pc:picChg chg="add mod">
          <ac:chgData name="Peilin Luo" userId="8c1a735735f7fa26" providerId="LiveId" clId="{F57A36E5-A30D-41E6-95B8-3B747376130D}" dt="2023-03-18T20:38:24.672" v="365" actId="1076"/>
          <ac:picMkLst>
            <pc:docMk/>
            <pc:sldMk cId="1307803795" sldId="266"/>
            <ac:picMk id="3" creationId="{97BCBBA4-85DA-3972-7610-487B4C1B60C6}"/>
          </ac:picMkLst>
        </pc:picChg>
        <pc:picChg chg="add mod">
          <ac:chgData name="Peilin Luo" userId="8c1a735735f7fa26" providerId="LiveId" clId="{F57A36E5-A30D-41E6-95B8-3B747376130D}" dt="2023-03-18T20:38:36.279" v="367"/>
          <ac:picMkLst>
            <pc:docMk/>
            <pc:sldMk cId="1307803795" sldId="266"/>
            <ac:picMk id="4" creationId="{21C38830-9CD9-2CE7-6A1C-B5AAD5F1A55A}"/>
          </ac:picMkLst>
        </pc:picChg>
        <pc:picChg chg="add mod">
          <ac:chgData name="Peilin Luo" userId="8c1a735735f7fa26" providerId="LiveId" clId="{F57A36E5-A30D-41E6-95B8-3B747376130D}" dt="2023-03-18T20:38:52.556" v="371" actId="1076"/>
          <ac:picMkLst>
            <pc:docMk/>
            <pc:sldMk cId="1307803795" sldId="266"/>
            <ac:picMk id="5" creationId="{39DB1283-1387-F2BC-CFAF-FD5ABF2E7EE5}"/>
          </ac:picMkLst>
        </pc:picChg>
      </pc:sldChg>
      <pc:sldChg chg="addSp delSp modSp add mod">
        <pc:chgData name="Peilin Luo" userId="8c1a735735f7fa26" providerId="LiveId" clId="{F57A36E5-A30D-41E6-95B8-3B747376130D}" dt="2023-03-18T21:00:21.897" v="591" actId="14100"/>
        <pc:sldMkLst>
          <pc:docMk/>
          <pc:sldMk cId="2398101193" sldId="267"/>
        </pc:sldMkLst>
        <pc:spChg chg="mod">
          <ac:chgData name="Peilin Luo" userId="8c1a735735f7fa26" providerId="LiveId" clId="{F57A36E5-A30D-41E6-95B8-3B747376130D}" dt="2023-03-18T21:00:21.897" v="591" actId="14100"/>
          <ac:spMkLst>
            <pc:docMk/>
            <pc:sldMk cId="2398101193" sldId="267"/>
            <ac:spMk id="12" creationId="{10F11696-4C08-26D1-14C7-2ECFCCDE7CA1}"/>
          </ac:spMkLst>
        </pc:spChg>
        <pc:graphicFrameChg chg="add del mod">
          <ac:chgData name="Peilin Luo" userId="8c1a735735f7fa26" providerId="LiveId" clId="{F57A36E5-A30D-41E6-95B8-3B747376130D}" dt="2023-03-18T20:49:12.941" v="492"/>
          <ac:graphicFrameMkLst>
            <pc:docMk/>
            <pc:sldMk cId="2398101193" sldId="267"/>
            <ac:graphicFrameMk id="2" creationId="{20665B12-F978-D566-4FA4-60C4A7CD186C}"/>
          </ac:graphicFrameMkLst>
        </pc:graphicFrameChg>
        <pc:graphicFrameChg chg="add mod modGraphic">
          <ac:chgData name="Peilin Luo" userId="8c1a735735f7fa26" providerId="LiveId" clId="{F57A36E5-A30D-41E6-95B8-3B747376130D}" dt="2023-03-18T20:50:21.231" v="506" actId="113"/>
          <ac:graphicFrameMkLst>
            <pc:docMk/>
            <pc:sldMk cId="2398101193" sldId="267"/>
            <ac:graphicFrameMk id="4" creationId="{DFEBC50F-A11C-ECB2-1F62-A0EB5F776E7F}"/>
          </ac:graphicFrameMkLst>
        </pc:graphicFrameChg>
        <pc:picChg chg="del">
          <ac:chgData name="Peilin Luo" userId="8c1a735735f7fa26" providerId="LiveId" clId="{F57A36E5-A30D-41E6-95B8-3B747376130D}" dt="2023-03-18T20:48:55.126" v="488" actId="478"/>
          <ac:picMkLst>
            <pc:docMk/>
            <pc:sldMk cId="2398101193" sldId="267"/>
            <ac:picMk id="3" creationId="{5CDCE6BF-3742-ABCF-10FA-1543C6EA7C0A}"/>
          </ac:picMkLst>
        </pc:picChg>
      </pc:sldChg>
      <pc:sldChg chg="addSp delSp modSp add mod">
        <pc:chgData name="Peilin Luo" userId="8c1a735735f7fa26" providerId="LiveId" clId="{F57A36E5-A30D-41E6-95B8-3B747376130D}" dt="2023-03-18T20:54:49.530" v="581" actId="20577"/>
        <pc:sldMkLst>
          <pc:docMk/>
          <pc:sldMk cId="3852899268" sldId="268"/>
        </pc:sldMkLst>
        <pc:spChg chg="mod">
          <ac:chgData name="Peilin Luo" userId="8c1a735735f7fa26" providerId="LiveId" clId="{F57A36E5-A30D-41E6-95B8-3B747376130D}" dt="2023-03-18T20:54:49.530" v="581" actId="20577"/>
          <ac:spMkLst>
            <pc:docMk/>
            <pc:sldMk cId="3852899268" sldId="268"/>
            <ac:spMk id="2" creationId="{370FAD7F-9B27-5912-C288-401717720863}"/>
          </ac:spMkLst>
        </pc:spChg>
        <pc:spChg chg="del">
          <ac:chgData name="Peilin Luo" userId="8c1a735735f7fa26" providerId="LiveId" clId="{F57A36E5-A30D-41E6-95B8-3B747376130D}" dt="2023-03-18T20:54:40.252" v="570" actId="478"/>
          <ac:spMkLst>
            <pc:docMk/>
            <pc:sldMk cId="3852899268" sldId="268"/>
            <ac:spMk id="3" creationId="{2201850E-29CB-F6B8-5DD0-C430D432065F}"/>
          </ac:spMkLst>
        </pc:spChg>
        <pc:spChg chg="add del mod">
          <ac:chgData name="Peilin Luo" userId="8c1a735735f7fa26" providerId="LiveId" clId="{F57A36E5-A30D-41E6-95B8-3B747376130D}" dt="2023-03-18T20:54:43.844" v="571" actId="478"/>
          <ac:spMkLst>
            <pc:docMk/>
            <pc:sldMk cId="3852899268" sldId="268"/>
            <ac:spMk id="5" creationId="{53B52F0D-092D-D835-FBB3-DA729329FA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AA60-F189-AC8E-907F-3103AED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AAE4A-3D9F-3FF2-5542-1C636B31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5358-9636-3777-0DC9-F1ABB249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6685-BFCB-807A-335F-08E01874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0AB3-2814-B6E5-2F48-0CC9FD73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167-3235-88D6-AB35-0088A9D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2208C-3238-71E6-44B4-DFB5E242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ED7E-2B73-D9A3-5A69-8FF8C4AC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A8FF-42C4-812D-7136-915F0C11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3C1-268F-CCF6-E955-25FEFAE8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2FDC5-D57F-3529-960A-0A3BCC5BE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8DBC4-22A1-2963-6C4C-9856E848B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762A-FE0C-1EFE-EB36-4E97CD64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A653-33FC-0411-8B9B-47EBBABF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0F51-427E-84F6-3C98-8F15A8B2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9302-971D-AD0D-94AC-B86C3B1A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2751-9F5E-3943-4BD8-3CC7BB2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468C-542D-94E8-EE60-080355AB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5EC8-5B0A-60E8-8F3E-69A1C071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D243-9A50-DF3F-FA11-C57DC5C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7E59-3615-7F54-1653-1E18FD6A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5AD6-319F-5E92-D928-F27A8638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0690-150A-9134-1A1E-1790E60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6181-4102-7E10-1744-077833F7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0A4-AD2E-909C-57BD-0BD40ED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2198-93AA-99A5-3CAD-3900563C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8A63-E21F-6CD3-10EF-34CFBDFA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3720E-D258-C21E-4874-55FB6D4B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1DA51-4390-8C67-B1FB-7B670DD2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AA964-2B3A-CBF9-F359-49B7A266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A6FF-8D9A-ECD3-8881-100C15D0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F37B-EA10-69D2-DA95-F16D68F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7C2B-0277-7D86-7469-5863DA71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C0EA7-85C2-FECF-E873-1CF8C7D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E08FE-613C-0313-E385-E066F5E4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D59BB-BC74-A8BE-2AAD-D46F508A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065E3-010A-FE4F-EDAF-D2605B1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1942B-33E3-55B8-120B-633E37CF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7373-2039-46ED-8E59-FAFC9BD1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D8B-602B-0CBB-DB7F-3CE7D8AD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161D7-E9C6-CD3C-8497-545A2736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6CB2-0E5B-3543-E97C-7AA08254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C9952-7751-E166-481E-BCBB7476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530D1-D11B-4849-C57E-0AE17A1D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8F06E-1862-BEF7-B2F8-D462D443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C8402-8EC1-7053-2A70-D2CE3252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AE8-D591-C5AD-308F-09EC0811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27AD-9C91-D0BD-C8DF-F4C374D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332DD-E19C-BB94-BF65-4A84AA73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6B00-AE71-3C62-80C6-8241CFC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2B945-F49F-AB57-0A0F-E10BE1C7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59B4-1EBB-8624-0209-982464FC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E869-DE1F-7F23-DAED-E1B14FD8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CBA5-1A73-987A-E1C5-74A1169C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128C1-3085-70F2-2C66-7741C41E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955C-31CA-C531-0F16-C06CB852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D50B0-E2A5-1BFC-3A30-7A223F0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0043-A433-D29B-E328-BCBA4B51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F8BD-E9BC-5E8B-C756-D1D073FF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92E0-A960-CB6D-8AC1-2E8B591F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6155-BF4A-ED5D-42B8-6E5FED5B8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72C1-BE81-4BBA-9986-B587503ECA4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BAE9-1FB3-9BF2-494C-818EED5A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9FBB-5FE7-D034-CDDB-BA91D176A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D790-2EB6-409B-A894-F815E6CC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D7F-9B27-5912-C288-40171772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Options Valuation: solutions</a:t>
            </a:r>
            <a:br>
              <a:rPr lang="en-US" altLang="zh-CN" b="1" dirty="0"/>
            </a:br>
            <a:r>
              <a:rPr lang="en-US" altLang="zh-CN" b="1" dirty="0"/>
              <a:t>(all using </a:t>
            </a:r>
            <a:r>
              <a:rPr lang="en-US" altLang="zh-CN" b="1" dirty="0" err="1"/>
              <a:t>gbsm</a:t>
            </a:r>
            <a:r>
              <a:rPr lang="en-US" altLang="zh-CN" b="1" dirty="0"/>
              <a:t>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850E-29CB-F6B8-5DD0-C430D432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/>
              <a:t>Peilin Luo</a:t>
            </a:r>
          </a:p>
        </p:txBody>
      </p:sp>
    </p:spTree>
    <p:extLst>
      <p:ext uri="{BB962C8B-B14F-4D97-AF65-F5344CB8AC3E}">
        <p14:creationId xmlns:p14="http://schemas.microsoft.com/office/powerpoint/2010/main" val="487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1234440" y="966730"/>
            <a:ext cx="1033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time to maturity: 0.0384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when there are </a:t>
            </a:r>
            <a:r>
              <a:rPr lang="en-US" sz="2400" b="1" dirty="0">
                <a:cs typeface="Times New Roman" panose="02020603050405020304" pitchFamily="18" charset="0"/>
              </a:rPr>
              <a:t>higher demand and lower supply</a:t>
            </a:r>
            <a:r>
              <a:rPr lang="en-US" sz="2400" dirty="0">
                <a:cs typeface="Times New Roman" panose="02020603050405020304" pitchFamily="18" charset="0"/>
              </a:rPr>
              <a:t>, the price of options will increase, and the </a:t>
            </a:r>
            <a:r>
              <a:rPr lang="en-US" sz="2400" b="1" dirty="0">
                <a:cs typeface="Times New Roman" panose="02020603050405020304" pitchFamily="18" charset="0"/>
              </a:rPr>
              <a:t>implied volatility will also increase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1</a:t>
            </a:r>
            <a:endParaRPr lang="en-US" sz="2800" b="1" dirty="0"/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B67D6AEC-30E5-36BB-65EA-2250C20A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7" y="2536390"/>
            <a:ext cx="103292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486155" y="735897"/>
            <a:ext cx="1121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call: volatility “</a:t>
            </a: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smirk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”; put: volatility “</a:t>
            </a: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smile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not all options on the same underlying and expiration have the same implied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call: demand is greater when options are ITM, increasing the implied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put: </a:t>
            </a:r>
            <a:r>
              <a:rPr lang="en-US" sz="2400" b="1" dirty="0">
                <a:cs typeface="Times New Roman" panose="02020603050405020304" pitchFamily="18" charset="0"/>
              </a:rPr>
              <a:t>extreme events </a:t>
            </a:r>
            <a:r>
              <a:rPr lang="en-US" sz="2400" b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cs typeface="Times New Roman" panose="02020603050405020304" pitchFamily="18" charset="0"/>
              </a:rPr>
              <a:t> significant shifts in stock prices &amp; making options finish ITM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2</a:t>
            </a:r>
            <a:endParaRPr lang="en-US" sz="2800"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3557C82-492D-07F6-840A-E63C1050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7" y="2517044"/>
            <a:ext cx="1045706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1197117" y="843342"/>
            <a:ext cx="900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Straddle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 underlying price &lt; $150, the put option is ITM; underlying price &gt; $150, the call option is ITM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Straddle decreases the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cs typeface="Times New Roman" panose="02020603050405020304" pitchFamily="18" charset="0"/>
              </a:rPr>
              <a:t>SynLong</a:t>
            </a:r>
            <a:r>
              <a:rPr lang="en-US" sz="2400" dirty="0">
                <a:cs typeface="Times New Roman" panose="02020603050405020304" pitchFamily="18" charset="0"/>
              </a:rPr>
              <a:t>: make a profit ONLY when the underlying price &gt; $150 </a:t>
            </a:r>
            <a:r>
              <a:rPr 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cs typeface="Times New Roman" panose="02020603050405020304" pitchFamily="18" charset="0"/>
              </a:rPr>
              <a:t>SynLong</a:t>
            </a:r>
            <a:r>
              <a:rPr lang="en-US" sz="2400" dirty="0">
                <a:cs typeface="Times New Roman" panose="02020603050405020304" pitchFamily="18" charset="0"/>
              </a:rPr>
              <a:t> increases the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3</a:t>
            </a:r>
            <a:endParaRPr lang="en-US" sz="2800" b="1" dirty="0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7A13F96A-0997-6CC8-6143-1DFA8840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17" y="2639600"/>
            <a:ext cx="9797764" cy="38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486155" y="735897"/>
            <a:ext cx="1121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CallSpread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 underlying price &lt; $150, both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OTM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; underlying price &gt; $160, both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ITM; $150 &lt; underlying price &lt; $160 profit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profit will have a limit of $10</a:t>
            </a:r>
            <a:endParaRPr lang="en-US" sz="2400" b="1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cs typeface="Times New Roman" panose="02020603050405020304" pitchFamily="18" charset="0"/>
              </a:rPr>
              <a:t>PutSpread</a:t>
            </a:r>
            <a:r>
              <a:rPr lang="en-US" sz="2400" dirty="0"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underlying price &lt; $140, both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ITM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; underlying price &gt; $150, both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TM; $140 &lt; underlying price &lt; $150 profit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profit will have a limit of $10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3</a:t>
            </a:r>
            <a:endParaRPr lang="en-US" sz="2800" b="1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CDCE6BF-3742-ABCF-10FA-1543C6EA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3" y="2592831"/>
            <a:ext cx="9738352" cy="37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3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3</a:t>
            </a:r>
            <a:endParaRPr lang="en-US" sz="2800"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7BCBBA4-85DA-3972-7610-487B4C1B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27" y="997115"/>
            <a:ext cx="6872097" cy="276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B1283-1387-F2BC-CFAF-FD5ABF2E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27" y="3964722"/>
            <a:ext cx="6872097" cy="26724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9A9779-D40E-7399-DCD1-69AB76663309}"/>
              </a:ext>
            </a:extLst>
          </p:cNvPr>
          <p:cNvSpPr/>
          <p:nvPr/>
        </p:nvSpPr>
        <p:spPr>
          <a:xfrm rot="18486578">
            <a:off x="8257030" y="3695576"/>
            <a:ext cx="731520" cy="20000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01B445-537A-73F1-D83E-B560CDC772AA}"/>
              </a:ext>
            </a:extLst>
          </p:cNvPr>
          <p:cNvSpPr/>
          <p:nvPr/>
        </p:nvSpPr>
        <p:spPr>
          <a:xfrm rot="13518392">
            <a:off x="8233117" y="3695575"/>
            <a:ext cx="731520" cy="20000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14BD9-4B01-2BE1-4A7C-85EC6493B305}"/>
              </a:ext>
            </a:extLst>
          </p:cNvPr>
          <p:cNvSpPr txBox="1"/>
          <p:nvPr/>
        </p:nvSpPr>
        <p:spPr>
          <a:xfrm>
            <a:off x="393192" y="1536174"/>
            <a:ext cx="4270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Put Call Parity (C+K=P+S)</a:t>
            </a:r>
          </a:p>
          <a:p>
            <a:endParaRPr lang="en-US" sz="2400" b="1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value of </a:t>
            </a:r>
            <a:r>
              <a:rPr lang="en-US" sz="2400" b="1" dirty="0" err="1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CoveredCall</a:t>
            </a:r>
            <a:r>
              <a:rPr lang="en-US" sz="2400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is the reverse of </a:t>
            </a:r>
            <a:r>
              <a:rPr lang="en-US" sz="2400" b="1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en-US" sz="2400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(S-C=-P+K)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US" sz="2400" dirty="0" err="1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CoveredCall</a:t>
            </a:r>
            <a:r>
              <a:rPr lang="en-US" sz="2400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and Put: PV of the strike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value of </a:t>
            </a:r>
            <a:r>
              <a:rPr lang="en-US" sz="2400" b="1" dirty="0" err="1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ProtectedPut</a:t>
            </a:r>
            <a:r>
              <a:rPr lang="en-US" sz="2400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has the same shape as </a:t>
            </a:r>
            <a:r>
              <a:rPr lang="en-US" sz="2400" b="1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difference</a:t>
            </a:r>
            <a:r>
              <a:rPr lang="en-US" sz="2400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between </a:t>
            </a:r>
            <a:r>
              <a:rPr lang="en-US" sz="2400" dirty="0" err="1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ProtectedPut</a:t>
            </a:r>
            <a:r>
              <a:rPr lang="en-US" sz="2400" dirty="0">
                <a:solidFill>
                  <a:schemeClr val="accent6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and Call: PV of the strike price</a:t>
            </a:r>
            <a:endParaRPr lang="en-US" sz="2400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0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486154" y="735897"/>
            <a:ext cx="11117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Straddle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and ES are small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small risk.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SynLong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and ES are large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greater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PL mean of </a:t>
            </a:r>
            <a:r>
              <a:rPr lang="en-US" sz="2400" b="1" dirty="0" err="1">
                <a:cs typeface="Times New Roman" panose="02020603050405020304" pitchFamily="18" charset="0"/>
              </a:rPr>
              <a:t>CoveredCall</a:t>
            </a:r>
            <a:r>
              <a:rPr lang="en-US" sz="2400" dirty="0">
                <a:cs typeface="Times New Roman" panose="02020603050405020304" pitchFamily="18" charset="0"/>
              </a:rPr>
              <a:t> is approximately the opposite of that of </a:t>
            </a:r>
            <a:r>
              <a:rPr lang="en-US" sz="2400" b="1" dirty="0">
                <a:cs typeface="Times New Roman" panose="02020603050405020304" pitchFamily="18" charset="0"/>
              </a:rPr>
              <a:t>Put</a:t>
            </a:r>
            <a:r>
              <a:rPr lang="en-US" sz="2400" dirty="0">
                <a:cs typeface="Times New Roman" panose="02020603050405020304" pitchFamily="18" charset="0"/>
              </a:rPr>
              <a:t>, since buying a </a:t>
            </a:r>
            <a:r>
              <a:rPr lang="en-US" sz="2400" dirty="0" err="1">
                <a:cs typeface="Times New Roman" panose="02020603050405020304" pitchFamily="18" charset="0"/>
              </a:rPr>
              <a:t>CoveredCall</a:t>
            </a:r>
            <a:r>
              <a:rPr lang="en-US" sz="2400" dirty="0">
                <a:cs typeface="Times New Roman" panose="02020603050405020304" pitchFamily="18" charset="0"/>
              </a:rPr>
              <a:t> equals selling a 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PL mean of </a:t>
            </a:r>
            <a:r>
              <a:rPr lang="en-US" sz="2400" b="1" dirty="0" err="1">
                <a:cs typeface="Times New Roman" panose="02020603050405020304" pitchFamily="18" charset="0"/>
              </a:rPr>
              <a:t>ProtectedPut</a:t>
            </a:r>
            <a:r>
              <a:rPr lang="en-US" sz="2400" dirty="0">
                <a:cs typeface="Times New Roman" panose="02020603050405020304" pitchFamily="18" charset="0"/>
              </a:rPr>
              <a:t> is similar to that of </a:t>
            </a:r>
            <a:r>
              <a:rPr lang="en-US" sz="2400" b="1" dirty="0">
                <a:cs typeface="Times New Roman" panose="02020603050405020304" pitchFamily="18" charset="0"/>
              </a:rPr>
              <a:t>Call</a:t>
            </a:r>
            <a:r>
              <a:rPr lang="en-US" sz="2400" dirty="0">
                <a:cs typeface="Times New Roman" panose="02020603050405020304" pitchFamily="18" charset="0"/>
              </a:rPr>
              <a:t>, because buying a </a:t>
            </a:r>
            <a:r>
              <a:rPr lang="en-US" sz="2400" dirty="0" err="1">
                <a:cs typeface="Times New Roman" panose="02020603050405020304" pitchFamily="18" charset="0"/>
              </a:rPr>
              <a:t>ProtectedPut</a:t>
            </a:r>
            <a:r>
              <a:rPr lang="en-US" sz="2400" dirty="0">
                <a:cs typeface="Times New Roman" panose="02020603050405020304" pitchFamily="18" charset="0"/>
              </a:rPr>
              <a:t> equals buying a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863964" y="93525"/>
            <a:ext cx="40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3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EBC50F-A11C-ECB2-1F62-A0EB5F776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90176"/>
              </p:ext>
            </p:extLst>
          </p:nvPr>
        </p:nvGraphicFramePr>
        <p:xfrm>
          <a:off x="1935480" y="3128796"/>
          <a:ext cx="8321040" cy="3116580"/>
        </p:xfrm>
        <a:graphic>
          <a:graphicData uri="http://schemas.openxmlformats.org/drawingml/2006/table">
            <a:tbl>
              <a:tblPr firstRow="1" firstCol="1" bandRow="1"/>
              <a:tblGrid>
                <a:gridCol w="2079815">
                  <a:extLst>
                    <a:ext uri="{9D8B030D-6E8A-4147-A177-3AD203B41FA5}">
                      <a16:colId xmlns:a16="http://schemas.microsoft.com/office/drawing/2014/main" val="2413751847"/>
                    </a:ext>
                  </a:extLst>
                </a:gridCol>
                <a:gridCol w="2079815">
                  <a:extLst>
                    <a:ext uri="{9D8B030D-6E8A-4147-A177-3AD203B41FA5}">
                      <a16:colId xmlns:a16="http://schemas.microsoft.com/office/drawing/2014/main" val="97917346"/>
                    </a:ext>
                  </a:extLst>
                </a:gridCol>
                <a:gridCol w="2080705">
                  <a:extLst>
                    <a:ext uri="{9D8B030D-6E8A-4147-A177-3AD203B41FA5}">
                      <a16:colId xmlns:a16="http://schemas.microsoft.com/office/drawing/2014/main" val="2884503811"/>
                    </a:ext>
                  </a:extLst>
                </a:gridCol>
                <a:gridCol w="2080705">
                  <a:extLst>
                    <a:ext uri="{9D8B030D-6E8A-4147-A177-3AD203B41FA5}">
                      <a16:colId xmlns:a16="http://schemas.microsoft.com/office/drawing/2014/main" val="3793280325"/>
                    </a:ext>
                  </a:extLst>
                </a:gridCol>
              </a:tblGrid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Portfolio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PL 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18974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Straddle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1.5399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1.3797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1.3877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126727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SynLong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-0.0292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16.1957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20.0312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1956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CallSpread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-0.1029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3.8852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4.1873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5017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PutSpread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0.3060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2.6282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2.8017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47259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15.9536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19.7661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04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0.7554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6.0319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6.3690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99414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0.7845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4.3645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4.5891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7378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CoveredCall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-0.7139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12.1403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15.8338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80484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ProtectedPut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8.0618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8.6943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10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D7F-9B27-5912-C288-40171772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289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Options Valuation: solutions (all using gbsm)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Project</dc:title>
  <dc:creator>Peilin Luo</dc:creator>
  <cp:lastModifiedBy>Peilin Luo</cp:lastModifiedBy>
  <cp:revision>1</cp:revision>
  <dcterms:created xsi:type="dcterms:W3CDTF">2023-02-10T02:40:42Z</dcterms:created>
  <dcterms:modified xsi:type="dcterms:W3CDTF">2023-03-18T21:00:23Z</dcterms:modified>
</cp:coreProperties>
</file>