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846C-7457-437F-AC4C-78555CCC96F3}" v="22" dt="2023-02-25T04:24:43.120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lin Luo" userId="8c1a735735f7fa26" providerId="LiveId" clId="{2612846C-7457-437F-AC4C-78555CCC96F3}"/>
    <pc:docChg chg="undo redo custSel addSld delSld modSld">
      <pc:chgData name="Peilin Luo" userId="8c1a735735f7fa26" providerId="LiveId" clId="{2612846C-7457-437F-AC4C-78555CCC96F3}" dt="2023-02-25T04:24:57.824" v="132" actId="14100"/>
      <pc:docMkLst>
        <pc:docMk/>
      </pc:docMkLst>
      <pc:sldChg chg="new del">
        <pc:chgData name="Peilin Luo" userId="8c1a735735f7fa26" providerId="LiveId" clId="{2612846C-7457-437F-AC4C-78555CCC96F3}" dt="2023-02-25T04:15:30.588" v="2" actId="47"/>
        <pc:sldMkLst>
          <pc:docMk/>
          <pc:sldMk cId="2016319936" sldId="256"/>
        </pc:sldMkLst>
      </pc:sldChg>
      <pc:sldChg chg="modSp add mod">
        <pc:chgData name="Peilin Luo" userId="8c1a735735f7fa26" providerId="LiveId" clId="{2612846C-7457-437F-AC4C-78555CCC96F3}" dt="2023-02-25T04:15:37.299" v="4" actId="20577"/>
        <pc:sldMkLst>
          <pc:docMk/>
          <pc:sldMk cId="487912245" sldId="257"/>
        </pc:sldMkLst>
        <pc:spChg chg="mod">
          <ac:chgData name="Peilin Luo" userId="8c1a735735f7fa26" providerId="LiveId" clId="{2612846C-7457-437F-AC4C-78555CCC96F3}" dt="2023-02-25T04:15:37.299" v="4" actId="20577"/>
          <ac:spMkLst>
            <pc:docMk/>
            <pc:sldMk cId="487912245" sldId="257"/>
            <ac:spMk id="2" creationId="{370FAD7F-9B27-5912-C288-401717720863}"/>
          </ac:spMkLst>
        </pc:spChg>
      </pc:sldChg>
      <pc:sldChg chg="addSp delSp modSp add mod setBg">
        <pc:chgData name="Peilin Luo" userId="8c1a735735f7fa26" providerId="LiveId" clId="{2612846C-7457-437F-AC4C-78555CCC96F3}" dt="2023-02-25T04:18:05.085" v="35" actId="20577"/>
        <pc:sldMkLst>
          <pc:docMk/>
          <pc:sldMk cId="3705454649" sldId="258"/>
        </pc:sldMkLst>
        <pc:spChg chg="mod ord">
          <ac:chgData name="Peilin Luo" userId="8c1a735735f7fa26" providerId="LiveId" clId="{2612846C-7457-437F-AC4C-78555CCC96F3}" dt="2023-02-25T04:18:05.085" v="35" actId="20577"/>
          <ac:spMkLst>
            <pc:docMk/>
            <pc:sldMk cId="3705454649" sldId="258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13" creationId="{752FBEAD-EBCD-D9CF-002B-B49B8653DB4A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18" creationId="{385E1BDC-A9B0-4A87-82E3-F3187F69A802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0" creationId="{0990C621-3B8B-4820-8328-D47EF7CE823C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2" creationId="{C1A2385B-1D2A-4E17-84FA-6CB7F0AAE473}"/>
          </ac:spMkLst>
        </pc:spChg>
        <pc:spChg chg="add">
          <ac:chgData name="Peilin Luo" userId="8c1a735735f7fa26" providerId="LiveId" clId="{2612846C-7457-437F-AC4C-78555CCC96F3}" dt="2023-02-25T04:17:03.669" v="21" actId="26606"/>
          <ac:spMkLst>
            <pc:docMk/>
            <pc:sldMk cId="3705454649" sldId="258"/>
            <ac:spMk id="24" creationId="{5E791F2F-79DB-4CC0-9FA1-001E3E91E8B7}"/>
          </ac:spMkLst>
        </pc:spChg>
        <pc:graphicFrameChg chg="add mod ord modGraphic">
          <ac:chgData name="Peilin Luo" userId="8c1a735735f7fa26" providerId="LiveId" clId="{2612846C-7457-437F-AC4C-78555CCC96F3}" dt="2023-02-25T04:17:19.244" v="23" actId="2062"/>
          <ac:graphicFrameMkLst>
            <pc:docMk/>
            <pc:sldMk cId="3705454649" sldId="258"/>
            <ac:graphicFrameMk id="2" creationId="{40BEB3A6-58C4-5D1E-A60C-70FCF19A23A2}"/>
          </ac:graphicFrameMkLst>
        </pc:graphicFrameChg>
        <pc:picChg chg="add del mod">
          <ac:chgData name="Peilin Luo" userId="8c1a735735f7fa26" providerId="LiveId" clId="{2612846C-7457-437F-AC4C-78555CCC96F3}" dt="2023-02-25T04:16:38.757" v="19" actId="478"/>
          <ac:picMkLst>
            <pc:docMk/>
            <pc:sldMk cId="3705454649" sldId="258"/>
            <ac:picMk id="3" creationId="{5F684C07-C456-1672-1BF3-3CD5A4E02E27}"/>
          </ac:picMkLst>
        </pc:picChg>
        <pc:picChg chg="del">
          <ac:chgData name="Peilin Luo" userId="8c1a735735f7fa26" providerId="LiveId" clId="{2612846C-7457-437F-AC4C-78555CCC96F3}" dt="2023-02-25T04:15:39.962" v="5" actId="478"/>
          <ac:picMkLst>
            <pc:docMk/>
            <pc:sldMk cId="3705454649" sldId="258"/>
            <ac:picMk id="4" creationId="{5A394107-80AA-57EE-E9CE-2D6B59FBA8A4}"/>
          </ac:picMkLst>
        </pc:picChg>
        <pc:picChg chg="del">
          <ac:chgData name="Peilin Luo" userId="8c1a735735f7fa26" providerId="LiveId" clId="{2612846C-7457-437F-AC4C-78555CCC96F3}" dt="2023-02-25T04:15:40.434" v="6" actId="478"/>
          <ac:picMkLst>
            <pc:docMk/>
            <pc:sldMk cId="3705454649" sldId="258"/>
            <ac:picMk id="5" creationId="{210A726B-FA3C-0CFA-4856-A4676B7554D6}"/>
          </ac:picMkLst>
        </pc:picChg>
        <pc:picChg chg="del">
          <ac:chgData name="Peilin Luo" userId="8c1a735735f7fa26" providerId="LiveId" clId="{2612846C-7457-437F-AC4C-78555CCC96F3}" dt="2023-02-25T04:15:41" v="7" actId="478"/>
          <ac:picMkLst>
            <pc:docMk/>
            <pc:sldMk cId="3705454649" sldId="258"/>
            <ac:picMk id="6" creationId="{63F68945-9665-5617-B2C2-5AD28EC7A56C}"/>
          </ac:picMkLst>
        </pc:picChg>
        <pc:picChg chg="del">
          <ac:chgData name="Peilin Luo" userId="8c1a735735f7fa26" providerId="LiveId" clId="{2612846C-7457-437F-AC4C-78555CCC96F3}" dt="2023-02-25T04:15:41.345" v="8" actId="478"/>
          <ac:picMkLst>
            <pc:docMk/>
            <pc:sldMk cId="3705454649" sldId="258"/>
            <ac:picMk id="7" creationId="{9E7D799D-0E8E-527B-5457-C4AF96914854}"/>
          </ac:picMkLst>
        </pc:picChg>
        <pc:picChg chg="add mod">
          <ac:chgData name="Peilin Luo" userId="8c1a735735f7fa26" providerId="LiveId" clId="{2612846C-7457-437F-AC4C-78555CCC96F3}" dt="2023-02-25T04:17:03.669" v="21" actId="26606"/>
          <ac:picMkLst>
            <pc:docMk/>
            <pc:sldMk cId="3705454649" sldId="258"/>
            <ac:picMk id="8" creationId="{FBDFB265-3A33-E613-4C93-A63C42341D44}"/>
          </ac:picMkLst>
        </pc:picChg>
      </pc:sldChg>
      <pc:sldChg chg="delSp modSp add mod setBg delDesignElem">
        <pc:chgData name="Peilin Luo" userId="8c1a735735f7fa26" providerId="LiveId" clId="{2612846C-7457-437F-AC4C-78555CCC96F3}" dt="2023-02-25T04:19:24.281" v="48" actId="20577"/>
        <pc:sldMkLst>
          <pc:docMk/>
          <pc:sldMk cId="3179312895" sldId="259"/>
        </pc:sldMkLst>
        <pc:spChg chg="mod">
          <ac:chgData name="Peilin Luo" userId="8c1a735735f7fa26" providerId="LiveId" clId="{2612846C-7457-437F-AC4C-78555CCC96F3}" dt="2023-02-25T04:19:24.281" v="48" actId="20577"/>
          <ac:spMkLst>
            <pc:docMk/>
            <pc:sldMk cId="3179312895" sldId="259"/>
            <ac:spMk id="12" creationId="{10F11696-4C08-26D1-14C7-2ECFCCDE7CA1}"/>
          </ac:spMkLst>
        </pc:spChg>
        <pc:spChg chg="del">
          <ac:chgData name="Peilin Luo" userId="8c1a735735f7fa26" providerId="LiveId" clId="{2612846C-7457-437F-AC4C-78555CCC96F3}" dt="2023-02-25T04:19:01.392" v="41" actId="478"/>
          <ac:spMkLst>
            <pc:docMk/>
            <pc:sldMk cId="3179312895" sldId="259"/>
            <ac:spMk id="13" creationId="{752FBEAD-EBCD-D9CF-002B-B49B8653DB4A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18" creationId="{385E1BDC-A9B0-4A87-82E3-F3187F69A802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8:21.678" v="37"/>
          <ac:spMkLst>
            <pc:docMk/>
            <pc:sldMk cId="3179312895" sldId="259"/>
            <ac:spMk id="24" creationId="{5E791F2F-79DB-4CC0-9FA1-001E3E91E8B7}"/>
          </ac:spMkLst>
        </pc:spChg>
      </pc:sldChg>
      <pc:sldChg chg="addSp delSp modSp add mod setBg delDesignElem">
        <pc:chgData name="Peilin Luo" userId="8c1a735735f7fa26" providerId="LiveId" clId="{2612846C-7457-437F-AC4C-78555CCC96F3}" dt="2023-02-25T04:24:19.808" v="128" actId="113"/>
        <pc:sldMkLst>
          <pc:docMk/>
          <pc:sldMk cId="1485726730" sldId="260"/>
        </pc:sldMkLst>
        <pc:spChg chg="mod">
          <ac:chgData name="Peilin Luo" userId="8c1a735735f7fa26" providerId="LiveId" clId="{2612846C-7457-437F-AC4C-78555CCC96F3}" dt="2023-02-25T04:21:46.485" v="72"/>
          <ac:spMkLst>
            <pc:docMk/>
            <pc:sldMk cId="1485726730" sldId="260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24:19.808" v="128" actId="113"/>
          <ac:spMkLst>
            <pc:docMk/>
            <pc:sldMk cId="1485726730" sldId="260"/>
            <ac:spMk id="13" creationId="{752FBEAD-EBCD-D9CF-002B-B49B8653DB4A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5" creationId="{385E1BDC-A9B0-4A87-82E3-F3187F69A802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6" creationId="{0990C621-3B8B-4820-8328-D47EF7CE823C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7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18" creationId="{385E1BDC-A9B0-4A87-82E3-F3187F69A802}"/>
          </ac:spMkLst>
        </pc:spChg>
        <pc:spChg chg="add del">
          <ac:chgData name="Peilin Luo" userId="8c1a735735f7fa26" providerId="LiveId" clId="{2612846C-7457-437F-AC4C-78555CCC96F3}" dt="2023-02-25T04:20:31.911" v="59" actId="26606"/>
          <ac:spMkLst>
            <pc:docMk/>
            <pc:sldMk cId="1485726730" sldId="260"/>
            <ac:spMk id="19" creationId="{5E791F2F-79DB-4CC0-9FA1-001E3E91E8B7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19:43.082" v="50"/>
          <ac:spMkLst>
            <pc:docMk/>
            <pc:sldMk cId="1485726730" sldId="260"/>
            <ac:spMk id="24" creationId="{5E791F2F-79DB-4CC0-9FA1-001E3E91E8B7}"/>
          </ac:spMkLst>
        </pc:spChg>
        <pc:graphicFrameChg chg="del mod modGraphic">
          <ac:chgData name="Peilin Luo" userId="8c1a735735f7fa26" providerId="LiveId" clId="{2612846C-7457-437F-AC4C-78555CCC96F3}" dt="2023-02-25T04:20:26.990" v="58" actId="478"/>
          <ac:graphicFrameMkLst>
            <pc:docMk/>
            <pc:sldMk cId="1485726730" sldId="260"/>
            <ac:graphicFrameMk id="2" creationId="{40BEB3A6-58C4-5D1E-A60C-70FCF19A23A2}"/>
          </ac:graphicFrameMkLst>
        </pc:graphicFrameChg>
        <pc:picChg chg="add del mod">
          <ac:chgData name="Peilin Luo" userId="8c1a735735f7fa26" providerId="LiveId" clId="{2612846C-7457-437F-AC4C-78555CCC96F3}" dt="2023-02-25T04:20:55.366" v="66" actId="478"/>
          <ac:picMkLst>
            <pc:docMk/>
            <pc:sldMk cId="1485726730" sldId="260"/>
            <ac:picMk id="3" creationId="{91635D9D-3DF6-B53E-7970-70C7837A5967}"/>
          </ac:picMkLst>
        </pc:picChg>
        <pc:picChg chg="add mod">
          <ac:chgData name="Peilin Luo" userId="8c1a735735f7fa26" providerId="LiveId" clId="{2612846C-7457-437F-AC4C-78555CCC96F3}" dt="2023-02-25T04:21:16.298" v="71" actId="14100"/>
          <ac:picMkLst>
            <pc:docMk/>
            <pc:sldMk cId="1485726730" sldId="260"/>
            <ac:picMk id="4" creationId="{3EB7855E-D2E9-F5E1-B14E-8955209E0472}"/>
          </ac:picMkLst>
        </pc:picChg>
        <pc:picChg chg="del">
          <ac:chgData name="Peilin Luo" userId="8c1a735735f7fa26" providerId="LiveId" clId="{2612846C-7457-437F-AC4C-78555CCC96F3}" dt="2023-02-25T04:20:16.490" v="54" actId="478"/>
          <ac:picMkLst>
            <pc:docMk/>
            <pc:sldMk cId="1485726730" sldId="260"/>
            <ac:picMk id="8" creationId="{FBDFB265-3A33-E613-4C93-A63C42341D44}"/>
          </ac:picMkLst>
        </pc:picChg>
        <pc:cxnChg chg="add">
          <ac:chgData name="Peilin Luo" userId="8c1a735735f7fa26" providerId="LiveId" clId="{2612846C-7457-437F-AC4C-78555CCC96F3}" dt="2023-02-25T04:20:31.911" v="59" actId="26606"/>
          <ac:cxnSpMkLst>
            <pc:docMk/>
            <pc:sldMk cId="1485726730" sldId="260"/>
            <ac:cxnSpMk id="21" creationId="{A7F400EE-A8A5-48AF-B4D6-291B52C6F0B0}"/>
          </ac:cxnSpMkLst>
        </pc:cxnChg>
      </pc:sldChg>
      <pc:sldChg chg="addSp delSp modSp add mod setBg delDesignElem">
        <pc:chgData name="Peilin Luo" userId="8c1a735735f7fa26" providerId="LiveId" clId="{2612846C-7457-437F-AC4C-78555CCC96F3}" dt="2023-02-25T04:24:57.824" v="132" actId="14100"/>
        <pc:sldMkLst>
          <pc:docMk/>
          <pc:sldMk cId="2474491526" sldId="261"/>
        </pc:sldMkLst>
        <pc:spChg chg="add mod">
          <ac:chgData name="Peilin Luo" userId="8c1a735735f7fa26" providerId="LiveId" clId="{2612846C-7457-437F-AC4C-78555CCC96F3}" dt="2023-02-25T04:23:59.525" v="119" actId="113"/>
          <ac:spMkLst>
            <pc:docMk/>
            <pc:sldMk cId="2474491526" sldId="261"/>
            <ac:spMk id="6" creationId="{1AAC65BC-70FC-FDB8-53A9-695737180A26}"/>
          </ac:spMkLst>
        </pc:spChg>
        <pc:spChg chg="add mod">
          <ac:chgData name="Peilin Luo" userId="8c1a735735f7fa26" providerId="LiveId" clId="{2612846C-7457-437F-AC4C-78555CCC96F3}" dt="2023-02-25T04:24:07.565" v="125" actId="20577"/>
          <ac:spMkLst>
            <pc:docMk/>
            <pc:sldMk cId="2474491526" sldId="261"/>
            <ac:spMk id="7" creationId="{6B5556E9-91FD-1EAD-6AAD-A1398F113D9E}"/>
          </ac:spMkLst>
        </pc:spChg>
        <pc:spChg chg="mod">
          <ac:chgData name="Peilin Luo" userId="8c1a735735f7fa26" providerId="LiveId" clId="{2612846C-7457-437F-AC4C-78555CCC96F3}" dt="2023-02-25T04:24:57.824" v="132" actId="14100"/>
          <ac:spMkLst>
            <pc:docMk/>
            <pc:sldMk cId="2474491526" sldId="261"/>
            <ac:spMk id="12" creationId="{10F11696-4C08-26D1-14C7-2ECFCCDE7CA1}"/>
          </ac:spMkLst>
        </pc:spChg>
        <pc:spChg chg="mod">
          <ac:chgData name="Peilin Luo" userId="8c1a735735f7fa26" providerId="LiveId" clId="{2612846C-7457-437F-AC4C-78555CCC96F3}" dt="2023-02-25T04:24:14.011" v="127" actId="20577"/>
          <ac:spMkLst>
            <pc:docMk/>
            <pc:sldMk cId="2474491526" sldId="261"/>
            <ac:spMk id="13" creationId="{752FBEAD-EBCD-D9CF-002B-B49B8653DB4A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18" creationId="{385E1BDC-A9B0-4A87-82E3-F3187F69A802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0" creationId="{0990C621-3B8B-4820-8328-D47EF7CE823C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2" creationId="{C1A2385B-1D2A-4E17-84FA-6CB7F0AAE473}"/>
          </ac:spMkLst>
        </pc:spChg>
        <pc:spChg chg="del">
          <ac:chgData name="Peilin Luo" userId="8c1a735735f7fa26" providerId="LiveId" clId="{2612846C-7457-437F-AC4C-78555CCC96F3}" dt="2023-02-25T04:22:00.715" v="74"/>
          <ac:spMkLst>
            <pc:docMk/>
            <pc:sldMk cId="2474491526" sldId="261"/>
            <ac:spMk id="24" creationId="{5E791F2F-79DB-4CC0-9FA1-001E3E91E8B7}"/>
          </ac:spMkLst>
        </pc:spChg>
        <pc:graphicFrameChg chg="del">
          <ac:chgData name="Peilin Luo" userId="8c1a735735f7fa26" providerId="LiveId" clId="{2612846C-7457-437F-AC4C-78555CCC96F3}" dt="2023-02-25T04:22:32.123" v="81" actId="478"/>
          <ac:graphicFrameMkLst>
            <pc:docMk/>
            <pc:sldMk cId="2474491526" sldId="261"/>
            <ac:graphicFrameMk id="2" creationId="{40BEB3A6-58C4-5D1E-A60C-70FCF19A23A2}"/>
          </ac:graphicFrameMkLst>
        </pc:graphicFrameChg>
        <pc:graphicFrameChg chg="add del mod">
          <ac:chgData name="Peilin Luo" userId="8c1a735735f7fa26" providerId="LiveId" clId="{2612846C-7457-437F-AC4C-78555CCC96F3}" dt="2023-02-25T04:22:15.646" v="77"/>
          <ac:graphicFrameMkLst>
            <pc:docMk/>
            <pc:sldMk cId="2474491526" sldId="261"/>
            <ac:graphicFrameMk id="3" creationId="{B2BFFF7E-0B10-F392-889D-8C2EE4D8B439}"/>
          </ac:graphicFrameMkLst>
        </pc:graphicFrameChg>
        <pc:graphicFrameChg chg="add mod modGraphic">
          <ac:chgData name="Peilin Luo" userId="8c1a735735f7fa26" providerId="LiveId" clId="{2612846C-7457-437F-AC4C-78555CCC96F3}" dt="2023-02-25T04:23:24.727" v="92" actId="14100"/>
          <ac:graphicFrameMkLst>
            <pc:docMk/>
            <pc:sldMk cId="2474491526" sldId="261"/>
            <ac:graphicFrameMk id="4" creationId="{0793D59F-0B76-5E98-BA04-2B7ECC293271}"/>
          </ac:graphicFrameMkLst>
        </pc:graphicFrameChg>
        <pc:graphicFrameChg chg="add mod modGraphic">
          <ac:chgData name="Peilin Luo" userId="8c1a735735f7fa26" providerId="LiveId" clId="{2612846C-7457-437F-AC4C-78555CCC96F3}" dt="2023-02-25T04:23:27.570" v="93" actId="14100"/>
          <ac:graphicFrameMkLst>
            <pc:docMk/>
            <pc:sldMk cId="2474491526" sldId="261"/>
            <ac:graphicFrameMk id="5" creationId="{32A2F667-4B5F-6392-E3A4-2E6FEE429B7A}"/>
          </ac:graphicFrameMkLst>
        </pc:graphicFrameChg>
        <pc:picChg chg="del">
          <ac:chgData name="Peilin Luo" userId="8c1a735735f7fa26" providerId="LiveId" clId="{2612846C-7457-437F-AC4C-78555CCC96F3}" dt="2023-02-25T04:22:04.961" v="75" actId="478"/>
          <ac:picMkLst>
            <pc:docMk/>
            <pc:sldMk cId="2474491526" sldId="261"/>
            <ac:picMk id="8" creationId="{FBDFB265-3A33-E613-4C93-A63C42341D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C966-E4FE-1863-B036-6E96C497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A5F71-59B3-3698-FF15-3840A9C8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6108-4FF5-9F80-7D0A-4CE923C9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CAB-5333-F5C1-CBAA-BDAB43FB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D892-AECE-C034-374E-DC03A8DA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E7F6-E32D-27E5-17DD-6D4E85D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C62BB-566A-7B57-749B-40D50A2D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E75B-38EA-15EB-B4CE-DBFE2E9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84AB-A110-2F6A-5B0F-F7438403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0AE4-73D2-5627-0FD7-AB6F97BC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4EC5C-A05D-535B-177B-DFB5E67C2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9DC6E-193C-F0D2-5E77-51E50F6E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7A9B-BA1C-9E54-A4A4-3BD402C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2B13-B63D-D7ED-0042-925E208C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4C63-F7FB-88A9-3CB0-CB5B45EE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0A23-B6DA-8D35-C95E-88725CD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11AE-AA50-25C8-F66D-98D8F7AF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1B7B-365D-4B5C-069C-3DA7063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B464-EC5B-5BD5-A97D-A890A9E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543A-0224-2FDC-3EEC-566636ED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EB4A-3A5E-8000-5025-191081C4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E524-1EB9-6356-61AB-60E163AB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11ED-DCD1-F3B0-F83C-2036FE50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30B4-686A-96F5-64D8-0454B2FA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486C-72BD-DA34-7707-F8F79207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C87-B032-7ED0-51A3-46583DBF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F9BC-703B-6C45-A9D6-7C164BB26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2CFE-75A2-5C09-700A-12FF43AB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4415-434A-9846-1EB0-0B441DD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C071-4C75-B4F9-5035-649DE18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9433-4A68-97F1-2863-7E272B6F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ADAA-A264-AC0E-E95D-C184A3B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7DE7B-55E2-3FBD-C4F2-F1F869C2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1C1B9-3743-2582-15C5-2C2A685F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91555-1F7B-D6BF-4A4B-DD7224AC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192F-353B-49AD-B18E-2EC5B110A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5FCFB-CBA2-1817-994B-602EAA6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4C03-D054-D32C-87AD-CA541AEC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691D8-2A90-FF06-4E95-E5F7CD08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B565-B618-5A7D-1E67-645C7CF0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4D201-2743-43DD-BB6B-B36287EB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6209-86A7-67E4-83CF-B4D1D62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1260C-0330-627F-7D76-1EE970E8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90754-821C-90AE-72E6-31F545B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504C2-35CA-F92D-59A4-64F1D941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5BF9-2FB6-90CE-8C22-A5A47E2B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B5F-4BBD-6572-B568-EB9FE4B3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2C3-6EC2-91F1-ADE7-DC55FD78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6BA5-8318-8D9D-1A1C-7D0E64CF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A636F-D0B9-E7CB-9EEC-D95295F6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0088-5893-5CC7-BB94-4EC397A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F37D-0704-D08C-29F6-27E0CE61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48F9-1879-549C-204E-7FB2802C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F707-EF49-3378-F05E-7A17B79D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5DAB-FA7D-9433-18D6-9B566B4F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8965-5DF9-A83A-8A99-43B07B3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ED30-5527-D672-097B-31A11AAE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3196-65C2-5484-EEAF-AE3AA24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4FF13-3620-7E92-8F14-7C9115CB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8B16-701F-5A35-2E56-D494D50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C942-1355-73D7-09E4-91CAD710A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536E-F334-4C6C-A4C7-DB75AE7F96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E652-5F9B-D029-2154-2AFB07D45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950B-CAEE-9DC4-59AF-44370196C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56EA-56A2-4899-9C02-0145381B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D7F-9B27-5912-C288-40171772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Week 5 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850E-29CB-F6B8-5DD0-C430D432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/>
              <a:t>Peilin Luo</a:t>
            </a:r>
          </a:p>
        </p:txBody>
      </p:sp>
    </p:spTree>
    <p:extLst>
      <p:ext uri="{BB962C8B-B14F-4D97-AF65-F5344CB8AC3E}">
        <p14:creationId xmlns:p14="http://schemas.microsoft.com/office/powerpoint/2010/main" val="487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Problem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F11696-4C08-26D1-14C7-2ECFCCDE7CA1}"/>
                  </a:ext>
                </a:extLst>
              </p:cNvPr>
              <p:cNvSpPr txBox="1"/>
              <p:nvPr/>
            </p:nvSpPr>
            <p:spPr>
              <a:xfrm>
                <a:off x="5250106" y="586822"/>
                <a:ext cx="6106742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normal distribution, the fitted result was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(−0.0009,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0.0489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or the t distribution, the fitted result was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(4.2511, (0.0001,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0.0364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F11696-4C08-26D1-14C7-2ECFCCD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06" y="586822"/>
                <a:ext cx="6106742" cy="1645920"/>
              </a:xfrm>
              <a:prstGeom prst="rect">
                <a:avLst/>
              </a:prstGeo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DFB265-3A33-E613-4C93-A63C4234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22" y="2729397"/>
            <a:ext cx="4584030" cy="3483864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EB3A6-58C4-5D1E-A60C-70FCF19A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90128"/>
              </p:ext>
            </p:extLst>
          </p:nvPr>
        </p:nvGraphicFramePr>
        <p:xfrm>
          <a:off x="6198781" y="3340217"/>
          <a:ext cx="5523084" cy="2262225"/>
        </p:xfrm>
        <a:graphic>
          <a:graphicData uri="http://schemas.openxmlformats.org/drawingml/2006/table">
            <a:tbl>
              <a:tblPr firstRow="1" firstCol="1" bandRow="1"/>
              <a:tblGrid>
                <a:gridCol w="1613880">
                  <a:extLst>
                    <a:ext uri="{9D8B030D-6E8A-4147-A177-3AD203B41FA5}">
                      <a16:colId xmlns:a16="http://schemas.microsoft.com/office/drawing/2014/main" val="2537248063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2363842654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3791529783"/>
                    </a:ext>
                  </a:extLst>
                </a:gridCol>
              </a:tblGrid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Normal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76708"/>
                  </a:ext>
                </a:extLst>
              </a:tr>
              <a:tr h="464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0.0820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0.0764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2912"/>
                  </a:ext>
                </a:extLst>
              </a:tr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Expected shortfall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0.1130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81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1307592" y="586822"/>
            <a:ext cx="1004925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at risk in the normal distribution is larger than that in the 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expected shortfall in the normal distribution is smaller than that in the 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difference could be perfectly explained by the fat tail of the t distribution</a:t>
            </a: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DFB265-3A33-E613-4C93-A63C4234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22" y="2729397"/>
            <a:ext cx="4584030" cy="3483864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EB3A6-58C4-5D1E-A60C-70FCF19A23A2}"/>
              </a:ext>
            </a:extLst>
          </p:cNvPr>
          <p:cNvGraphicFramePr>
            <a:graphicFrameLocks noGrp="1"/>
          </p:cNvGraphicFramePr>
          <p:nvPr/>
        </p:nvGraphicFramePr>
        <p:xfrm>
          <a:off x="6198781" y="3340217"/>
          <a:ext cx="5523084" cy="2262225"/>
        </p:xfrm>
        <a:graphic>
          <a:graphicData uri="http://schemas.openxmlformats.org/drawingml/2006/table">
            <a:tbl>
              <a:tblPr firstRow="1" firstCol="1" bandRow="1"/>
              <a:tblGrid>
                <a:gridCol w="1613880">
                  <a:extLst>
                    <a:ext uri="{9D8B030D-6E8A-4147-A177-3AD203B41FA5}">
                      <a16:colId xmlns:a16="http://schemas.microsoft.com/office/drawing/2014/main" val="2537248063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2363842654"/>
                    </a:ext>
                  </a:extLst>
                </a:gridCol>
                <a:gridCol w="1954602">
                  <a:extLst>
                    <a:ext uri="{9D8B030D-6E8A-4147-A177-3AD203B41FA5}">
                      <a16:colId xmlns:a16="http://schemas.microsoft.com/office/drawing/2014/main" val="3791529783"/>
                    </a:ext>
                  </a:extLst>
                </a:gridCol>
              </a:tblGrid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Normal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 distribution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76708"/>
                  </a:ext>
                </a:extLst>
              </a:tr>
              <a:tr h="464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0.0820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0.0764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2912"/>
                  </a:ext>
                </a:extLst>
              </a:tr>
              <a:tr h="89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Expected shortfall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0.1130</a:t>
                      </a:r>
                    </a:p>
                  </a:txBody>
                  <a:tcPr marL="91424" marR="914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81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1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Problem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 structure of risk management library</a:t>
            </a:r>
            <a:endParaRPr lang="en-US" sz="2000" dirty="0"/>
          </a:p>
        </p:txBody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9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B7855E-D2E9-F5E1-B14E-8955209E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155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7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2FBEAD-EBCD-D9CF-002B-B49B8653DB4A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Problem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11696-4C08-26D1-14C7-2ECFCCDE7CA1}"/>
              </a:ext>
            </a:extLst>
          </p:cNvPr>
          <p:cNvSpPr txBox="1"/>
          <p:nvPr/>
        </p:nvSpPr>
        <p:spPr>
          <a:xfrm>
            <a:off x="5277538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at risk using fitted t distribution was more than double the results from week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93D59F-0B76-5E98-BA04-2B7ECC29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84773"/>
              </p:ext>
            </p:extLst>
          </p:nvPr>
        </p:nvGraphicFramePr>
        <p:xfrm>
          <a:off x="1124712" y="2867786"/>
          <a:ext cx="9582911" cy="1869948"/>
        </p:xfrm>
        <a:graphic>
          <a:graphicData uri="http://schemas.openxmlformats.org/drawingml/2006/table">
            <a:tbl>
              <a:tblPr firstRow="1" firstCol="1" bandRow="1"/>
              <a:tblGrid>
                <a:gridCol w="3869036">
                  <a:extLst>
                    <a:ext uri="{9D8B030D-6E8A-4147-A177-3AD203B41FA5}">
                      <a16:colId xmlns:a16="http://schemas.microsoft.com/office/drawing/2014/main" val="631918523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312180912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860491999"/>
                    </a:ext>
                  </a:extLst>
                </a:gridCol>
                <a:gridCol w="1214519">
                  <a:extLst>
                    <a:ext uri="{9D8B030D-6E8A-4147-A177-3AD203B41FA5}">
                      <a16:colId xmlns:a16="http://schemas.microsoft.com/office/drawing/2014/main" val="2963510023"/>
                    </a:ext>
                  </a:extLst>
                </a:gridCol>
                <a:gridCol w="1916582">
                  <a:extLst>
                    <a:ext uri="{9D8B030D-6E8A-4147-A177-3AD203B41FA5}">
                      <a16:colId xmlns:a16="http://schemas.microsoft.com/office/drawing/2014/main" val="2580542392"/>
                    </a:ext>
                  </a:extLst>
                </a:gridCol>
              </a:tblGrid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portfolio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61052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Monte Carlo with discrete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5620.37$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4357.73$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3753.22$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13470.81$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29930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Monte Carlo with log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5539.85$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4382.22$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3736.56$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13450.62$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8645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Historic sim with discrete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3452.11$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3631.77$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2754.59$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11064.37$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40102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Historic sim with log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4558.32$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3631.77$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2754.59$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11064.37$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548381"/>
                  </a:ext>
                </a:extLst>
              </a:tr>
              <a:tr h="250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Fitted t distribution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10648$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9506$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8121$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28232$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369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2F667-4B5F-6392-E3A4-2E6FEE429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97417"/>
              </p:ext>
            </p:extLst>
          </p:nvPr>
        </p:nvGraphicFramePr>
        <p:xfrm>
          <a:off x="1124713" y="5647862"/>
          <a:ext cx="9582911" cy="623316"/>
        </p:xfrm>
        <a:graphic>
          <a:graphicData uri="http://schemas.openxmlformats.org/drawingml/2006/table">
            <a:tbl>
              <a:tblPr firstRow="1" firstCol="1" bandRow="1"/>
              <a:tblGrid>
                <a:gridCol w="3869036">
                  <a:extLst>
                    <a:ext uri="{9D8B030D-6E8A-4147-A177-3AD203B41FA5}">
                      <a16:colId xmlns:a16="http://schemas.microsoft.com/office/drawing/2014/main" val="1575026182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3000632730"/>
                    </a:ext>
                  </a:extLst>
                </a:gridCol>
                <a:gridCol w="1291387">
                  <a:extLst>
                    <a:ext uri="{9D8B030D-6E8A-4147-A177-3AD203B41FA5}">
                      <a16:colId xmlns:a16="http://schemas.microsoft.com/office/drawing/2014/main" val="1807968792"/>
                    </a:ext>
                  </a:extLst>
                </a:gridCol>
                <a:gridCol w="1214519">
                  <a:extLst>
                    <a:ext uri="{9D8B030D-6E8A-4147-A177-3AD203B41FA5}">
                      <a16:colId xmlns:a16="http://schemas.microsoft.com/office/drawing/2014/main" val="2130567065"/>
                    </a:ext>
                  </a:extLst>
                </a:gridCol>
                <a:gridCol w="1916582">
                  <a:extLst>
                    <a:ext uri="{9D8B030D-6E8A-4147-A177-3AD203B41FA5}">
                      <a16:colId xmlns:a16="http://schemas.microsoft.com/office/drawing/2014/main" val="3180630438"/>
                    </a:ext>
                  </a:extLst>
                </a:gridCol>
              </a:tblGrid>
              <a:tr h="306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portfolio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971291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Fitted t distribution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14620$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13050$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11338$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39004$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520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AC65BC-70FC-FDB8-53A9-695737180A26}"/>
              </a:ext>
            </a:extLst>
          </p:cNvPr>
          <p:cNvSpPr txBox="1"/>
          <p:nvPr/>
        </p:nvSpPr>
        <p:spPr>
          <a:xfrm>
            <a:off x="1051560" y="2318070"/>
            <a:ext cx="6106742" cy="54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VaR</a:t>
            </a:r>
            <a:r>
              <a:rPr lang="en-US" b="1" dirty="0"/>
              <a:t> for portfolios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56E9-91FD-1EAD-6AAD-A1398F113D9E}"/>
              </a:ext>
            </a:extLst>
          </p:cNvPr>
          <p:cNvSpPr txBox="1"/>
          <p:nvPr/>
        </p:nvSpPr>
        <p:spPr>
          <a:xfrm>
            <a:off x="1051560" y="5098146"/>
            <a:ext cx="6106742" cy="54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ES for portfolios</a:t>
            </a:r>
          </a:p>
        </p:txBody>
      </p:sp>
    </p:spTree>
    <p:extLst>
      <p:ext uri="{BB962C8B-B14F-4D97-AF65-F5344CB8AC3E}">
        <p14:creationId xmlns:p14="http://schemas.microsoft.com/office/powerpoint/2010/main" val="24744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Week 5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Project</dc:title>
  <dc:creator>Peilin Luo</dc:creator>
  <cp:lastModifiedBy>Peilin Luo</cp:lastModifiedBy>
  <cp:revision>1</cp:revision>
  <dcterms:created xsi:type="dcterms:W3CDTF">2023-02-25T04:15:05Z</dcterms:created>
  <dcterms:modified xsi:type="dcterms:W3CDTF">2023-02-25T04:24:59Z</dcterms:modified>
</cp:coreProperties>
</file>