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" y="4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4C994C-737B-9795-621F-038FEE51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76" y="824826"/>
            <a:ext cx="6747583" cy="2807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558139-C418-36D3-8666-CF83DECF96A3}"/>
              </a:ext>
            </a:extLst>
          </p:cNvPr>
          <p:cNvSpPr txBox="1"/>
          <p:nvPr/>
        </p:nvSpPr>
        <p:spPr>
          <a:xfrm>
            <a:off x="528320" y="274320"/>
            <a:ext cx="356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阳江藴阳海上风电发电厂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8A5CC4-62DF-A615-679C-06C7CC78F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75" y="3632215"/>
            <a:ext cx="6442784" cy="31670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AF5845-7238-847F-8636-4C5C345D42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3"/>
          <a:stretch/>
        </p:blipFill>
        <p:spPr>
          <a:xfrm>
            <a:off x="528320" y="913668"/>
            <a:ext cx="3163373" cy="56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9558139-C418-36D3-8666-CF83DECF96A3}"/>
              </a:ext>
            </a:extLst>
          </p:cNvPr>
          <p:cNvSpPr txBox="1"/>
          <p:nvPr/>
        </p:nvSpPr>
        <p:spPr>
          <a:xfrm>
            <a:off x="528320" y="274320"/>
            <a:ext cx="356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150AC-BBF6-3C13-CFC4-DB61EF739539}"/>
              </a:ext>
            </a:extLst>
          </p:cNvPr>
          <p:cNvSpPr txBox="1"/>
          <p:nvPr/>
        </p:nvSpPr>
        <p:spPr>
          <a:xfrm>
            <a:off x="1300480" y="1219200"/>
            <a:ext cx="6624320" cy="278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46</a:t>
            </a:r>
            <a:r>
              <a:rPr lang="zh-CN" altLang="en-US" dirty="0"/>
              <a:t>台风机经纬坐标（中心坐标</a:t>
            </a:r>
            <a:r>
              <a:rPr lang="en-US" altLang="zh-CN" dirty="0"/>
              <a:t>111.607E,</a:t>
            </a:r>
            <a:r>
              <a:rPr lang="zh-CN" altLang="en-US" dirty="0"/>
              <a:t> </a:t>
            </a:r>
            <a:r>
              <a:rPr lang="en-US" altLang="zh-CN" dirty="0"/>
              <a:t>21.238N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风电机组参数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逐风机逐</a:t>
            </a:r>
            <a:r>
              <a:rPr lang="en-US" altLang="zh-CN" dirty="0"/>
              <a:t>10</a:t>
            </a:r>
            <a:r>
              <a:rPr lang="zh-CN" altLang="en-US" dirty="0"/>
              <a:t>分钟风速、风向、功率（</a:t>
            </a:r>
            <a:r>
              <a:rPr lang="en-US" altLang="zh-CN" dirty="0"/>
              <a:t> 2023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月至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月）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逐风机逐</a:t>
            </a:r>
            <a:r>
              <a:rPr lang="en-US" altLang="zh-CN" dirty="0"/>
              <a:t>1</a:t>
            </a:r>
            <a:r>
              <a:rPr lang="zh-CN" altLang="en-US" dirty="0"/>
              <a:t>分钟功率（</a:t>
            </a:r>
            <a:r>
              <a:rPr lang="en-US" altLang="zh-CN" dirty="0"/>
              <a:t> 2024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月至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月）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大尺度数值天气预报数据（全要素）</a:t>
            </a:r>
          </a:p>
        </p:txBody>
      </p:sp>
    </p:spTree>
    <p:extLst>
      <p:ext uri="{BB962C8B-B14F-4D97-AF65-F5344CB8AC3E}">
        <p14:creationId xmlns:p14="http://schemas.microsoft.com/office/powerpoint/2010/main" val="422289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72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Liu Senfeng</cp:lastModifiedBy>
  <cp:revision>9</cp:revision>
  <dcterms:created xsi:type="dcterms:W3CDTF">2024-07-03T01:36:32Z</dcterms:created>
  <dcterms:modified xsi:type="dcterms:W3CDTF">2024-07-09T11:19:11Z</dcterms:modified>
</cp:coreProperties>
</file>