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4" r:id="rId4"/>
    <p:sldId id="257" r:id="rId5"/>
    <p:sldId id="263" r:id="rId6"/>
    <p:sldId id="268" r:id="rId7"/>
    <p:sldId id="258" r:id="rId8"/>
    <p:sldId id="272" r:id="rId9"/>
    <p:sldId id="273" r:id="rId10"/>
    <p:sldId id="269" r:id="rId11"/>
    <p:sldId id="274" r:id="rId12"/>
    <p:sldId id="275" r:id="rId13"/>
    <p:sldId id="270" r:id="rId14"/>
    <p:sldId id="261" r:id="rId15"/>
    <p:sldId id="271" r:id="rId16"/>
    <p:sldId id="262" r:id="rId17"/>
    <p:sldId id="276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1B16A89-349F-4709-A75B-3CD403E6CC78}" type="doc">
      <dgm:prSet loTypeId="urn:microsoft.com/office/officeart/2008/layout/LinedList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2734130-BD45-48D8-9326-BE37A3075D2B}">
      <dgm:prSet/>
      <dgm:spPr/>
      <dgm:t>
        <a:bodyPr/>
        <a:lstStyle/>
        <a:p>
          <a:r>
            <a:rPr lang="en-US" dirty="0"/>
            <a:t>1. Requirements Analysis</a:t>
          </a:r>
        </a:p>
      </dgm:t>
    </dgm:pt>
    <dgm:pt modelId="{C66A8A97-BF6D-4911-A5CB-A8D96BCE29E4}" type="parTrans" cxnId="{5C79DCFD-4B8D-41C7-BA85-02E470DC4BC7}">
      <dgm:prSet/>
      <dgm:spPr/>
      <dgm:t>
        <a:bodyPr/>
        <a:lstStyle/>
        <a:p>
          <a:endParaRPr lang="en-US"/>
        </a:p>
      </dgm:t>
    </dgm:pt>
    <dgm:pt modelId="{4756F01A-E01A-4D6D-B30A-1FF3BB123159}" type="sibTrans" cxnId="{5C79DCFD-4B8D-41C7-BA85-02E470DC4BC7}">
      <dgm:prSet/>
      <dgm:spPr/>
      <dgm:t>
        <a:bodyPr/>
        <a:lstStyle/>
        <a:p>
          <a:endParaRPr lang="en-US"/>
        </a:p>
      </dgm:t>
    </dgm:pt>
    <dgm:pt modelId="{1DCBDAD9-8356-4AB7-BE1E-8FE91636BE88}">
      <dgm:prSet/>
      <dgm:spPr/>
      <dgm:t>
        <a:bodyPr/>
        <a:lstStyle/>
        <a:p>
          <a:r>
            <a:rPr lang="en-US" dirty="0"/>
            <a:t>2. Design</a:t>
          </a:r>
        </a:p>
      </dgm:t>
    </dgm:pt>
    <dgm:pt modelId="{4CC2B4F6-7A2D-43C7-8D98-2C848093457C}" type="parTrans" cxnId="{C443EFAF-7AD3-46E1-98E3-D8DF20D830D1}">
      <dgm:prSet/>
      <dgm:spPr/>
      <dgm:t>
        <a:bodyPr/>
        <a:lstStyle/>
        <a:p>
          <a:endParaRPr lang="en-US"/>
        </a:p>
      </dgm:t>
    </dgm:pt>
    <dgm:pt modelId="{BB0096B2-246E-40A7-A74B-FD66A6A98D7B}" type="sibTrans" cxnId="{C443EFAF-7AD3-46E1-98E3-D8DF20D830D1}">
      <dgm:prSet/>
      <dgm:spPr/>
      <dgm:t>
        <a:bodyPr/>
        <a:lstStyle/>
        <a:p>
          <a:endParaRPr lang="en-US"/>
        </a:p>
      </dgm:t>
    </dgm:pt>
    <dgm:pt modelId="{7217B0CC-AF33-4BE9-B0CD-44DB115DB1BC}">
      <dgm:prSet/>
      <dgm:spPr/>
      <dgm:t>
        <a:bodyPr/>
        <a:lstStyle/>
        <a:p>
          <a:r>
            <a:rPr lang="en-US" dirty="0"/>
            <a:t>3. Implementation</a:t>
          </a:r>
        </a:p>
      </dgm:t>
    </dgm:pt>
    <dgm:pt modelId="{574829AC-B82D-4129-9CD0-200CC519D920}" type="parTrans" cxnId="{A3C49EB5-77DD-4F18-A456-B9894CAF5CBD}">
      <dgm:prSet/>
      <dgm:spPr/>
      <dgm:t>
        <a:bodyPr/>
        <a:lstStyle/>
        <a:p>
          <a:endParaRPr lang="en-US"/>
        </a:p>
      </dgm:t>
    </dgm:pt>
    <dgm:pt modelId="{E34F98F0-E6DB-4A2E-9B8B-34FCCEB2F170}" type="sibTrans" cxnId="{A3C49EB5-77DD-4F18-A456-B9894CAF5CBD}">
      <dgm:prSet/>
      <dgm:spPr/>
      <dgm:t>
        <a:bodyPr/>
        <a:lstStyle/>
        <a:p>
          <a:endParaRPr lang="en-US"/>
        </a:p>
      </dgm:t>
    </dgm:pt>
    <dgm:pt modelId="{00557B0E-2E17-48F0-B26F-47EB63A9C4ED}">
      <dgm:prSet/>
      <dgm:spPr/>
      <dgm:t>
        <a:bodyPr/>
        <a:lstStyle/>
        <a:p>
          <a:r>
            <a:rPr lang="en-US" dirty="0"/>
            <a:t>4. Verification</a:t>
          </a:r>
        </a:p>
      </dgm:t>
    </dgm:pt>
    <dgm:pt modelId="{CDE247F3-35F3-42C0-BEF0-892EB2D45B27}" type="parTrans" cxnId="{B57C6478-4F3B-4AAB-A02B-CEB48D9DD142}">
      <dgm:prSet/>
      <dgm:spPr/>
      <dgm:t>
        <a:bodyPr/>
        <a:lstStyle/>
        <a:p>
          <a:endParaRPr lang="en-US"/>
        </a:p>
      </dgm:t>
    </dgm:pt>
    <dgm:pt modelId="{94FA1EFE-40B2-4DFC-8B29-970541432E35}" type="sibTrans" cxnId="{B57C6478-4F3B-4AAB-A02B-CEB48D9DD142}">
      <dgm:prSet/>
      <dgm:spPr/>
      <dgm:t>
        <a:bodyPr/>
        <a:lstStyle/>
        <a:p>
          <a:endParaRPr lang="en-US"/>
        </a:p>
      </dgm:t>
    </dgm:pt>
    <dgm:pt modelId="{C0EE0E6A-4AEA-4D25-8B45-DEE6DBF2D397}">
      <dgm:prSet/>
      <dgm:spPr/>
      <dgm:t>
        <a:bodyPr/>
        <a:lstStyle/>
        <a:p>
          <a:r>
            <a:rPr lang="en-US" dirty="0"/>
            <a:t>5. Maintenance</a:t>
          </a:r>
        </a:p>
      </dgm:t>
    </dgm:pt>
    <dgm:pt modelId="{A1BC00EA-39B2-442C-8972-8B8FE69A1883}" type="parTrans" cxnId="{4DB18036-1DA9-4106-B7FB-5ECDC5AE824D}">
      <dgm:prSet/>
      <dgm:spPr/>
      <dgm:t>
        <a:bodyPr/>
        <a:lstStyle/>
        <a:p>
          <a:endParaRPr lang="en-US"/>
        </a:p>
      </dgm:t>
    </dgm:pt>
    <dgm:pt modelId="{D9CE8FEC-F38A-49BB-AC87-BBB2F1962018}" type="sibTrans" cxnId="{4DB18036-1DA9-4106-B7FB-5ECDC5AE824D}">
      <dgm:prSet/>
      <dgm:spPr/>
      <dgm:t>
        <a:bodyPr/>
        <a:lstStyle/>
        <a:p>
          <a:endParaRPr lang="en-US"/>
        </a:p>
      </dgm:t>
    </dgm:pt>
    <dgm:pt modelId="{7F4141F0-608B-4CFD-8E96-B357596F48E7}" type="pres">
      <dgm:prSet presAssocID="{E1B16A89-349F-4709-A75B-3CD403E6CC78}" presName="vert0" presStyleCnt="0">
        <dgm:presLayoutVars>
          <dgm:dir/>
          <dgm:animOne val="branch"/>
          <dgm:animLvl val="lvl"/>
        </dgm:presLayoutVars>
      </dgm:prSet>
      <dgm:spPr/>
    </dgm:pt>
    <dgm:pt modelId="{D2D63E41-4411-4A31-B051-DEDB93BAE095}" type="pres">
      <dgm:prSet presAssocID="{02734130-BD45-48D8-9326-BE37A3075D2B}" presName="thickLine" presStyleLbl="alignNode1" presStyleIdx="0" presStyleCnt="5"/>
      <dgm:spPr/>
    </dgm:pt>
    <dgm:pt modelId="{199A01FA-0D20-45A9-B451-72287FF962A4}" type="pres">
      <dgm:prSet presAssocID="{02734130-BD45-48D8-9326-BE37A3075D2B}" presName="horz1" presStyleCnt="0"/>
      <dgm:spPr/>
    </dgm:pt>
    <dgm:pt modelId="{A9BFB356-B817-40A3-BFC6-CE3688949A6D}" type="pres">
      <dgm:prSet presAssocID="{02734130-BD45-48D8-9326-BE37A3075D2B}" presName="tx1" presStyleLbl="revTx" presStyleIdx="0" presStyleCnt="5"/>
      <dgm:spPr/>
    </dgm:pt>
    <dgm:pt modelId="{75FC9738-BFEC-47D7-9BAD-07A921CE5863}" type="pres">
      <dgm:prSet presAssocID="{02734130-BD45-48D8-9326-BE37A3075D2B}" presName="vert1" presStyleCnt="0"/>
      <dgm:spPr/>
    </dgm:pt>
    <dgm:pt modelId="{C041F0A2-E639-4431-A814-74E993DF5181}" type="pres">
      <dgm:prSet presAssocID="{1DCBDAD9-8356-4AB7-BE1E-8FE91636BE88}" presName="thickLine" presStyleLbl="alignNode1" presStyleIdx="1" presStyleCnt="5"/>
      <dgm:spPr/>
    </dgm:pt>
    <dgm:pt modelId="{4B48B00C-9EA9-4E1A-971A-02B03D496C52}" type="pres">
      <dgm:prSet presAssocID="{1DCBDAD9-8356-4AB7-BE1E-8FE91636BE88}" presName="horz1" presStyleCnt="0"/>
      <dgm:spPr/>
    </dgm:pt>
    <dgm:pt modelId="{90B6C792-88D1-4A3E-B819-E58885D38700}" type="pres">
      <dgm:prSet presAssocID="{1DCBDAD9-8356-4AB7-BE1E-8FE91636BE88}" presName="tx1" presStyleLbl="revTx" presStyleIdx="1" presStyleCnt="5"/>
      <dgm:spPr/>
    </dgm:pt>
    <dgm:pt modelId="{91EC9A8D-1F92-4EB5-9B6B-B61040D6999A}" type="pres">
      <dgm:prSet presAssocID="{1DCBDAD9-8356-4AB7-BE1E-8FE91636BE88}" presName="vert1" presStyleCnt="0"/>
      <dgm:spPr/>
    </dgm:pt>
    <dgm:pt modelId="{15912E52-D342-4BC9-ABA7-7F3D4804E0BC}" type="pres">
      <dgm:prSet presAssocID="{7217B0CC-AF33-4BE9-B0CD-44DB115DB1BC}" presName="thickLine" presStyleLbl="alignNode1" presStyleIdx="2" presStyleCnt="5"/>
      <dgm:spPr/>
    </dgm:pt>
    <dgm:pt modelId="{054A7FF0-16FB-44FA-A4C7-4D19954F8992}" type="pres">
      <dgm:prSet presAssocID="{7217B0CC-AF33-4BE9-B0CD-44DB115DB1BC}" presName="horz1" presStyleCnt="0"/>
      <dgm:spPr/>
    </dgm:pt>
    <dgm:pt modelId="{5AE64A48-1EDB-4F3B-A504-11175657AE35}" type="pres">
      <dgm:prSet presAssocID="{7217B0CC-AF33-4BE9-B0CD-44DB115DB1BC}" presName="tx1" presStyleLbl="revTx" presStyleIdx="2" presStyleCnt="5"/>
      <dgm:spPr/>
    </dgm:pt>
    <dgm:pt modelId="{12C07424-297F-46C6-B508-CC2E2D973FFF}" type="pres">
      <dgm:prSet presAssocID="{7217B0CC-AF33-4BE9-B0CD-44DB115DB1BC}" presName="vert1" presStyleCnt="0"/>
      <dgm:spPr/>
    </dgm:pt>
    <dgm:pt modelId="{52790FF8-290E-4F98-99E2-96556D29B7AE}" type="pres">
      <dgm:prSet presAssocID="{00557B0E-2E17-48F0-B26F-47EB63A9C4ED}" presName="thickLine" presStyleLbl="alignNode1" presStyleIdx="3" presStyleCnt="5"/>
      <dgm:spPr/>
    </dgm:pt>
    <dgm:pt modelId="{E7A4B038-744E-4467-B57D-D7F4DB8E0981}" type="pres">
      <dgm:prSet presAssocID="{00557B0E-2E17-48F0-B26F-47EB63A9C4ED}" presName="horz1" presStyleCnt="0"/>
      <dgm:spPr/>
    </dgm:pt>
    <dgm:pt modelId="{AE7D306A-1DC4-483E-84DA-59307980143F}" type="pres">
      <dgm:prSet presAssocID="{00557B0E-2E17-48F0-B26F-47EB63A9C4ED}" presName="tx1" presStyleLbl="revTx" presStyleIdx="3" presStyleCnt="5"/>
      <dgm:spPr/>
    </dgm:pt>
    <dgm:pt modelId="{0352CF2D-7C40-4B6F-9F7A-D7594169E015}" type="pres">
      <dgm:prSet presAssocID="{00557B0E-2E17-48F0-B26F-47EB63A9C4ED}" presName="vert1" presStyleCnt="0"/>
      <dgm:spPr/>
    </dgm:pt>
    <dgm:pt modelId="{1E75C75B-24B5-4E58-83DA-ACB63AC4B4E3}" type="pres">
      <dgm:prSet presAssocID="{C0EE0E6A-4AEA-4D25-8B45-DEE6DBF2D397}" presName="thickLine" presStyleLbl="alignNode1" presStyleIdx="4" presStyleCnt="5"/>
      <dgm:spPr/>
    </dgm:pt>
    <dgm:pt modelId="{3E0240F8-96B8-4F3C-A09F-1D1130564ECB}" type="pres">
      <dgm:prSet presAssocID="{C0EE0E6A-4AEA-4D25-8B45-DEE6DBF2D397}" presName="horz1" presStyleCnt="0"/>
      <dgm:spPr/>
    </dgm:pt>
    <dgm:pt modelId="{669D16E7-B3D1-4A8A-98F4-1FE8B26D3DC3}" type="pres">
      <dgm:prSet presAssocID="{C0EE0E6A-4AEA-4D25-8B45-DEE6DBF2D397}" presName="tx1" presStyleLbl="revTx" presStyleIdx="4" presStyleCnt="5"/>
      <dgm:spPr/>
    </dgm:pt>
    <dgm:pt modelId="{0F85FF15-A86B-4C05-A08B-77905332D8EB}" type="pres">
      <dgm:prSet presAssocID="{C0EE0E6A-4AEA-4D25-8B45-DEE6DBF2D397}" presName="vert1" presStyleCnt="0"/>
      <dgm:spPr/>
    </dgm:pt>
  </dgm:ptLst>
  <dgm:cxnLst>
    <dgm:cxn modelId="{91622707-A845-4557-91C7-B150321E19C0}" type="presOf" srcId="{C0EE0E6A-4AEA-4D25-8B45-DEE6DBF2D397}" destId="{669D16E7-B3D1-4A8A-98F4-1FE8B26D3DC3}" srcOrd="0" destOrd="0" presId="urn:microsoft.com/office/officeart/2008/layout/LinedList"/>
    <dgm:cxn modelId="{37FC6E18-6757-40B5-85C4-B5CF4FE12172}" type="presOf" srcId="{02734130-BD45-48D8-9326-BE37A3075D2B}" destId="{A9BFB356-B817-40A3-BFC6-CE3688949A6D}" srcOrd="0" destOrd="0" presId="urn:microsoft.com/office/officeart/2008/layout/LinedList"/>
    <dgm:cxn modelId="{A532D028-6773-4B8D-9D49-DDB00E6ABE1D}" type="presOf" srcId="{7217B0CC-AF33-4BE9-B0CD-44DB115DB1BC}" destId="{5AE64A48-1EDB-4F3B-A504-11175657AE35}" srcOrd="0" destOrd="0" presId="urn:microsoft.com/office/officeart/2008/layout/LinedList"/>
    <dgm:cxn modelId="{4DB18036-1DA9-4106-B7FB-5ECDC5AE824D}" srcId="{E1B16A89-349F-4709-A75B-3CD403E6CC78}" destId="{C0EE0E6A-4AEA-4D25-8B45-DEE6DBF2D397}" srcOrd="4" destOrd="0" parTransId="{A1BC00EA-39B2-442C-8972-8B8FE69A1883}" sibTransId="{D9CE8FEC-F38A-49BB-AC87-BBB2F1962018}"/>
    <dgm:cxn modelId="{B57C6478-4F3B-4AAB-A02B-CEB48D9DD142}" srcId="{E1B16A89-349F-4709-A75B-3CD403E6CC78}" destId="{00557B0E-2E17-48F0-B26F-47EB63A9C4ED}" srcOrd="3" destOrd="0" parTransId="{CDE247F3-35F3-42C0-BEF0-892EB2D45B27}" sibTransId="{94FA1EFE-40B2-4DFC-8B29-970541432E35}"/>
    <dgm:cxn modelId="{B1BBFD7C-6E6A-45A5-813C-83BDC47D6579}" type="presOf" srcId="{00557B0E-2E17-48F0-B26F-47EB63A9C4ED}" destId="{AE7D306A-1DC4-483E-84DA-59307980143F}" srcOrd="0" destOrd="0" presId="urn:microsoft.com/office/officeart/2008/layout/LinedList"/>
    <dgm:cxn modelId="{E66FB996-1A42-4BAB-BD52-DA254A810B2F}" type="presOf" srcId="{E1B16A89-349F-4709-A75B-3CD403E6CC78}" destId="{7F4141F0-608B-4CFD-8E96-B357596F48E7}" srcOrd="0" destOrd="0" presId="urn:microsoft.com/office/officeart/2008/layout/LinedList"/>
    <dgm:cxn modelId="{172349AA-728E-4522-8BAF-43DEFFB81569}" type="presOf" srcId="{1DCBDAD9-8356-4AB7-BE1E-8FE91636BE88}" destId="{90B6C792-88D1-4A3E-B819-E58885D38700}" srcOrd="0" destOrd="0" presId="urn:microsoft.com/office/officeart/2008/layout/LinedList"/>
    <dgm:cxn modelId="{C443EFAF-7AD3-46E1-98E3-D8DF20D830D1}" srcId="{E1B16A89-349F-4709-A75B-3CD403E6CC78}" destId="{1DCBDAD9-8356-4AB7-BE1E-8FE91636BE88}" srcOrd="1" destOrd="0" parTransId="{4CC2B4F6-7A2D-43C7-8D98-2C848093457C}" sibTransId="{BB0096B2-246E-40A7-A74B-FD66A6A98D7B}"/>
    <dgm:cxn modelId="{A3C49EB5-77DD-4F18-A456-B9894CAF5CBD}" srcId="{E1B16A89-349F-4709-A75B-3CD403E6CC78}" destId="{7217B0CC-AF33-4BE9-B0CD-44DB115DB1BC}" srcOrd="2" destOrd="0" parTransId="{574829AC-B82D-4129-9CD0-200CC519D920}" sibTransId="{E34F98F0-E6DB-4A2E-9B8B-34FCCEB2F170}"/>
    <dgm:cxn modelId="{5C79DCFD-4B8D-41C7-BA85-02E470DC4BC7}" srcId="{E1B16A89-349F-4709-A75B-3CD403E6CC78}" destId="{02734130-BD45-48D8-9326-BE37A3075D2B}" srcOrd="0" destOrd="0" parTransId="{C66A8A97-BF6D-4911-A5CB-A8D96BCE29E4}" sibTransId="{4756F01A-E01A-4D6D-B30A-1FF3BB123159}"/>
    <dgm:cxn modelId="{A69257AE-9879-443D-9C27-5D2FB4BC3558}" type="presParOf" srcId="{7F4141F0-608B-4CFD-8E96-B357596F48E7}" destId="{D2D63E41-4411-4A31-B051-DEDB93BAE095}" srcOrd="0" destOrd="0" presId="urn:microsoft.com/office/officeart/2008/layout/LinedList"/>
    <dgm:cxn modelId="{D02F4B4D-8BCF-4E9F-A6B7-6922C4DDDAC0}" type="presParOf" srcId="{7F4141F0-608B-4CFD-8E96-B357596F48E7}" destId="{199A01FA-0D20-45A9-B451-72287FF962A4}" srcOrd="1" destOrd="0" presId="urn:microsoft.com/office/officeart/2008/layout/LinedList"/>
    <dgm:cxn modelId="{61D4F0FA-8040-447E-AC4F-499ABBCF9531}" type="presParOf" srcId="{199A01FA-0D20-45A9-B451-72287FF962A4}" destId="{A9BFB356-B817-40A3-BFC6-CE3688949A6D}" srcOrd="0" destOrd="0" presId="urn:microsoft.com/office/officeart/2008/layout/LinedList"/>
    <dgm:cxn modelId="{6DB07147-7F50-4425-9457-025AD58B39C8}" type="presParOf" srcId="{199A01FA-0D20-45A9-B451-72287FF962A4}" destId="{75FC9738-BFEC-47D7-9BAD-07A921CE5863}" srcOrd="1" destOrd="0" presId="urn:microsoft.com/office/officeart/2008/layout/LinedList"/>
    <dgm:cxn modelId="{F7864CFB-2CE0-46E2-A372-147BA3AD1550}" type="presParOf" srcId="{7F4141F0-608B-4CFD-8E96-B357596F48E7}" destId="{C041F0A2-E639-4431-A814-74E993DF5181}" srcOrd="2" destOrd="0" presId="urn:microsoft.com/office/officeart/2008/layout/LinedList"/>
    <dgm:cxn modelId="{1B5FE562-AD0B-4E39-A440-D61AA0531E74}" type="presParOf" srcId="{7F4141F0-608B-4CFD-8E96-B357596F48E7}" destId="{4B48B00C-9EA9-4E1A-971A-02B03D496C52}" srcOrd="3" destOrd="0" presId="urn:microsoft.com/office/officeart/2008/layout/LinedList"/>
    <dgm:cxn modelId="{0C8155A7-13A5-4E6E-BFA2-B77F480D604D}" type="presParOf" srcId="{4B48B00C-9EA9-4E1A-971A-02B03D496C52}" destId="{90B6C792-88D1-4A3E-B819-E58885D38700}" srcOrd="0" destOrd="0" presId="urn:microsoft.com/office/officeart/2008/layout/LinedList"/>
    <dgm:cxn modelId="{6AA19E2B-4724-473F-BBE1-3F4C8050D265}" type="presParOf" srcId="{4B48B00C-9EA9-4E1A-971A-02B03D496C52}" destId="{91EC9A8D-1F92-4EB5-9B6B-B61040D6999A}" srcOrd="1" destOrd="0" presId="urn:microsoft.com/office/officeart/2008/layout/LinedList"/>
    <dgm:cxn modelId="{50423C19-53AD-46C5-9FFB-734D9D9A4E64}" type="presParOf" srcId="{7F4141F0-608B-4CFD-8E96-B357596F48E7}" destId="{15912E52-D342-4BC9-ABA7-7F3D4804E0BC}" srcOrd="4" destOrd="0" presId="urn:microsoft.com/office/officeart/2008/layout/LinedList"/>
    <dgm:cxn modelId="{A6BA7521-3763-4F32-95F4-DECC4232A0A5}" type="presParOf" srcId="{7F4141F0-608B-4CFD-8E96-B357596F48E7}" destId="{054A7FF0-16FB-44FA-A4C7-4D19954F8992}" srcOrd="5" destOrd="0" presId="urn:microsoft.com/office/officeart/2008/layout/LinedList"/>
    <dgm:cxn modelId="{5BFC98A4-2B8C-4F57-81E6-C246C1CD1C24}" type="presParOf" srcId="{054A7FF0-16FB-44FA-A4C7-4D19954F8992}" destId="{5AE64A48-1EDB-4F3B-A504-11175657AE35}" srcOrd="0" destOrd="0" presId="urn:microsoft.com/office/officeart/2008/layout/LinedList"/>
    <dgm:cxn modelId="{D400F07A-2E3A-4BD1-9C57-A3C1B9B34BDF}" type="presParOf" srcId="{054A7FF0-16FB-44FA-A4C7-4D19954F8992}" destId="{12C07424-297F-46C6-B508-CC2E2D973FFF}" srcOrd="1" destOrd="0" presId="urn:microsoft.com/office/officeart/2008/layout/LinedList"/>
    <dgm:cxn modelId="{D3279881-ECD8-464A-A06D-69E67328AEBC}" type="presParOf" srcId="{7F4141F0-608B-4CFD-8E96-B357596F48E7}" destId="{52790FF8-290E-4F98-99E2-96556D29B7AE}" srcOrd="6" destOrd="0" presId="urn:microsoft.com/office/officeart/2008/layout/LinedList"/>
    <dgm:cxn modelId="{5BA3D9FD-8797-4661-966A-8375BE7200C1}" type="presParOf" srcId="{7F4141F0-608B-4CFD-8E96-B357596F48E7}" destId="{E7A4B038-744E-4467-B57D-D7F4DB8E0981}" srcOrd="7" destOrd="0" presId="urn:microsoft.com/office/officeart/2008/layout/LinedList"/>
    <dgm:cxn modelId="{FE4190F8-1B71-44A8-AE54-274A08799DFF}" type="presParOf" srcId="{E7A4B038-744E-4467-B57D-D7F4DB8E0981}" destId="{AE7D306A-1DC4-483E-84DA-59307980143F}" srcOrd="0" destOrd="0" presId="urn:microsoft.com/office/officeart/2008/layout/LinedList"/>
    <dgm:cxn modelId="{B1DEB8C7-275E-443B-9C63-579D791768D9}" type="presParOf" srcId="{E7A4B038-744E-4467-B57D-D7F4DB8E0981}" destId="{0352CF2D-7C40-4B6F-9F7A-D7594169E015}" srcOrd="1" destOrd="0" presId="urn:microsoft.com/office/officeart/2008/layout/LinedList"/>
    <dgm:cxn modelId="{82039BE0-B773-40A7-B55D-19F63E57FFBB}" type="presParOf" srcId="{7F4141F0-608B-4CFD-8E96-B357596F48E7}" destId="{1E75C75B-24B5-4E58-83DA-ACB63AC4B4E3}" srcOrd="8" destOrd="0" presId="urn:microsoft.com/office/officeart/2008/layout/LinedList"/>
    <dgm:cxn modelId="{73491FA5-0817-4F77-9087-105E5DECB8F4}" type="presParOf" srcId="{7F4141F0-608B-4CFD-8E96-B357596F48E7}" destId="{3E0240F8-96B8-4F3C-A09F-1D1130564ECB}" srcOrd="9" destOrd="0" presId="urn:microsoft.com/office/officeart/2008/layout/LinedList"/>
    <dgm:cxn modelId="{8A820F2F-C420-445B-86D8-C2EF160AE9CD}" type="presParOf" srcId="{3E0240F8-96B8-4F3C-A09F-1D1130564ECB}" destId="{669D16E7-B3D1-4A8A-98F4-1FE8B26D3DC3}" srcOrd="0" destOrd="0" presId="urn:microsoft.com/office/officeart/2008/layout/LinedList"/>
    <dgm:cxn modelId="{1EC6672D-B803-46BC-9A02-215BE0A83F58}" type="presParOf" srcId="{3E0240F8-96B8-4F3C-A09F-1D1130564ECB}" destId="{0F85FF15-A86B-4C05-A08B-77905332D8E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F228089-1893-4A5B-8FFA-97A6E2336A22}" type="doc">
      <dgm:prSet loTypeId="urn:microsoft.com/office/officeart/2005/8/layout/hierarchy3" loCatId="hierarchy" qsTypeId="urn:microsoft.com/office/officeart/2005/8/quickstyle/simple2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A14031A-2D4C-4098-AE1E-6CB8D4EFE5A0}">
      <dgm:prSet/>
      <dgm:spPr/>
      <dgm:t>
        <a:bodyPr/>
        <a:lstStyle/>
        <a:p>
          <a:r>
            <a:rPr lang="en-US"/>
            <a:t>Load</a:t>
          </a:r>
        </a:p>
      </dgm:t>
    </dgm:pt>
    <dgm:pt modelId="{5AE60BFD-F02B-4725-9339-800130A3242A}" type="parTrans" cxnId="{2FEF9B43-71A8-4454-975F-7D9944C85DBB}">
      <dgm:prSet/>
      <dgm:spPr/>
      <dgm:t>
        <a:bodyPr/>
        <a:lstStyle/>
        <a:p>
          <a:endParaRPr lang="en-US"/>
        </a:p>
      </dgm:t>
    </dgm:pt>
    <dgm:pt modelId="{51D3B159-0FD4-4D91-8469-71CFE7B42466}" type="sibTrans" cxnId="{2FEF9B43-71A8-4454-975F-7D9944C85DBB}">
      <dgm:prSet/>
      <dgm:spPr/>
      <dgm:t>
        <a:bodyPr/>
        <a:lstStyle/>
        <a:p>
          <a:endParaRPr lang="en-US"/>
        </a:p>
      </dgm:t>
    </dgm:pt>
    <dgm:pt modelId="{116CE672-F3A2-40A3-9B1C-0F26730A5B19}">
      <dgm:prSet/>
      <dgm:spPr/>
      <dgm:t>
        <a:bodyPr/>
        <a:lstStyle/>
        <a:p>
          <a:r>
            <a:rPr lang="en-US"/>
            <a:t>Edit</a:t>
          </a:r>
        </a:p>
      </dgm:t>
    </dgm:pt>
    <dgm:pt modelId="{EB67185A-6404-4CB8-B364-0B51546DDFCD}" type="parTrans" cxnId="{A0B1D3B3-4FA8-4D27-8D05-23760B3C4F1F}">
      <dgm:prSet/>
      <dgm:spPr/>
      <dgm:t>
        <a:bodyPr/>
        <a:lstStyle/>
        <a:p>
          <a:endParaRPr lang="en-US"/>
        </a:p>
      </dgm:t>
    </dgm:pt>
    <dgm:pt modelId="{010C6A9D-A954-4618-9DCA-65C5A092D769}" type="sibTrans" cxnId="{A0B1D3B3-4FA8-4D27-8D05-23760B3C4F1F}">
      <dgm:prSet/>
      <dgm:spPr/>
      <dgm:t>
        <a:bodyPr/>
        <a:lstStyle/>
        <a:p>
          <a:endParaRPr lang="en-US"/>
        </a:p>
      </dgm:t>
    </dgm:pt>
    <dgm:pt modelId="{AC59E706-F91C-4D43-A3AE-5ABCEC4D2837}">
      <dgm:prSet/>
      <dgm:spPr/>
      <dgm:t>
        <a:bodyPr/>
        <a:lstStyle/>
        <a:p>
          <a:r>
            <a:rPr lang="en-US"/>
            <a:t>Diff</a:t>
          </a:r>
        </a:p>
      </dgm:t>
    </dgm:pt>
    <dgm:pt modelId="{54537502-0203-4653-8C2B-87E4B96DB1EC}" type="parTrans" cxnId="{FEF2EE66-4721-46B9-A2CF-E8884D2B588A}">
      <dgm:prSet/>
      <dgm:spPr/>
      <dgm:t>
        <a:bodyPr/>
        <a:lstStyle/>
        <a:p>
          <a:endParaRPr lang="en-US"/>
        </a:p>
      </dgm:t>
    </dgm:pt>
    <dgm:pt modelId="{5442D40D-3982-447C-8B31-743DF4064DC8}" type="sibTrans" cxnId="{FEF2EE66-4721-46B9-A2CF-E8884D2B588A}">
      <dgm:prSet/>
      <dgm:spPr/>
      <dgm:t>
        <a:bodyPr/>
        <a:lstStyle/>
        <a:p>
          <a:endParaRPr lang="en-US"/>
        </a:p>
      </dgm:t>
    </dgm:pt>
    <dgm:pt modelId="{EFEADC56-CFC0-4EA5-A1DA-E14B7FBC6E9E}">
      <dgm:prSet/>
      <dgm:spPr/>
      <dgm:t>
        <a:bodyPr/>
        <a:lstStyle/>
        <a:p>
          <a:r>
            <a:rPr lang="en-US"/>
            <a:t>Copy</a:t>
          </a:r>
        </a:p>
      </dgm:t>
    </dgm:pt>
    <dgm:pt modelId="{B4FA927B-3C9E-4BA1-B528-81089F60D43D}" type="parTrans" cxnId="{F3759F1C-64FE-4B41-B3E7-E094E6D97F91}">
      <dgm:prSet/>
      <dgm:spPr/>
      <dgm:t>
        <a:bodyPr/>
        <a:lstStyle/>
        <a:p>
          <a:endParaRPr lang="en-US"/>
        </a:p>
      </dgm:t>
    </dgm:pt>
    <dgm:pt modelId="{D943DBA4-378F-49C5-B971-ABD988250602}" type="sibTrans" cxnId="{F3759F1C-64FE-4B41-B3E7-E094E6D97F91}">
      <dgm:prSet/>
      <dgm:spPr/>
      <dgm:t>
        <a:bodyPr/>
        <a:lstStyle/>
        <a:p>
          <a:endParaRPr lang="en-US"/>
        </a:p>
      </dgm:t>
    </dgm:pt>
    <dgm:pt modelId="{0BD59388-4BB5-4F46-BFF2-033657F1D1FD}">
      <dgm:prSet/>
      <dgm:spPr/>
      <dgm:t>
        <a:bodyPr/>
        <a:lstStyle/>
        <a:p>
          <a:r>
            <a:rPr lang="en-US"/>
            <a:t>Save</a:t>
          </a:r>
        </a:p>
      </dgm:t>
    </dgm:pt>
    <dgm:pt modelId="{04FED3BC-295F-4698-87DC-30ABBDB7F058}" type="parTrans" cxnId="{FF24E746-9AFD-4C23-A42E-4A0E8CDB7613}">
      <dgm:prSet/>
      <dgm:spPr/>
      <dgm:t>
        <a:bodyPr/>
        <a:lstStyle/>
        <a:p>
          <a:endParaRPr lang="en-US"/>
        </a:p>
      </dgm:t>
    </dgm:pt>
    <dgm:pt modelId="{43B825DD-4366-4824-900E-5B5FB2B034E3}" type="sibTrans" cxnId="{FF24E746-9AFD-4C23-A42E-4A0E8CDB7613}">
      <dgm:prSet/>
      <dgm:spPr/>
      <dgm:t>
        <a:bodyPr/>
        <a:lstStyle/>
        <a:p>
          <a:endParaRPr lang="en-US"/>
        </a:p>
      </dgm:t>
    </dgm:pt>
    <dgm:pt modelId="{334D7384-8978-4EF3-B548-366DF0A1A036}" type="pres">
      <dgm:prSet presAssocID="{5F228089-1893-4A5B-8FFA-97A6E2336A22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9A195A9-0914-4E13-BD74-E734452992E9}" type="pres">
      <dgm:prSet presAssocID="{1A14031A-2D4C-4098-AE1E-6CB8D4EFE5A0}" presName="root" presStyleCnt="0"/>
      <dgm:spPr/>
    </dgm:pt>
    <dgm:pt modelId="{60861895-C0BE-44E3-885F-D3B254A619DD}" type="pres">
      <dgm:prSet presAssocID="{1A14031A-2D4C-4098-AE1E-6CB8D4EFE5A0}" presName="rootComposite" presStyleCnt="0"/>
      <dgm:spPr/>
    </dgm:pt>
    <dgm:pt modelId="{53498E6E-BB66-40C0-89E0-578CB9DDB6DF}" type="pres">
      <dgm:prSet presAssocID="{1A14031A-2D4C-4098-AE1E-6CB8D4EFE5A0}" presName="rootText" presStyleLbl="node1" presStyleIdx="0" presStyleCnt="5"/>
      <dgm:spPr/>
    </dgm:pt>
    <dgm:pt modelId="{002EFFE0-AB8C-4916-9D3D-AB40C0AE8D65}" type="pres">
      <dgm:prSet presAssocID="{1A14031A-2D4C-4098-AE1E-6CB8D4EFE5A0}" presName="rootConnector" presStyleLbl="node1" presStyleIdx="0" presStyleCnt="5"/>
      <dgm:spPr/>
    </dgm:pt>
    <dgm:pt modelId="{F04ABE6B-D8D5-4051-8ADC-285D752BA4BA}" type="pres">
      <dgm:prSet presAssocID="{1A14031A-2D4C-4098-AE1E-6CB8D4EFE5A0}" presName="childShape" presStyleCnt="0"/>
      <dgm:spPr/>
    </dgm:pt>
    <dgm:pt modelId="{56262073-7ABE-4E16-A1DA-F5435092E715}" type="pres">
      <dgm:prSet presAssocID="{116CE672-F3A2-40A3-9B1C-0F26730A5B19}" presName="root" presStyleCnt="0"/>
      <dgm:spPr/>
    </dgm:pt>
    <dgm:pt modelId="{B3C01C7C-F950-4B21-B025-42B4AED234D9}" type="pres">
      <dgm:prSet presAssocID="{116CE672-F3A2-40A3-9B1C-0F26730A5B19}" presName="rootComposite" presStyleCnt="0"/>
      <dgm:spPr/>
    </dgm:pt>
    <dgm:pt modelId="{3B1E0EBD-FE33-4C65-8E30-96940AE3E6D9}" type="pres">
      <dgm:prSet presAssocID="{116CE672-F3A2-40A3-9B1C-0F26730A5B19}" presName="rootText" presStyleLbl="node1" presStyleIdx="1" presStyleCnt="5"/>
      <dgm:spPr/>
    </dgm:pt>
    <dgm:pt modelId="{BC865BEB-FF61-435F-9068-8D126C081AB9}" type="pres">
      <dgm:prSet presAssocID="{116CE672-F3A2-40A3-9B1C-0F26730A5B19}" presName="rootConnector" presStyleLbl="node1" presStyleIdx="1" presStyleCnt="5"/>
      <dgm:spPr/>
    </dgm:pt>
    <dgm:pt modelId="{722B9BB2-E816-4CBB-B6B5-BD41AFE75263}" type="pres">
      <dgm:prSet presAssocID="{116CE672-F3A2-40A3-9B1C-0F26730A5B19}" presName="childShape" presStyleCnt="0"/>
      <dgm:spPr/>
    </dgm:pt>
    <dgm:pt modelId="{2AEAE4B1-6D3D-4172-989B-610CE72031C2}" type="pres">
      <dgm:prSet presAssocID="{AC59E706-F91C-4D43-A3AE-5ABCEC4D2837}" presName="root" presStyleCnt="0"/>
      <dgm:spPr/>
    </dgm:pt>
    <dgm:pt modelId="{CFBB6F3F-15F2-453E-8764-B5B2634EEF85}" type="pres">
      <dgm:prSet presAssocID="{AC59E706-F91C-4D43-A3AE-5ABCEC4D2837}" presName="rootComposite" presStyleCnt="0"/>
      <dgm:spPr/>
    </dgm:pt>
    <dgm:pt modelId="{D85486F2-901F-4A07-9C4C-A5F9B898A29D}" type="pres">
      <dgm:prSet presAssocID="{AC59E706-F91C-4D43-A3AE-5ABCEC4D2837}" presName="rootText" presStyleLbl="node1" presStyleIdx="2" presStyleCnt="5"/>
      <dgm:spPr/>
    </dgm:pt>
    <dgm:pt modelId="{307CAEFF-D6FB-4662-BF9D-05059E8B08FA}" type="pres">
      <dgm:prSet presAssocID="{AC59E706-F91C-4D43-A3AE-5ABCEC4D2837}" presName="rootConnector" presStyleLbl="node1" presStyleIdx="2" presStyleCnt="5"/>
      <dgm:spPr/>
    </dgm:pt>
    <dgm:pt modelId="{7A436618-78DC-4979-B0F2-E988E798F98A}" type="pres">
      <dgm:prSet presAssocID="{AC59E706-F91C-4D43-A3AE-5ABCEC4D2837}" presName="childShape" presStyleCnt="0"/>
      <dgm:spPr/>
    </dgm:pt>
    <dgm:pt modelId="{ACE533D4-D355-4BEF-9537-9DCA99A70879}" type="pres">
      <dgm:prSet presAssocID="{EFEADC56-CFC0-4EA5-A1DA-E14B7FBC6E9E}" presName="root" presStyleCnt="0"/>
      <dgm:spPr/>
    </dgm:pt>
    <dgm:pt modelId="{F59B4098-F14A-4686-A1DC-59EE2D5DD935}" type="pres">
      <dgm:prSet presAssocID="{EFEADC56-CFC0-4EA5-A1DA-E14B7FBC6E9E}" presName="rootComposite" presStyleCnt="0"/>
      <dgm:spPr/>
    </dgm:pt>
    <dgm:pt modelId="{7CC62BC2-3BE4-4CAC-83FF-B2FA704256A6}" type="pres">
      <dgm:prSet presAssocID="{EFEADC56-CFC0-4EA5-A1DA-E14B7FBC6E9E}" presName="rootText" presStyleLbl="node1" presStyleIdx="3" presStyleCnt="5"/>
      <dgm:spPr/>
    </dgm:pt>
    <dgm:pt modelId="{B700C3A6-1A35-44CC-8071-F95020DF66EE}" type="pres">
      <dgm:prSet presAssocID="{EFEADC56-CFC0-4EA5-A1DA-E14B7FBC6E9E}" presName="rootConnector" presStyleLbl="node1" presStyleIdx="3" presStyleCnt="5"/>
      <dgm:spPr/>
    </dgm:pt>
    <dgm:pt modelId="{F9459BE4-1EA3-4C75-BD6B-DE8B2B93AA85}" type="pres">
      <dgm:prSet presAssocID="{EFEADC56-CFC0-4EA5-A1DA-E14B7FBC6E9E}" presName="childShape" presStyleCnt="0"/>
      <dgm:spPr/>
    </dgm:pt>
    <dgm:pt modelId="{81DCE446-5F13-493B-A37B-D4972DCED785}" type="pres">
      <dgm:prSet presAssocID="{0BD59388-4BB5-4F46-BFF2-033657F1D1FD}" presName="root" presStyleCnt="0"/>
      <dgm:spPr/>
    </dgm:pt>
    <dgm:pt modelId="{64E22CF3-BA03-4C86-AFBE-C4B046F127FB}" type="pres">
      <dgm:prSet presAssocID="{0BD59388-4BB5-4F46-BFF2-033657F1D1FD}" presName="rootComposite" presStyleCnt="0"/>
      <dgm:spPr/>
    </dgm:pt>
    <dgm:pt modelId="{223AE1D8-81A6-456D-9219-41D8040ADE6C}" type="pres">
      <dgm:prSet presAssocID="{0BD59388-4BB5-4F46-BFF2-033657F1D1FD}" presName="rootText" presStyleLbl="node1" presStyleIdx="4" presStyleCnt="5"/>
      <dgm:spPr/>
    </dgm:pt>
    <dgm:pt modelId="{B10CF685-A39F-49DA-9C46-FDD05F513C82}" type="pres">
      <dgm:prSet presAssocID="{0BD59388-4BB5-4F46-BFF2-033657F1D1FD}" presName="rootConnector" presStyleLbl="node1" presStyleIdx="4" presStyleCnt="5"/>
      <dgm:spPr/>
    </dgm:pt>
    <dgm:pt modelId="{6F50A71C-FAC0-42B2-BA15-0C0BD8E3479F}" type="pres">
      <dgm:prSet presAssocID="{0BD59388-4BB5-4F46-BFF2-033657F1D1FD}" presName="childShape" presStyleCnt="0"/>
      <dgm:spPr/>
    </dgm:pt>
  </dgm:ptLst>
  <dgm:cxnLst>
    <dgm:cxn modelId="{2737AA02-9F66-4A32-8EF0-29854FE94D50}" type="presOf" srcId="{EFEADC56-CFC0-4EA5-A1DA-E14B7FBC6E9E}" destId="{B700C3A6-1A35-44CC-8071-F95020DF66EE}" srcOrd="1" destOrd="0" presId="urn:microsoft.com/office/officeart/2005/8/layout/hierarchy3"/>
    <dgm:cxn modelId="{511FE407-23F3-4488-8B01-737098AE3F73}" type="presOf" srcId="{AC59E706-F91C-4D43-A3AE-5ABCEC4D2837}" destId="{D85486F2-901F-4A07-9C4C-A5F9B898A29D}" srcOrd="0" destOrd="0" presId="urn:microsoft.com/office/officeart/2005/8/layout/hierarchy3"/>
    <dgm:cxn modelId="{F3759F1C-64FE-4B41-B3E7-E094E6D97F91}" srcId="{5F228089-1893-4A5B-8FFA-97A6E2336A22}" destId="{EFEADC56-CFC0-4EA5-A1DA-E14B7FBC6E9E}" srcOrd="3" destOrd="0" parTransId="{B4FA927B-3C9E-4BA1-B528-81089F60D43D}" sibTransId="{D943DBA4-378F-49C5-B971-ABD988250602}"/>
    <dgm:cxn modelId="{D0247B22-9F59-4C6E-A339-6A34E9CBE427}" type="presOf" srcId="{0BD59388-4BB5-4F46-BFF2-033657F1D1FD}" destId="{223AE1D8-81A6-456D-9219-41D8040ADE6C}" srcOrd="0" destOrd="0" presId="urn:microsoft.com/office/officeart/2005/8/layout/hierarchy3"/>
    <dgm:cxn modelId="{2FEF9B43-71A8-4454-975F-7D9944C85DBB}" srcId="{5F228089-1893-4A5B-8FFA-97A6E2336A22}" destId="{1A14031A-2D4C-4098-AE1E-6CB8D4EFE5A0}" srcOrd="0" destOrd="0" parTransId="{5AE60BFD-F02B-4725-9339-800130A3242A}" sibTransId="{51D3B159-0FD4-4D91-8469-71CFE7B42466}"/>
    <dgm:cxn modelId="{FF24E746-9AFD-4C23-A42E-4A0E8CDB7613}" srcId="{5F228089-1893-4A5B-8FFA-97A6E2336A22}" destId="{0BD59388-4BB5-4F46-BFF2-033657F1D1FD}" srcOrd="4" destOrd="0" parTransId="{04FED3BC-295F-4698-87DC-30ABBDB7F058}" sibTransId="{43B825DD-4366-4824-900E-5B5FB2B034E3}"/>
    <dgm:cxn modelId="{FEF2EE66-4721-46B9-A2CF-E8884D2B588A}" srcId="{5F228089-1893-4A5B-8FFA-97A6E2336A22}" destId="{AC59E706-F91C-4D43-A3AE-5ABCEC4D2837}" srcOrd="2" destOrd="0" parTransId="{54537502-0203-4653-8C2B-87E4B96DB1EC}" sibTransId="{5442D40D-3982-447C-8B31-743DF4064DC8}"/>
    <dgm:cxn modelId="{78057D6C-4EAB-4082-B402-EEC9FB78E87C}" type="presOf" srcId="{116CE672-F3A2-40A3-9B1C-0F26730A5B19}" destId="{BC865BEB-FF61-435F-9068-8D126C081AB9}" srcOrd="1" destOrd="0" presId="urn:microsoft.com/office/officeart/2005/8/layout/hierarchy3"/>
    <dgm:cxn modelId="{510EAB6F-2FC0-42EF-902A-5438AAAC9A54}" type="presOf" srcId="{5F228089-1893-4A5B-8FFA-97A6E2336A22}" destId="{334D7384-8978-4EF3-B548-366DF0A1A036}" srcOrd="0" destOrd="0" presId="urn:microsoft.com/office/officeart/2005/8/layout/hierarchy3"/>
    <dgm:cxn modelId="{E233B676-2083-4A34-91A8-8DB6BBD285F2}" type="presOf" srcId="{EFEADC56-CFC0-4EA5-A1DA-E14B7FBC6E9E}" destId="{7CC62BC2-3BE4-4CAC-83FF-B2FA704256A6}" srcOrd="0" destOrd="0" presId="urn:microsoft.com/office/officeart/2005/8/layout/hierarchy3"/>
    <dgm:cxn modelId="{1692CBA7-E75F-46B4-A156-4D3B4AA7A583}" type="presOf" srcId="{1A14031A-2D4C-4098-AE1E-6CB8D4EFE5A0}" destId="{53498E6E-BB66-40C0-89E0-578CB9DDB6DF}" srcOrd="0" destOrd="0" presId="urn:microsoft.com/office/officeart/2005/8/layout/hierarchy3"/>
    <dgm:cxn modelId="{A0B1D3B3-4FA8-4D27-8D05-23760B3C4F1F}" srcId="{5F228089-1893-4A5B-8FFA-97A6E2336A22}" destId="{116CE672-F3A2-40A3-9B1C-0F26730A5B19}" srcOrd="1" destOrd="0" parTransId="{EB67185A-6404-4CB8-B364-0B51546DDFCD}" sibTransId="{010C6A9D-A954-4618-9DCA-65C5A092D769}"/>
    <dgm:cxn modelId="{5BCFB7BB-4A55-41E3-8381-6615F7C168D4}" type="presOf" srcId="{116CE672-F3A2-40A3-9B1C-0F26730A5B19}" destId="{3B1E0EBD-FE33-4C65-8E30-96940AE3E6D9}" srcOrd="0" destOrd="0" presId="urn:microsoft.com/office/officeart/2005/8/layout/hierarchy3"/>
    <dgm:cxn modelId="{89E129E0-F6D7-4730-89E8-BF4D2329ADAB}" type="presOf" srcId="{1A14031A-2D4C-4098-AE1E-6CB8D4EFE5A0}" destId="{002EFFE0-AB8C-4916-9D3D-AB40C0AE8D65}" srcOrd="1" destOrd="0" presId="urn:microsoft.com/office/officeart/2005/8/layout/hierarchy3"/>
    <dgm:cxn modelId="{408695E7-EEF8-4E00-960A-786568F0A038}" type="presOf" srcId="{0BD59388-4BB5-4F46-BFF2-033657F1D1FD}" destId="{B10CF685-A39F-49DA-9C46-FDD05F513C82}" srcOrd="1" destOrd="0" presId="urn:microsoft.com/office/officeart/2005/8/layout/hierarchy3"/>
    <dgm:cxn modelId="{D4A977F9-8CE2-4441-9ACD-41A39BA005BB}" type="presOf" srcId="{AC59E706-F91C-4D43-A3AE-5ABCEC4D2837}" destId="{307CAEFF-D6FB-4662-BF9D-05059E8B08FA}" srcOrd="1" destOrd="0" presId="urn:microsoft.com/office/officeart/2005/8/layout/hierarchy3"/>
    <dgm:cxn modelId="{E7D08805-ED32-4963-887A-8D043641037A}" type="presParOf" srcId="{334D7384-8978-4EF3-B548-366DF0A1A036}" destId="{E9A195A9-0914-4E13-BD74-E734452992E9}" srcOrd="0" destOrd="0" presId="urn:microsoft.com/office/officeart/2005/8/layout/hierarchy3"/>
    <dgm:cxn modelId="{0CEB2A1B-E51E-4E20-9E51-BCDC579EE43D}" type="presParOf" srcId="{E9A195A9-0914-4E13-BD74-E734452992E9}" destId="{60861895-C0BE-44E3-885F-D3B254A619DD}" srcOrd="0" destOrd="0" presId="urn:microsoft.com/office/officeart/2005/8/layout/hierarchy3"/>
    <dgm:cxn modelId="{AD72D51B-0A55-4C9C-93F4-3D09450329FD}" type="presParOf" srcId="{60861895-C0BE-44E3-885F-D3B254A619DD}" destId="{53498E6E-BB66-40C0-89E0-578CB9DDB6DF}" srcOrd="0" destOrd="0" presId="urn:microsoft.com/office/officeart/2005/8/layout/hierarchy3"/>
    <dgm:cxn modelId="{8E3358EE-8BD4-4922-9901-488E25A8056C}" type="presParOf" srcId="{60861895-C0BE-44E3-885F-D3B254A619DD}" destId="{002EFFE0-AB8C-4916-9D3D-AB40C0AE8D65}" srcOrd="1" destOrd="0" presId="urn:microsoft.com/office/officeart/2005/8/layout/hierarchy3"/>
    <dgm:cxn modelId="{7FCC9A13-848E-4A6C-B6BB-D856C003F7DE}" type="presParOf" srcId="{E9A195A9-0914-4E13-BD74-E734452992E9}" destId="{F04ABE6B-D8D5-4051-8ADC-285D752BA4BA}" srcOrd="1" destOrd="0" presId="urn:microsoft.com/office/officeart/2005/8/layout/hierarchy3"/>
    <dgm:cxn modelId="{71B2D754-8366-426B-B462-E3BBF5F41654}" type="presParOf" srcId="{334D7384-8978-4EF3-B548-366DF0A1A036}" destId="{56262073-7ABE-4E16-A1DA-F5435092E715}" srcOrd="1" destOrd="0" presId="urn:microsoft.com/office/officeart/2005/8/layout/hierarchy3"/>
    <dgm:cxn modelId="{42A61983-A313-41EF-A0F8-07310C98444E}" type="presParOf" srcId="{56262073-7ABE-4E16-A1DA-F5435092E715}" destId="{B3C01C7C-F950-4B21-B025-42B4AED234D9}" srcOrd="0" destOrd="0" presId="urn:microsoft.com/office/officeart/2005/8/layout/hierarchy3"/>
    <dgm:cxn modelId="{E095B542-553B-44D4-88FF-82D9AB99BB6A}" type="presParOf" srcId="{B3C01C7C-F950-4B21-B025-42B4AED234D9}" destId="{3B1E0EBD-FE33-4C65-8E30-96940AE3E6D9}" srcOrd="0" destOrd="0" presId="urn:microsoft.com/office/officeart/2005/8/layout/hierarchy3"/>
    <dgm:cxn modelId="{71CFEE21-75A1-4CF8-8694-695034E96B78}" type="presParOf" srcId="{B3C01C7C-F950-4B21-B025-42B4AED234D9}" destId="{BC865BEB-FF61-435F-9068-8D126C081AB9}" srcOrd="1" destOrd="0" presId="urn:microsoft.com/office/officeart/2005/8/layout/hierarchy3"/>
    <dgm:cxn modelId="{C398E54D-BA8C-496A-9DB3-3E5FEFDA3036}" type="presParOf" srcId="{56262073-7ABE-4E16-A1DA-F5435092E715}" destId="{722B9BB2-E816-4CBB-B6B5-BD41AFE75263}" srcOrd="1" destOrd="0" presId="urn:microsoft.com/office/officeart/2005/8/layout/hierarchy3"/>
    <dgm:cxn modelId="{C570DB0D-03D7-413B-BE81-3709AEEF022F}" type="presParOf" srcId="{334D7384-8978-4EF3-B548-366DF0A1A036}" destId="{2AEAE4B1-6D3D-4172-989B-610CE72031C2}" srcOrd="2" destOrd="0" presId="urn:microsoft.com/office/officeart/2005/8/layout/hierarchy3"/>
    <dgm:cxn modelId="{CCD94B7A-42F5-4D41-9C11-3F1D401DEF1E}" type="presParOf" srcId="{2AEAE4B1-6D3D-4172-989B-610CE72031C2}" destId="{CFBB6F3F-15F2-453E-8764-B5B2634EEF85}" srcOrd="0" destOrd="0" presId="urn:microsoft.com/office/officeart/2005/8/layout/hierarchy3"/>
    <dgm:cxn modelId="{EAD73344-7BFD-4EE0-AD0D-7C9B58E10E1A}" type="presParOf" srcId="{CFBB6F3F-15F2-453E-8764-B5B2634EEF85}" destId="{D85486F2-901F-4A07-9C4C-A5F9B898A29D}" srcOrd="0" destOrd="0" presId="urn:microsoft.com/office/officeart/2005/8/layout/hierarchy3"/>
    <dgm:cxn modelId="{0F3A2168-203D-465D-BF5C-B837122CBF48}" type="presParOf" srcId="{CFBB6F3F-15F2-453E-8764-B5B2634EEF85}" destId="{307CAEFF-D6FB-4662-BF9D-05059E8B08FA}" srcOrd="1" destOrd="0" presId="urn:microsoft.com/office/officeart/2005/8/layout/hierarchy3"/>
    <dgm:cxn modelId="{29E053A1-AD14-4958-A580-974CF5C6F05F}" type="presParOf" srcId="{2AEAE4B1-6D3D-4172-989B-610CE72031C2}" destId="{7A436618-78DC-4979-B0F2-E988E798F98A}" srcOrd="1" destOrd="0" presId="urn:microsoft.com/office/officeart/2005/8/layout/hierarchy3"/>
    <dgm:cxn modelId="{297D1683-B8AC-47E9-A107-21512EAFFB44}" type="presParOf" srcId="{334D7384-8978-4EF3-B548-366DF0A1A036}" destId="{ACE533D4-D355-4BEF-9537-9DCA99A70879}" srcOrd="3" destOrd="0" presId="urn:microsoft.com/office/officeart/2005/8/layout/hierarchy3"/>
    <dgm:cxn modelId="{F3E0A001-ABD1-4D02-A4D3-653FFD7A5B48}" type="presParOf" srcId="{ACE533D4-D355-4BEF-9537-9DCA99A70879}" destId="{F59B4098-F14A-4686-A1DC-59EE2D5DD935}" srcOrd="0" destOrd="0" presId="urn:microsoft.com/office/officeart/2005/8/layout/hierarchy3"/>
    <dgm:cxn modelId="{6522551F-18D8-46A8-AA79-3E259CD1AA0D}" type="presParOf" srcId="{F59B4098-F14A-4686-A1DC-59EE2D5DD935}" destId="{7CC62BC2-3BE4-4CAC-83FF-B2FA704256A6}" srcOrd="0" destOrd="0" presId="urn:microsoft.com/office/officeart/2005/8/layout/hierarchy3"/>
    <dgm:cxn modelId="{355AF95A-EA29-4610-92F9-849B128C50A8}" type="presParOf" srcId="{F59B4098-F14A-4686-A1DC-59EE2D5DD935}" destId="{B700C3A6-1A35-44CC-8071-F95020DF66EE}" srcOrd="1" destOrd="0" presId="urn:microsoft.com/office/officeart/2005/8/layout/hierarchy3"/>
    <dgm:cxn modelId="{051FF08C-F6CE-473A-8195-3740657910B3}" type="presParOf" srcId="{ACE533D4-D355-4BEF-9537-9DCA99A70879}" destId="{F9459BE4-1EA3-4C75-BD6B-DE8B2B93AA85}" srcOrd="1" destOrd="0" presId="urn:microsoft.com/office/officeart/2005/8/layout/hierarchy3"/>
    <dgm:cxn modelId="{33E1D3DC-ED5E-47C8-A6DE-B1D788CF34E2}" type="presParOf" srcId="{334D7384-8978-4EF3-B548-366DF0A1A036}" destId="{81DCE446-5F13-493B-A37B-D4972DCED785}" srcOrd="4" destOrd="0" presId="urn:microsoft.com/office/officeart/2005/8/layout/hierarchy3"/>
    <dgm:cxn modelId="{F663DE4E-92AF-4EE9-AA93-8E35D9C7C264}" type="presParOf" srcId="{81DCE446-5F13-493B-A37B-D4972DCED785}" destId="{64E22CF3-BA03-4C86-AFBE-C4B046F127FB}" srcOrd="0" destOrd="0" presId="urn:microsoft.com/office/officeart/2005/8/layout/hierarchy3"/>
    <dgm:cxn modelId="{68FE8294-03D1-4FEB-9039-1C033C577A52}" type="presParOf" srcId="{64E22CF3-BA03-4C86-AFBE-C4B046F127FB}" destId="{223AE1D8-81A6-456D-9219-41D8040ADE6C}" srcOrd="0" destOrd="0" presId="urn:microsoft.com/office/officeart/2005/8/layout/hierarchy3"/>
    <dgm:cxn modelId="{DB595312-6322-4C2B-9EBB-A76CA0DF9706}" type="presParOf" srcId="{64E22CF3-BA03-4C86-AFBE-C4B046F127FB}" destId="{B10CF685-A39F-49DA-9C46-FDD05F513C82}" srcOrd="1" destOrd="0" presId="urn:microsoft.com/office/officeart/2005/8/layout/hierarchy3"/>
    <dgm:cxn modelId="{8128872D-6F85-4B8A-8072-897A03F288D9}" type="presParOf" srcId="{81DCE446-5F13-493B-A37B-D4972DCED785}" destId="{6F50A71C-FAC0-42B2-BA15-0C0BD8E3479F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056656F-CACD-44A5-9ECB-B33452CD47ED}" type="doc">
      <dgm:prSet loTypeId="urn:microsoft.com/office/officeart/2005/8/layout/cycle2" loCatId="cycle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85F7FF44-1BD2-48E6-AD3F-E8389E45C8BD}">
      <dgm:prSet/>
      <dgm:spPr/>
      <dgm:t>
        <a:bodyPr/>
        <a:lstStyle/>
        <a:p>
          <a:r>
            <a:rPr lang="en-US"/>
            <a:t>UC1 Load</a:t>
          </a:r>
        </a:p>
      </dgm:t>
    </dgm:pt>
    <dgm:pt modelId="{2AF4193F-6974-4B8F-AC6E-A987E9534C59}" type="parTrans" cxnId="{24A9E66A-9077-45EE-A261-DE13FED9A9ED}">
      <dgm:prSet/>
      <dgm:spPr/>
      <dgm:t>
        <a:bodyPr/>
        <a:lstStyle/>
        <a:p>
          <a:endParaRPr lang="en-US"/>
        </a:p>
      </dgm:t>
    </dgm:pt>
    <dgm:pt modelId="{C4EFB1BD-2101-403F-904A-D08B81EB55FA}" type="sibTrans" cxnId="{24A9E66A-9077-45EE-A261-DE13FED9A9ED}">
      <dgm:prSet/>
      <dgm:spPr/>
      <dgm:t>
        <a:bodyPr/>
        <a:lstStyle/>
        <a:p>
          <a:endParaRPr lang="en-US"/>
        </a:p>
      </dgm:t>
    </dgm:pt>
    <dgm:pt modelId="{D698573F-4BA8-430A-8B46-0AC65E9070B9}">
      <dgm:prSet/>
      <dgm:spPr/>
      <dgm:t>
        <a:bodyPr/>
        <a:lstStyle/>
        <a:p>
          <a:r>
            <a:rPr lang="en-US"/>
            <a:t>UC2 Edit</a:t>
          </a:r>
        </a:p>
      </dgm:t>
    </dgm:pt>
    <dgm:pt modelId="{91BD478C-673C-4C72-8EE9-65A8BE81AC3F}" type="parTrans" cxnId="{713E1A08-B865-486A-A348-406B918AD026}">
      <dgm:prSet/>
      <dgm:spPr/>
      <dgm:t>
        <a:bodyPr/>
        <a:lstStyle/>
        <a:p>
          <a:endParaRPr lang="en-US"/>
        </a:p>
      </dgm:t>
    </dgm:pt>
    <dgm:pt modelId="{C6164035-4C2B-4B0E-8EAB-52334DAF9F2B}" type="sibTrans" cxnId="{713E1A08-B865-486A-A348-406B918AD026}">
      <dgm:prSet/>
      <dgm:spPr/>
      <dgm:t>
        <a:bodyPr/>
        <a:lstStyle/>
        <a:p>
          <a:endParaRPr lang="en-US"/>
        </a:p>
      </dgm:t>
    </dgm:pt>
    <dgm:pt modelId="{80CDA492-A62C-4AED-B1C7-9A448CC73FA5}">
      <dgm:prSet/>
      <dgm:spPr/>
      <dgm:t>
        <a:bodyPr/>
        <a:lstStyle/>
        <a:p>
          <a:r>
            <a:rPr lang="en-US" dirty="0"/>
            <a:t>UC3 Save</a:t>
          </a:r>
        </a:p>
      </dgm:t>
    </dgm:pt>
    <dgm:pt modelId="{75B56279-9346-41C7-B05E-3DBC4C70F9FB}" type="parTrans" cxnId="{63A86F94-E787-461D-9BC4-8B4522A67B13}">
      <dgm:prSet/>
      <dgm:spPr/>
      <dgm:t>
        <a:bodyPr/>
        <a:lstStyle/>
        <a:p>
          <a:endParaRPr lang="en-US"/>
        </a:p>
      </dgm:t>
    </dgm:pt>
    <dgm:pt modelId="{9444B0C0-C0B3-4233-BB15-C9F8686F8B8A}" type="sibTrans" cxnId="{63A86F94-E787-461D-9BC4-8B4522A67B13}">
      <dgm:prSet/>
      <dgm:spPr/>
      <dgm:t>
        <a:bodyPr/>
        <a:lstStyle/>
        <a:p>
          <a:endParaRPr lang="en-US"/>
        </a:p>
      </dgm:t>
    </dgm:pt>
    <dgm:pt modelId="{3DD48C45-0DA4-4114-82B0-5D826FF0285D}">
      <dgm:prSet/>
      <dgm:spPr/>
      <dgm:t>
        <a:bodyPr/>
        <a:lstStyle/>
        <a:p>
          <a:r>
            <a:rPr lang="en-US" dirty="0"/>
            <a:t>UC4 Diff</a:t>
          </a:r>
        </a:p>
      </dgm:t>
    </dgm:pt>
    <dgm:pt modelId="{A34933F7-BF6C-4659-B98E-991B3809FC07}" type="parTrans" cxnId="{F6B29C66-CC47-418B-B42A-C47946C58F09}">
      <dgm:prSet/>
      <dgm:spPr/>
      <dgm:t>
        <a:bodyPr/>
        <a:lstStyle/>
        <a:p>
          <a:endParaRPr lang="en-US"/>
        </a:p>
      </dgm:t>
    </dgm:pt>
    <dgm:pt modelId="{2D8C3781-4B47-420D-835D-EE5546E7CDF8}" type="sibTrans" cxnId="{F6B29C66-CC47-418B-B42A-C47946C58F09}">
      <dgm:prSet/>
      <dgm:spPr/>
      <dgm:t>
        <a:bodyPr/>
        <a:lstStyle/>
        <a:p>
          <a:endParaRPr lang="en-US"/>
        </a:p>
      </dgm:t>
    </dgm:pt>
    <dgm:pt modelId="{33B203E2-8C61-4840-9EC5-4861B8B8510D}">
      <dgm:prSet/>
      <dgm:spPr/>
      <dgm:t>
        <a:bodyPr/>
        <a:lstStyle/>
        <a:p>
          <a:r>
            <a:rPr lang="en-US" dirty="0"/>
            <a:t>UC5 Merge</a:t>
          </a:r>
        </a:p>
      </dgm:t>
    </dgm:pt>
    <dgm:pt modelId="{8D48D855-B79E-4AED-9B88-0B54D7FAEE3B}" type="parTrans" cxnId="{CCAC899C-3907-4823-A486-CC56EAC6BF70}">
      <dgm:prSet/>
      <dgm:spPr/>
      <dgm:t>
        <a:bodyPr/>
        <a:lstStyle/>
        <a:p>
          <a:endParaRPr lang="en-US"/>
        </a:p>
      </dgm:t>
    </dgm:pt>
    <dgm:pt modelId="{FCAED4BB-2906-4730-B189-59D41021840B}" type="sibTrans" cxnId="{CCAC899C-3907-4823-A486-CC56EAC6BF70}">
      <dgm:prSet/>
      <dgm:spPr/>
      <dgm:t>
        <a:bodyPr/>
        <a:lstStyle/>
        <a:p>
          <a:endParaRPr lang="en-US"/>
        </a:p>
      </dgm:t>
    </dgm:pt>
    <dgm:pt modelId="{2261D6A6-1561-475E-B77D-F5ABA885F214}">
      <dgm:prSet/>
      <dgm:spPr/>
      <dgm:t>
        <a:bodyPr/>
        <a:lstStyle/>
        <a:p>
          <a:r>
            <a:rPr lang="en-US"/>
            <a:t>UC6 CopytoRight</a:t>
          </a:r>
        </a:p>
      </dgm:t>
    </dgm:pt>
    <dgm:pt modelId="{8FEFF1D9-1005-4357-B7FA-58E2C4069B9D}" type="parTrans" cxnId="{730E0EB6-E39B-4F68-B076-590A2259DCC4}">
      <dgm:prSet/>
      <dgm:spPr/>
      <dgm:t>
        <a:bodyPr/>
        <a:lstStyle/>
        <a:p>
          <a:endParaRPr lang="en-US"/>
        </a:p>
      </dgm:t>
    </dgm:pt>
    <dgm:pt modelId="{A489849E-54C4-45A2-8946-CABC01EA0E98}" type="sibTrans" cxnId="{730E0EB6-E39B-4F68-B076-590A2259DCC4}">
      <dgm:prSet/>
      <dgm:spPr/>
      <dgm:t>
        <a:bodyPr/>
        <a:lstStyle/>
        <a:p>
          <a:endParaRPr lang="en-US"/>
        </a:p>
      </dgm:t>
    </dgm:pt>
    <dgm:pt modelId="{6BAD431C-285C-40B4-B10C-837A4AE9821C}">
      <dgm:prSet/>
      <dgm:spPr/>
      <dgm:t>
        <a:bodyPr/>
        <a:lstStyle/>
        <a:p>
          <a:r>
            <a:rPr lang="en-US" dirty="0"/>
            <a:t>UC7 </a:t>
          </a:r>
          <a:r>
            <a:rPr lang="en-US" dirty="0" err="1"/>
            <a:t>CopytoLeft</a:t>
          </a:r>
          <a:endParaRPr lang="en-US" dirty="0"/>
        </a:p>
      </dgm:t>
    </dgm:pt>
    <dgm:pt modelId="{7D2BF5B5-7BCB-48D6-AB15-C6C4210FEFA7}" type="parTrans" cxnId="{E2E37061-6206-456B-B03F-989A0035BB32}">
      <dgm:prSet/>
      <dgm:spPr/>
      <dgm:t>
        <a:bodyPr/>
        <a:lstStyle/>
        <a:p>
          <a:endParaRPr lang="en-US"/>
        </a:p>
      </dgm:t>
    </dgm:pt>
    <dgm:pt modelId="{43F7E3FC-E689-47E0-90D3-6245D911B021}" type="sibTrans" cxnId="{E2E37061-6206-456B-B03F-989A0035BB32}">
      <dgm:prSet/>
      <dgm:spPr/>
      <dgm:t>
        <a:bodyPr/>
        <a:lstStyle/>
        <a:p>
          <a:endParaRPr lang="en-US"/>
        </a:p>
      </dgm:t>
    </dgm:pt>
    <dgm:pt modelId="{A3520E18-2368-43B5-96CC-D1F5A454771A}" type="pres">
      <dgm:prSet presAssocID="{E056656F-CACD-44A5-9ECB-B33452CD47ED}" presName="cycle" presStyleCnt="0">
        <dgm:presLayoutVars>
          <dgm:dir/>
          <dgm:resizeHandles val="exact"/>
        </dgm:presLayoutVars>
      </dgm:prSet>
      <dgm:spPr/>
    </dgm:pt>
    <dgm:pt modelId="{486DD786-FD61-4D61-8DDC-E232115D9D1C}" type="pres">
      <dgm:prSet presAssocID="{85F7FF44-1BD2-48E6-AD3F-E8389E45C8BD}" presName="node" presStyleLbl="node1" presStyleIdx="0" presStyleCnt="7">
        <dgm:presLayoutVars>
          <dgm:bulletEnabled val="1"/>
        </dgm:presLayoutVars>
      </dgm:prSet>
      <dgm:spPr/>
    </dgm:pt>
    <dgm:pt modelId="{C0496FBB-EE56-4A55-BC8C-222A1AEEF127}" type="pres">
      <dgm:prSet presAssocID="{C4EFB1BD-2101-403F-904A-D08B81EB55FA}" presName="sibTrans" presStyleLbl="sibTrans2D1" presStyleIdx="0" presStyleCnt="7"/>
      <dgm:spPr/>
    </dgm:pt>
    <dgm:pt modelId="{A2B38FE9-CC15-43CB-AC3B-BB2CFC0ADF35}" type="pres">
      <dgm:prSet presAssocID="{C4EFB1BD-2101-403F-904A-D08B81EB55FA}" presName="connectorText" presStyleLbl="sibTrans2D1" presStyleIdx="0" presStyleCnt="7"/>
      <dgm:spPr/>
    </dgm:pt>
    <dgm:pt modelId="{784D3C18-1361-442A-B4CF-E8937DFD628C}" type="pres">
      <dgm:prSet presAssocID="{D698573F-4BA8-430A-8B46-0AC65E9070B9}" presName="node" presStyleLbl="node1" presStyleIdx="1" presStyleCnt="7">
        <dgm:presLayoutVars>
          <dgm:bulletEnabled val="1"/>
        </dgm:presLayoutVars>
      </dgm:prSet>
      <dgm:spPr/>
    </dgm:pt>
    <dgm:pt modelId="{31826F57-29FA-45EB-AD23-5C4ED68EF338}" type="pres">
      <dgm:prSet presAssocID="{C6164035-4C2B-4B0E-8EAB-52334DAF9F2B}" presName="sibTrans" presStyleLbl="sibTrans2D1" presStyleIdx="1" presStyleCnt="7"/>
      <dgm:spPr/>
    </dgm:pt>
    <dgm:pt modelId="{BAEBC25F-6759-499A-8087-79346F939C6A}" type="pres">
      <dgm:prSet presAssocID="{C6164035-4C2B-4B0E-8EAB-52334DAF9F2B}" presName="connectorText" presStyleLbl="sibTrans2D1" presStyleIdx="1" presStyleCnt="7"/>
      <dgm:spPr/>
    </dgm:pt>
    <dgm:pt modelId="{57B2EEDC-09EE-4284-8BB3-E0B0F719753A}" type="pres">
      <dgm:prSet presAssocID="{80CDA492-A62C-4AED-B1C7-9A448CC73FA5}" presName="node" presStyleLbl="node1" presStyleIdx="2" presStyleCnt="7">
        <dgm:presLayoutVars>
          <dgm:bulletEnabled val="1"/>
        </dgm:presLayoutVars>
      </dgm:prSet>
      <dgm:spPr/>
    </dgm:pt>
    <dgm:pt modelId="{B79914A6-39B8-47A2-B590-940F24542FBA}" type="pres">
      <dgm:prSet presAssocID="{9444B0C0-C0B3-4233-BB15-C9F8686F8B8A}" presName="sibTrans" presStyleLbl="sibTrans2D1" presStyleIdx="2" presStyleCnt="7"/>
      <dgm:spPr/>
    </dgm:pt>
    <dgm:pt modelId="{FA011DC3-5E84-4732-9796-DFE94E5D08C4}" type="pres">
      <dgm:prSet presAssocID="{9444B0C0-C0B3-4233-BB15-C9F8686F8B8A}" presName="connectorText" presStyleLbl="sibTrans2D1" presStyleIdx="2" presStyleCnt="7"/>
      <dgm:spPr/>
    </dgm:pt>
    <dgm:pt modelId="{CA93D5BF-8D45-4D43-B66E-57B2039E055E}" type="pres">
      <dgm:prSet presAssocID="{3DD48C45-0DA4-4114-82B0-5D826FF0285D}" presName="node" presStyleLbl="node1" presStyleIdx="3" presStyleCnt="7">
        <dgm:presLayoutVars>
          <dgm:bulletEnabled val="1"/>
        </dgm:presLayoutVars>
      </dgm:prSet>
      <dgm:spPr/>
    </dgm:pt>
    <dgm:pt modelId="{82B67254-F8FB-43E8-9413-1F82E98832DC}" type="pres">
      <dgm:prSet presAssocID="{2D8C3781-4B47-420D-835D-EE5546E7CDF8}" presName="sibTrans" presStyleLbl="sibTrans2D1" presStyleIdx="3" presStyleCnt="7"/>
      <dgm:spPr/>
    </dgm:pt>
    <dgm:pt modelId="{0BF24AA2-3C8E-4258-8CD7-605DF198D3CF}" type="pres">
      <dgm:prSet presAssocID="{2D8C3781-4B47-420D-835D-EE5546E7CDF8}" presName="connectorText" presStyleLbl="sibTrans2D1" presStyleIdx="3" presStyleCnt="7"/>
      <dgm:spPr/>
    </dgm:pt>
    <dgm:pt modelId="{2BC43CA3-1D8F-428D-B66E-64C7D907C257}" type="pres">
      <dgm:prSet presAssocID="{33B203E2-8C61-4840-9EC5-4861B8B8510D}" presName="node" presStyleLbl="node1" presStyleIdx="4" presStyleCnt="7">
        <dgm:presLayoutVars>
          <dgm:bulletEnabled val="1"/>
        </dgm:presLayoutVars>
      </dgm:prSet>
      <dgm:spPr/>
    </dgm:pt>
    <dgm:pt modelId="{3837005C-172F-4A37-A20E-E71468D8FFA5}" type="pres">
      <dgm:prSet presAssocID="{FCAED4BB-2906-4730-B189-59D41021840B}" presName="sibTrans" presStyleLbl="sibTrans2D1" presStyleIdx="4" presStyleCnt="7"/>
      <dgm:spPr/>
    </dgm:pt>
    <dgm:pt modelId="{4CF715B5-EB90-4D74-A24B-E4297BBE85E0}" type="pres">
      <dgm:prSet presAssocID="{FCAED4BB-2906-4730-B189-59D41021840B}" presName="connectorText" presStyleLbl="sibTrans2D1" presStyleIdx="4" presStyleCnt="7"/>
      <dgm:spPr/>
    </dgm:pt>
    <dgm:pt modelId="{9BEC0E3A-1188-4513-9A8D-F0595CA369A5}" type="pres">
      <dgm:prSet presAssocID="{2261D6A6-1561-475E-B77D-F5ABA885F214}" presName="node" presStyleLbl="node1" presStyleIdx="5" presStyleCnt="7">
        <dgm:presLayoutVars>
          <dgm:bulletEnabled val="1"/>
        </dgm:presLayoutVars>
      </dgm:prSet>
      <dgm:spPr/>
    </dgm:pt>
    <dgm:pt modelId="{1F8C3BB1-F1CD-4B3F-90A1-98F949CC9743}" type="pres">
      <dgm:prSet presAssocID="{A489849E-54C4-45A2-8946-CABC01EA0E98}" presName="sibTrans" presStyleLbl="sibTrans2D1" presStyleIdx="5" presStyleCnt="7"/>
      <dgm:spPr/>
    </dgm:pt>
    <dgm:pt modelId="{E8AD2AE7-2D33-405A-ACD0-8F2A07B29789}" type="pres">
      <dgm:prSet presAssocID="{A489849E-54C4-45A2-8946-CABC01EA0E98}" presName="connectorText" presStyleLbl="sibTrans2D1" presStyleIdx="5" presStyleCnt="7"/>
      <dgm:spPr/>
    </dgm:pt>
    <dgm:pt modelId="{DC1CFCA6-9792-4CF0-A761-4B8D7A00F2E1}" type="pres">
      <dgm:prSet presAssocID="{6BAD431C-285C-40B4-B10C-837A4AE9821C}" presName="node" presStyleLbl="node1" presStyleIdx="6" presStyleCnt="7">
        <dgm:presLayoutVars>
          <dgm:bulletEnabled val="1"/>
        </dgm:presLayoutVars>
      </dgm:prSet>
      <dgm:spPr/>
    </dgm:pt>
    <dgm:pt modelId="{7C0783F2-75B0-4221-BC53-167F4310AD3B}" type="pres">
      <dgm:prSet presAssocID="{43F7E3FC-E689-47E0-90D3-6245D911B021}" presName="sibTrans" presStyleLbl="sibTrans2D1" presStyleIdx="6" presStyleCnt="7"/>
      <dgm:spPr/>
    </dgm:pt>
    <dgm:pt modelId="{5E46F908-3759-4251-BBF6-5F5B1DCC45C9}" type="pres">
      <dgm:prSet presAssocID="{43F7E3FC-E689-47E0-90D3-6245D911B021}" presName="connectorText" presStyleLbl="sibTrans2D1" presStyleIdx="6" presStyleCnt="7"/>
      <dgm:spPr/>
    </dgm:pt>
  </dgm:ptLst>
  <dgm:cxnLst>
    <dgm:cxn modelId="{F0F6A806-C3A2-4B5E-9125-615F4E2FB394}" type="presOf" srcId="{43F7E3FC-E689-47E0-90D3-6245D911B021}" destId="{7C0783F2-75B0-4221-BC53-167F4310AD3B}" srcOrd="0" destOrd="0" presId="urn:microsoft.com/office/officeart/2005/8/layout/cycle2"/>
    <dgm:cxn modelId="{F6800507-505A-4DB9-8B0C-B3D5DA30BAA4}" type="presOf" srcId="{C4EFB1BD-2101-403F-904A-D08B81EB55FA}" destId="{A2B38FE9-CC15-43CB-AC3B-BB2CFC0ADF35}" srcOrd="1" destOrd="0" presId="urn:microsoft.com/office/officeart/2005/8/layout/cycle2"/>
    <dgm:cxn modelId="{713E1A08-B865-486A-A348-406B918AD026}" srcId="{E056656F-CACD-44A5-9ECB-B33452CD47ED}" destId="{D698573F-4BA8-430A-8B46-0AC65E9070B9}" srcOrd="1" destOrd="0" parTransId="{91BD478C-673C-4C72-8EE9-65A8BE81AC3F}" sibTransId="{C6164035-4C2B-4B0E-8EAB-52334DAF9F2B}"/>
    <dgm:cxn modelId="{C86DA110-ABC2-4341-AB61-DD7CBD876EE2}" type="presOf" srcId="{80CDA492-A62C-4AED-B1C7-9A448CC73FA5}" destId="{57B2EEDC-09EE-4284-8BB3-E0B0F719753A}" srcOrd="0" destOrd="0" presId="urn:microsoft.com/office/officeart/2005/8/layout/cycle2"/>
    <dgm:cxn modelId="{81393013-3BB9-4A22-9BE3-58C89CC5A82B}" type="presOf" srcId="{9444B0C0-C0B3-4233-BB15-C9F8686F8B8A}" destId="{FA011DC3-5E84-4732-9796-DFE94E5D08C4}" srcOrd="1" destOrd="0" presId="urn:microsoft.com/office/officeart/2005/8/layout/cycle2"/>
    <dgm:cxn modelId="{0968B315-A90B-4E7F-9F08-72AC54587FAD}" type="presOf" srcId="{E056656F-CACD-44A5-9ECB-B33452CD47ED}" destId="{A3520E18-2368-43B5-96CC-D1F5A454771A}" srcOrd="0" destOrd="0" presId="urn:microsoft.com/office/officeart/2005/8/layout/cycle2"/>
    <dgm:cxn modelId="{9371D119-3EEB-4FC7-BC5D-D15BCC4D1B1B}" type="presOf" srcId="{3DD48C45-0DA4-4114-82B0-5D826FF0285D}" destId="{CA93D5BF-8D45-4D43-B66E-57B2039E055E}" srcOrd="0" destOrd="0" presId="urn:microsoft.com/office/officeart/2005/8/layout/cycle2"/>
    <dgm:cxn modelId="{A896CC25-0D66-4629-A755-FB5000456D48}" type="presOf" srcId="{9444B0C0-C0B3-4233-BB15-C9F8686F8B8A}" destId="{B79914A6-39B8-47A2-B590-940F24542FBA}" srcOrd="0" destOrd="0" presId="urn:microsoft.com/office/officeart/2005/8/layout/cycle2"/>
    <dgm:cxn modelId="{BFCC7D3C-EDC3-4F79-AAF2-D980912615D7}" type="presOf" srcId="{A489849E-54C4-45A2-8946-CABC01EA0E98}" destId="{E8AD2AE7-2D33-405A-ACD0-8F2A07B29789}" srcOrd="1" destOrd="0" presId="urn:microsoft.com/office/officeart/2005/8/layout/cycle2"/>
    <dgm:cxn modelId="{E2E37061-6206-456B-B03F-989A0035BB32}" srcId="{E056656F-CACD-44A5-9ECB-B33452CD47ED}" destId="{6BAD431C-285C-40B4-B10C-837A4AE9821C}" srcOrd="6" destOrd="0" parTransId="{7D2BF5B5-7BCB-48D6-AB15-C6C4210FEFA7}" sibTransId="{43F7E3FC-E689-47E0-90D3-6245D911B021}"/>
    <dgm:cxn modelId="{E481CE45-95C8-4F6F-BB6C-9F2E3E855CB1}" type="presOf" srcId="{2261D6A6-1561-475E-B77D-F5ABA885F214}" destId="{9BEC0E3A-1188-4513-9A8D-F0595CA369A5}" srcOrd="0" destOrd="0" presId="urn:microsoft.com/office/officeart/2005/8/layout/cycle2"/>
    <dgm:cxn modelId="{F6B29C66-CC47-418B-B42A-C47946C58F09}" srcId="{E056656F-CACD-44A5-9ECB-B33452CD47ED}" destId="{3DD48C45-0DA4-4114-82B0-5D826FF0285D}" srcOrd="3" destOrd="0" parTransId="{A34933F7-BF6C-4659-B98E-991B3809FC07}" sibTransId="{2D8C3781-4B47-420D-835D-EE5546E7CDF8}"/>
    <dgm:cxn modelId="{24A9E66A-9077-45EE-A261-DE13FED9A9ED}" srcId="{E056656F-CACD-44A5-9ECB-B33452CD47ED}" destId="{85F7FF44-1BD2-48E6-AD3F-E8389E45C8BD}" srcOrd="0" destOrd="0" parTransId="{2AF4193F-6974-4B8F-AC6E-A987E9534C59}" sibTransId="{C4EFB1BD-2101-403F-904A-D08B81EB55FA}"/>
    <dgm:cxn modelId="{54EF2972-9A09-4F95-BB2B-BBBC78864F6F}" type="presOf" srcId="{2D8C3781-4B47-420D-835D-EE5546E7CDF8}" destId="{82B67254-F8FB-43E8-9413-1F82E98832DC}" srcOrd="0" destOrd="0" presId="urn:microsoft.com/office/officeart/2005/8/layout/cycle2"/>
    <dgm:cxn modelId="{7F680076-346F-49AC-AB9B-C07A195734B9}" type="presOf" srcId="{C4EFB1BD-2101-403F-904A-D08B81EB55FA}" destId="{C0496FBB-EE56-4A55-BC8C-222A1AEEF127}" srcOrd="0" destOrd="0" presId="urn:microsoft.com/office/officeart/2005/8/layout/cycle2"/>
    <dgm:cxn modelId="{0988ED58-99F7-41BE-B058-A871E985F3FB}" type="presOf" srcId="{85F7FF44-1BD2-48E6-AD3F-E8389E45C8BD}" destId="{486DD786-FD61-4D61-8DDC-E232115D9D1C}" srcOrd="0" destOrd="0" presId="urn:microsoft.com/office/officeart/2005/8/layout/cycle2"/>
    <dgm:cxn modelId="{98D93059-A315-4C78-8AD8-5CE0E283AC2A}" type="presOf" srcId="{FCAED4BB-2906-4730-B189-59D41021840B}" destId="{4CF715B5-EB90-4D74-A24B-E4297BBE85E0}" srcOrd="1" destOrd="0" presId="urn:microsoft.com/office/officeart/2005/8/layout/cycle2"/>
    <dgm:cxn modelId="{F4F0EF7F-72A6-43CB-AD4D-885CB459C901}" type="presOf" srcId="{43F7E3FC-E689-47E0-90D3-6245D911B021}" destId="{5E46F908-3759-4251-BBF6-5F5B1DCC45C9}" srcOrd="1" destOrd="0" presId="urn:microsoft.com/office/officeart/2005/8/layout/cycle2"/>
    <dgm:cxn modelId="{73CF3E85-C1A4-44AD-A080-2DD5F42FA60D}" type="presOf" srcId="{33B203E2-8C61-4840-9EC5-4861B8B8510D}" destId="{2BC43CA3-1D8F-428D-B66E-64C7D907C257}" srcOrd="0" destOrd="0" presId="urn:microsoft.com/office/officeart/2005/8/layout/cycle2"/>
    <dgm:cxn modelId="{2A9CDE86-3F01-41AE-BED4-6FF1712111BA}" type="presOf" srcId="{D698573F-4BA8-430A-8B46-0AC65E9070B9}" destId="{784D3C18-1361-442A-B4CF-E8937DFD628C}" srcOrd="0" destOrd="0" presId="urn:microsoft.com/office/officeart/2005/8/layout/cycle2"/>
    <dgm:cxn modelId="{A691218C-D56D-44F2-8FB3-2F24F04EC53B}" type="presOf" srcId="{FCAED4BB-2906-4730-B189-59D41021840B}" destId="{3837005C-172F-4A37-A20E-E71468D8FFA5}" srcOrd="0" destOrd="0" presId="urn:microsoft.com/office/officeart/2005/8/layout/cycle2"/>
    <dgm:cxn modelId="{4D58A88C-510A-4F9C-83CA-8B554F8CDE4A}" type="presOf" srcId="{C6164035-4C2B-4B0E-8EAB-52334DAF9F2B}" destId="{31826F57-29FA-45EB-AD23-5C4ED68EF338}" srcOrd="0" destOrd="0" presId="urn:microsoft.com/office/officeart/2005/8/layout/cycle2"/>
    <dgm:cxn modelId="{63A86F94-E787-461D-9BC4-8B4522A67B13}" srcId="{E056656F-CACD-44A5-9ECB-B33452CD47ED}" destId="{80CDA492-A62C-4AED-B1C7-9A448CC73FA5}" srcOrd="2" destOrd="0" parTransId="{75B56279-9346-41C7-B05E-3DBC4C70F9FB}" sibTransId="{9444B0C0-C0B3-4233-BB15-C9F8686F8B8A}"/>
    <dgm:cxn modelId="{CCAC899C-3907-4823-A486-CC56EAC6BF70}" srcId="{E056656F-CACD-44A5-9ECB-B33452CD47ED}" destId="{33B203E2-8C61-4840-9EC5-4861B8B8510D}" srcOrd="4" destOrd="0" parTransId="{8D48D855-B79E-4AED-9B88-0B54D7FAEE3B}" sibTransId="{FCAED4BB-2906-4730-B189-59D41021840B}"/>
    <dgm:cxn modelId="{730E0EB6-E39B-4F68-B076-590A2259DCC4}" srcId="{E056656F-CACD-44A5-9ECB-B33452CD47ED}" destId="{2261D6A6-1561-475E-B77D-F5ABA885F214}" srcOrd="5" destOrd="0" parTransId="{8FEFF1D9-1005-4357-B7FA-58E2C4069B9D}" sibTransId="{A489849E-54C4-45A2-8946-CABC01EA0E98}"/>
    <dgm:cxn modelId="{0A048CCC-01C3-486C-966C-29C26491AFAE}" type="presOf" srcId="{C6164035-4C2B-4B0E-8EAB-52334DAF9F2B}" destId="{BAEBC25F-6759-499A-8087-79346F939C6A}" srcOrd="1" destOrd="0" presId="urn:microsoft.com/office/officeart/2005/8/layout/cycle2"/>
    <dgm:cxn modelId="{4F9DA6D9-CD56-489C-9AB9-0A3C476B3645}" type="presOf" srcId="{2D8C3781-4B47-420D-835D-EE5546E7CDF8}" destId="{0BF24AA2-3C8E-4258-8CD7-605DF198D3CF}" srcOrd="1" destOrd="0" presId="urn:microsoft.com/office/officeart/2005/8/layout/cycle2"/>
    <dgm:cxn modelId="{E0A7AFE8-93F8-4506-A1DC-3450B2D14ED6}" type="presOf" srcId="{6BAD431C-285C-40B4-B10C-837A4AE9821C}" destId="{DC1CFCA6-9792-4CF0-A761-4B8D7A00F2E1}" srcOrd="0" destOrd="0" presId="urn:microsoft.com/office/officeart/2005/8/layout/cycle2"/>
    <dgm:cxn modelId="{3A5C20FA-3AFB-4F48-8B91-1396B70E68A1}" type="presOf" srcId="{A489849E-54C4-45A2-8946-CABC01EA0E98}" destId="{1F8C3BB1-F1CD-4B3F-90A1-98F949CC9743}" srcOrd="0" destOrd="0" presId="urn:microsoft.com/office/officeart/2005/8/layout/cycle2"/>
    <dgm:cxn modelId="{3AD70947-4293-40FB-91DD-885340B4193A}" type="presParOf" srcId="{A3520E18-2368-43B5-96CC-D1F5A454771A}" destId="{486DD786-FD61-4D61-8DDC-E232115D9D1C}" srcOrd="0" destOrd="0" presId="urn:microsoft.com/office/officeart/2005/8/layout/cycle2"/>
    <dgm:cxn modelId="{E7F71E81-D398-460B-896D-5AE7C6D1C5B8}" type="presParOf" srcId="{A3520E18-2368-43B5-96CC-D1F5A454771A}" destId="{C0496FBB-EE56-4A55-BC8C-222A1AEEF127}" srcOrd="1" destOrd="0" presId="urn:microsoft.com/office/officeart/2005/8/layout/cycle2"/>
    <dgm:cxn modelId="{8F11060B-D748-4338-B195-DF6EA83D29C2}" type="presParOf" srcId="{C0496FBB-EE56-4A55-BC8C-222A1AEEF127}" destId="{A2B38FE9-CC15-43CB-AC3B-BB2CFC0ADF35}" srcOrd="0" destOrd="0" presId="urn:microsoft.com/office/officeart/2005/8/layout/cycle2"/>
    <dgm:cxn modelId="{93BEA35A-9606-4A6A-BF0A-41169A82A828}" type="presParOf" srcId="{A3520E18-2368-43B5-96CC-D1F5A454771A}" destId="{784D3C18-1361-442A-B4CF-E8937DFD628C}" srcOrd="2" destOrd="0" presId="urn:microsoft.com/office/officeart/2005/8/layout/cycle2"/>
    <dgm:cxn modelId="{0CC44A15-F531-4C36-9DA0-E0E79040AC04}" type="presParOf" srcId="{A3520E18-2368-43B5-96CC-D1F5A454771A}" destId="{31826F57-29FA-45EB-AD23-5C4ED68EF338}" srcOrd="3" destOrd="0" presId="urn:microsoft.com/office/officeart/2005/8/layout/cycle2"/>
    <dgm:cxn modelId="{DDBCA4BA-0716-4B04-8144-3E62280FEEB3}" type="presParOf" srcId="{31826F57-29FA-45EB-AD23-5C4ED68EF338}" destId="{BAEBC25F-6759-499A-8087-79346F939C6A}" srcOrd="0" destOrd="0" presId="urn:microsoft.com/office/officeart/2005/8/layout/cycle2"/>
    <dgm:cxn modelId="{C8A9F575-98A2-4E2F-85C7-DBD82D788E12}" type="presParOf" srcId="{A3520E18-2368-43B5-96CC-D1F5A454771A}" destId="{57B2EEDC-09EE-4284-8BB3-E0B0F719753A}" srcOrd="4" destOrd="0" presId="urn:microsoft.com/office/officeart/2005/8/layout/cycle2"/>
    <dgm:cxn modelId="{018952EA-5658-469E-B353-8124771F8FFB}" type="presParOf" srcId="{A3520E18-2368-43B5-96CC-D1F5A454771A}" destId="{B79914A6-39B8-47A2-B590-940F24542FBA}" srcOrd="5" destOrd="0" presId="urn:microsoft.com/office/officeart/2005/8/layout/cycle2"/>
    <dgm:cxn modelId="{E6BAD8C0-CBBC-4524-A3EE-DE061E605891}" type="presParOf" srcId="{B79914A6-39B8-47A2-B590-940F24542FBA}" destId="{FA011DC3-5E84-4732-9796-DFE94E5D08C4}" srcOrd="0" destOrd="0" presId="urn:microsoft.com/office/officeart/2005/8/layout/cycle2"/>
    <dgm:cxn modelId="{1CCD6A53-2C83-45A4-B459-704E590339E2}" type="presParOf" srcId="{A3520E18-2368-43B5-96CC-D1F5A454771A}" destId="{CA93D5BF-8D45-4D43-B66E-57B2039E055E}" srcOrd="6" destOrd="0" presId="urn:microsoft.com/office/officeart/2005/8/layout/cycle2"/>
    <dgm:cxn modelId="{C7985CF9-CAAF-41CE-80F7-0FD6BC9C907A}" type="presParOf" srcId="{A3520E18-2368-43B5-96CC-D1F5A454771A}" destId="{82B67254-F8FB-43E8-9413-1F82E98832DC}" srcOrd="7" destOrd="0" presId="urn:microsoft.com/office/officeart/2005/8/layout/cycle2"/>
    <dgm:cxn modelId="{ACFD0CFE-EDA0-49A0-86A6-A08DF3D98A04}" type="presParOf" srcId="{82B67254-F8FB-43E8-9413-1F82E98832DC}" destId="{0BF24AA2-3C8E-4258-8CD7-605DF198D3CF}" srcOrd="0" destOrd="0" presId="urn:microsoft.com/office/officeart/2005/8/layout/cycle2"/>
    <dgm:cxn modelId="{7235423C-104F-4C2A-A103-7E876943A293}" type="presParOf" srcId="{A3520E18-2368-43B5-96CC-D1F5A454771A}" destId="{2BC43CA3-1D8F-428D-B66E-64C7D907C257}" srcOrd="8" destOrd="0" presId="urn:microsoft.com/office/officeart/2005/8/layout/cycle2"/>
    <dgm:cxn modelId="{03B1A2D0-35C5-45C3-8648-04ADD243E1B0}" type="presParOf" srcId="{A3520E18-2368-43B5-96CC-D1F5A454771A}" destId="{3837005C-172F-4A37-A20E-E71468D8FFA5}" srcOrd="9" destOrd="0" presId="urn:microsoft.com/office/officeart/2005/8/layout/cycle2"/>
    <dgm:cxn modelId="{3B0A1336-0FBC-4ED9-BFB2-B8AB91535D10}" type="presParOf" srcId="{3837005C-172F-4A37-A20E-E71468D8FFA5}" destId="{4CF715B5-EB90-4D74-A24B-E4297BBE85E0}" srcOrd="0" destOrd="0" presId="urn:microsoft.com/office/officeart/2005/8/layout/cycle2"/>
    <dgm:cxn modelId="{03163AA6-88BC-490C-A238-EEBB20FF668D}" type="presParOf" srcId="{A3520E18-2368-43B5-96CC-D1F5A454771A}" destId="{9BEC0E3A-1188-4513-9A8D-F0595CA369A5}" srcOrd="10" destOrd="0" presId="urn:microsoft.com/office/officeart/2005/8/layout/cycle2"/>
    <dgm:cxn modelId="{65EC67D7-6D07-43CC-BB86-EB4388FB19A0}" type="presParOf" srcId="{A3520E18-2368-43B5-96CC-D1F5A454771A}" destId="{1F8C3BB1-F1CD-4B3F-90A1-98F949CC9743}" srcOrd="11" destOrd="0" presId="urn:microsoft.com/office/officeart/2005/8/layout/cycle2"/>
    <dgm:cxn modelId="{19E5A2BC-27BB-445A-A6A5-151FB02F2553}" type="presParOf" srcId="{1F8C3BB1-F1CD-4B3F-90A1-98F949CC9743}" destId="{E8AD2AE7-2D33-405A-ACD0-8F2A07B29789}" srcOrd="0" destOrd="0" presId="urn:microsoft.com/office/officeart/2005/8/layout/cycle2"/>
    <dgm:cxn modelId="{B0099798-27C4-47A4-93FB-23E2496AD14A}" type="presParOf" srcId="{A3520E18-2368-43B5-96CC-D1F5A454771A}" destId="{DC1CFCA6-9792-4CF0-A761-4B8D7A00F2E1}" srcOrd="12" destOrd="0" presId="urn:microsoft.com/office/officeart/2005/8/layout/cycle2"/>
    <dgm:cxn modelId="{A7D428F8-A5E0-438D-B6EA-A6BAE2F7EEC9}" type="presParOf" srcId="{A3520E18-2368-43B5-96CC-D1F5A454771A}" destId="{7C0783F2-75B0-4221-BC53-167F4310AD3B}" srcOrd="13" destOrd="0" presId="urn:microsoft.com/office/officeart/2005/8/layout/cycle2"/>
    <dgm:cxn modelId="{AB490683-0435-45BE-B175-967E863EAC01}" type="presParOf" srcId="{7C0783F2-75B0-4221-BC53-167F4310AD3B}" destId="{5E46F908-3759-4251-BBF6-5F5B1DCC45C9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E376F16-D43B-43A3-88AB-021FE985A767}" type="doc">
      <dgm:prSet loTypeId="urn:microsoft.com/office/officeart/2005/8/layout/cycle6" loCatId="cycle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848DAB7-9968-4A05-BDCE-400CF63D3449}">
      <dgm:prSet/>
      <dgm:spPr/>
      <dgm:t>
        <a:bodyPr/>
        <a:lstStyle/>
        <a:p>
          <a:r>
            <a:rPr lang="en-US"/>
            <a:t>MVC pattern</a:t>
          </a:r>
        </a:p>
      </dgm:t>
    </dgm:pt>
    <dgm:pt modelId="{653AA734-8CA2-4BED-B529-6CBF6D11BED5}" type="parTrans" cxnId="{14718B6F-906F-4CD0-99A8-3F3D2C373565}">
      <dgm:prSet/>
      <dgm:spPr/>
      <dgm:t>
        <a:bodyPr/>
        <a:lstStyle/>
        <a:p>
          <a:endParaRPr lang="en-US"/>
        </a:p>
      </dgm:t>
    </dgm:pt>
    <dgm:pt modelId="{3711A365-505F-41D7-B002-AB812D982AFC}" type="sibTrans" cxnId="{14718B6F-906F-4CD0-99A8-3F3D2C373565}">
      <dgm:prSet/>
      <dgm:spPr/>
      <dgm:t>
        <a:bodyPr/>
        <a:lstStyle/>
        <a:p>
          <a:endParaRPr lang="en-US"/>
        </a:p>
      </dgm:t>
    </dgm:pt>
    <dgm:pt modelId="{25D22FD2-CE00-4826-98B0-B05223CB2597}">
      <dgm:prSet custT="1"/>
      <dgm:spPr/>
      <dgm:t>
        <a:bodyPr/>
        <a:lstStyle/>
        <a:p>
          <a:r>
            <a:rPr lang="en-US" sz="2800" dirty="0"/>
            <a:t>Diff Algorithm </a:t>
          </a:r>
          <a:r>
            <a:rPr lang="en-US" sz="3300" dirty="0"/>
            <a:t>(LCS)</a:t>
          </a:r>
        </a:p>
      </dgm:t>
    </dgm:pt>
    <dgm:pt modelId="{AFCFA195-A39A-4786-97ED-3BD7A0AA045E}" type="parTrans" cxnId="{5EAC0CA6-AE36-4707-A314-953D24B518D5}">
      <dgm:prSet/>
      <dgm:spPr/>
      <dgm:t>
        <a:bodyPr/>
        <a:lstStyle/>
        <a:p>
          <a:endParaRPr lang="en-US"/>
        </a:p>
      </dgm:t>
    </dgm:pt>
    <dgm:pt modelId="{C3734152-2D92-4077-A863-B2D11589EFD7}" type="sibTrans" cxnId="{5EAC0CA6-AE36-4707-A314-953D24B518D5}">
      <dgm:prSet/>
      <dgm:spPr/>
      <dgm:t>
        <a:bodyPr/>
        <a:lstStyle/>
        <a:p>
          <a:endParaRPr lang="en-US"/>
        </a:p>
      </dgm:t>
    </dgm:pt>
    <dgm:pt modelId="{F4EF6280-185D-49F3-82C6-9D558DB16F6C}" type="pres">
      <dgm:prSet presAssocID="{BE376F16-D43B-43A3-88AB-021FE985A767}" presName="cycle" presStyleCnt="0">
        <dgm:presLayoutVars>
          <dgm:dir/>
          <dgm:resizeHandles val="exact"/>
        </dgm:presLayoutVars>
      </dgm:prSet>
      <dgm:spPr/>
    </dgm:pt>
    <dgm:pt modelId="{4DD1CFD4-202F-4026-922F-143FB925F924}" type="pres">
      <dgm:prSet presAssocID="{1848DAB7-9968-4A05-BDCE-400CF63D3449}" presName="node" presStyleLbl="node1" presStyleIdx="0" presStyleCnt="2">
        <dgm:presLayoutVars>
          <dgm:bulletEnabled val="1"/>
        </dgm:presLayoutVars>
      </dgm:prSet>
      <dgm:spPr/>
    </dgm:pt>
    <dgm:pt modelId="{3F7B4FE5-A11A-46B0-B4CE-4787779583AE}" type="pres">
      <dgm:prSet presAssocID="{1848DAB7-9968-4A05-BDCE-400CF63D3449}" presName="spNode" presStyleCnt="0"/>
      <dgm:spPr/>
    </dgm:pt>
    <dgm:pt modelId="{430392E9-3776-47B8-9CDD-5A69209B7DA3}" type="pres">
      <dgm:prSet presAssocID="{3711A365-505F-41D7-B002-AB812D982AFC}" presName="sibTrans" presStyleLbl="sibTrans1D1" presStyleIdx="0" presStyleCnt="2"/>
      <dgm:spPr/>
    </dgm:pt>
    <dgm:pt modelId="{1145337A-2D9F-4F97-A021-A2988E2C2F1E}" type="pres">
      <dgm:prSet presAssocID="{25D22FD2-CE00-4826-98B0-B05223CB2597}" presName="node" presStyleLbl="node1" presStyleIdx="1" presStyleCnt="2">
        <dgm:presLayoutVars>
          <dgm:bulletEnabled val="1"/>
        </dgm:presLayoutVars>
      </dgm:prSet>
      <dgm:spPr/>
    </dgm:pt>
    <dgm:pt modelId="{BE3A88E8-25C2-4263-86B2-2EC656EDB04D}" type="pres">
      <dgm:prSet presAssocID="{25D22FD2-CE00-4826-98B0-B05223CB2597}" presName="spNode" presStyleCnt="0"/>
      <dgm:spPr/>
    </dgm:pt>
    <dgm:pt modelId="{842A5A96-4902-4785-B899-F33114229ADD}" type="pres">
      <dgm:prSet presAssocID="{C3734152-2D92-4077-A863-B2D11589EFD7}" presName="sibTrans" presStyleLbl="sibTrans1D1" presStyleIdx="1" presStyleCnt="2"/>
      <dgm:spPr/>
    </dgm:pt>
  </dgm:ptLst>
  <dgm:cxnLst>
    <dgm:cxn modelId="{58FF852B-4ADE-47E8-8ABD-EB513B1791DD}" type="presOf" srcId="{BE376F16-D43B-43A3-88AB-021FE985A767}" destId="{F4EF6280-185D-49F3-82C6-9D558DB16F6C}" srcOrd="0" destOrd="0" presId="urn:microsoft.com/office/officeart/2005/8/layout/cycle6"/>
    <dgm:cxn modelId="{FD366A5C-E438-4FAB-BA52-C2008C8A75EB}" type="presOf" srcId="{25D22FD2-CE00-4826-98B0-B05223CB2597}" destId="{1145337A-2D9F-4F97-A021-A2988E2C2F1E}" srcOrd="0" destOrd="0" presId="urn:microsoft.com/office/officeart/2005/8/layout/cycle6"/>
    <dgm:cxn modelId="{14718B6F-906F-4CD0-99A8-3F3D2C373565}" srcId="{BE376F16-D43B-43A3-88AB-021FE985A767}" destId="{1848DAB7-9968-4A05-BDCE-400CF63D3449}" srcOrd="0" destOrd="0" parTransId="{653AA734-8CA2-4BED-B529-6CBF6D11BED5}" sibTransId="{3711A365-505F-41D7-B002-AB812D982AFC}"/>
    <dgm:cxn modelId="{CE20EE54-DFEB-4B15-AFF2-6F0F640E6EAD}" type="presOf" srcId="{1848DAB7-9968-4A05-BDCE-400CF63D3449}" destId="{4DD1CFD4-202F-4026-922F-143FB925F924}" srcOrd="0" destOrd="0" presId="urn:microsoft.com/office/officeart/2005/8/layout/cycle6"/>
    <dgm:cxn modelId="{71388776-CFF5-46CA-B3A2-A521675FA050}" type="presOf" srcId="{C3734152-2D92-4077-A863-B2D11589EFD7}" destId="{842A5A96-4902-4785-B899-F33114229ADD}" srcOrd="0" destOrd="0" presId="urn:microsoft.com/office/officeart/2005/8/layout/cycle6"/>
    <dgm:cxn modelId="{5EAC0CA6-AE36-4707-A314-953D24B518D5}" srcId="{BE376F16-D43B-43A3-88AB-021FE985A767}" destId="{25D22FD2-CE00-4826-98B0-B05223CB2597}" srcOrd="1" destOrd="0" parTransId="{AFCFA195-A39A-4786-97ED-3BD7A0AA045E}" sibTransId="{C3734152-2D92-4077-A863-B2D11589EFD7}"/>
    <dgm:cxn modelId="{CA3B21B8-13A9-4C62-B1E1-176610646D9A}" type="presOf" srcId="{3711A365-505F-41D7-B002-AB812D982AFC}" destId="{430392E9-3776-47B8-9CDD-5A69209B7DA3}" srcOrd="0" destOrd="0" presId="urn:microsoft.com/office/officeart/2005/8/layout/cycle6"/>
    <dgm:cxn modelId="{6D6A8C12-E5E6-413D-8459-FF31601714AD}" type="presParOf" srcId="{F4EF6280-185D-49F3-82C6-9D558DB16F6C}" destId="{4DD1CFD4-202F-4026-922F-143FB925F924}" srcOrd="0" destOrd="0" presId="urn:microsoft.com/office/officeart/2005/8/layout/cycle6"/>
    <dgm:cxn modelId="{206B2A77-0C70-4F3D-BD1E-C1BEC378A8D0}" type="presParOf" srcId="{F4EF6280-185D-49F3-82C6-9D558DB16F6C}" destId="{3F7B4FE5-A11A-46B0-B4CE-4787779583AE}" srcOrd="1" destOrd="0" presId="urn:microsoft.com/office/officeart/2005/8/layout/cycle6"/>
    <dgm:cxn modelId="{997F8D5E-7C28-4DDC-AA4B-2582708A6677}" type="presParOf" srcId="{F4EF6280-185D-49F3-82C6-9D558DB16F6C}" destId="{430392E9-3776-47B8-9CDD-5A69209B7DA3}" srcOrd="2" destOrd="0" presId="urn:microsoft.com/office/officeart/2005/8/layout/cycle6"/>
    <dgm:cxn modelId="{2E7A545A-3F6F-4A89-952A-8BE4E97C5814}" type="presParOf" srcId="{F4EF6280-185D-49F3-82C6-9D558DB16F6C}" destId="{1145337A-2D9F-4F97-A021-A2988E2C2F1E}" srcOrd="3" destOrd="0" presId="urn:microsoft.com/office/officeart/2005/8/layout/cycle6"/>
    <dgm:cxn modelId="{1B3365DF-F185-43E8-A245-7EB9F73A2C2C}" type="presParOf" srcId="{F4EF6280-185D-49F3-82C6-9D558DB16F6C}" destId="{BE3A88E8-25C2-4263-86B2-2EC656EDB04D}" srcOrd="4" destOrd="0" presId="urn:microsoft.com/office/officeart/2005/8/layout/cycle6"/>
    <dgm:cxn modelId="{89448FFD-E8BF-41E3-9EDC-60CA1096154A}" type="presParOf" srcId="{F4EF6280-185D-49F3-82C6-9D558DB16F6C}" destId="{842A5A96-4902-4785-B899-F33114229ADD}" srcOrd="5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8091EDF-A692-49F3-8953-2375838C8BEC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69AD0B8-A9E2-4977-AE96-8483D021173D}">
      <dgm:prSet/>
      <dgm:spPr/>
      <dgm:t>
        <a:bodyPr/>
        <a:lstStyle/>
        <a:p>
          <a:r>
            <a:rPr lang="en-US" dirty="0"/>
            <a:t>Model : </a:t>
          </a:r>
          <a:r>
            <a:rPr lang="en-US" dirty="0" err="1"/>
            <a:t>SM_Model</a:t>
          </a:r>
          <a:endParaRPr lang="en-US" dirty="0"/>
        </a:p>
      </dgm:t>
    </dgm:pt>
    <dgm:pt modelId="{744CE872-1CE8-4C10-9FA3-E3DEE352C6DA}" type="parTrans" cxnId="{86486459-2933-46B2-A032-218950DAE0C2}">
      <dgm:prSet/>
      <dgm:spPr/>
      <dgm:t>
        <a:bodyPr/>
        <a:lstStyle/>
        <a:p>
          <a:endParaRPr lang="en-US"/>
        </a:p>
      </dgm:t>
    </dgm:pt>
    <dgm:pt modelId="{4BC7ECBE-AD43-45C3-8B89-E4913791331D}" type="sibTrans" cxnId="{86486459-2933-46B2-A032-218950DAE0C2}">
      <dgm:prSet/>
      <dgm:spPr/>
      <dgm:t>
        <a:bodyPr/>
        <a:lstStyle/>
        <a:p>
          <a:endParaRPr lang="en-US"/>
        </a:p>
      </dgm:t>
    </dgm:pt>
    <dgm:pt modelId="{E1BFD9E9-2947-4CFD-8D42-FB401B337B85}">
      <dgm:prSet/>
      <dgm:spPr/>
      <dgm:t>
        <a:bodyPr/>
        <a:lstStyle/>
        <a:p>
          <a:r>
            <a:rPr lang="en-US" dirty="0"/>
            <a:t>View : </a:t>
          </a:r>
          <a:r>
            <a:rPr lang="en-US" dirty="0" err="1"/>
            <a:t>SM_View</a:t>
          </a:r>
          <a:r>
            <a:rPr lang="en-US" dirty="0"/>
            <a:t>  </a:t>
          </a:r>
        </a:p>
        <a:p>
          <a:r>
            <a:rPr lang="en-US" dirty="0"/>
            <a:t>         + </a:t>
          </a:r>
          <a:r>
            <a:rPr lang="en-US" dirty="0" err="1"/>
            <a:t>View_textFrame</a:t>
          </a:r>
          <a:r>
            <a:rPr lang="en-US" dirty="0"/>
            <a:t> </a:t>
          </a:r>
        </a:p>
      </dgm:t>
    </dgm:pt>
    <dgm:pt modelId="{0884334C-F72F-4AA0-9ADD-3E03CF879437}" type="parTrans" cxnId="{3EA6DE38-133C-482A-A3B6-B171B38C399A}">
      <dgm:prSet/>
      <dgm:spPr/>
      <dgm:t>
        <a:bodyPr/>
        <a:lstStyle/>
        <a:p>
          <a:endParaRPr lang="en-US"/>
        </a:p>
      </dgm:t>
    </dgm:pt>
    <dgm:pt modelId="{28E79334-CD4D-493F-BFAB-B18496628591}" type="sibTrans" cxnId="{3EA6DE38-133C-482A-A3B6-B171B38C399A}">
      <dgm:prSet/>
      <dgm:spPr/>
      <dgm:t>
        <a:bodyPr/>
        <a:lstStyle/>
        <a:p>
          <a:endParaRPr lang="en-US"/>
        </a:p>
      </dgm:t>
    </dgm:pt>
    <dgm:pt modelId="{5CB6AB4F-B4BC-4DE7-9F41-86CCED63BC6B}">
      <dgm:prSet/>
      <dgm:spPr/>
      <dgm:t>
        <a:bodyPr/>
        <a:lstStyle/>
        <a:p>
          <a:r>
            <a:rPr lang="en-US" dirty="0"/>
            <a:t>Controller : </a:t>
          </a:r>
          <a:r>
            <a:rPr lang="en-US" dirty="0" err="1"/>
            <a:t>SM_Controller</a:t>
          </a:r>
          <a:endParaRPr lang="en-US" dirty="0"/>
        </a:p>
      </dgm:t>
    </dgm:pt>
    <dgm:pt modelId="{C4C4930E-541E-4F7C-B942-2163EE0054DE}" type="parTrans" cxnId="{D11E9D81-D0AA-48CD-8871-C8AB608516CE}">
      <dgm:prSet/>
      <dgm:spPr/>
      <dgm:t>
        <a:bodyPr/>
        <a:lstStyle/>
        <a:p>
          <a:endParaRPr lang="en-US"/>
        </a:p>
      </dgm:t>
    </dgm:pt>
    <dgm:pt modelId="{8670BA2F-5B9F-4660-BAFC-6A81F8135EE2}" type="sibTrans" cxnId="{D11E9D81-D0AA-48CD-8871-C8AB608516CE}">
      <dgm:prSet/>
      <dgm:spPr/>
      <dgm:t>
        <a:bodyPr/>
        <a:lstStyle/>
        <a:p>
          <a:endParaRPr lang="en-US"/>
        </a:p>
      </dgm:t>
    </dgm:pt>
    <dgm:pt modelId="{CA688D0B-CADF-4072-98CB-09B2F3305A95}" type="pres">
      <dgm:prSet presAssocID="{A8091EDF-A692-49F3-8953-2375838C8BEC}" presName="linear" presStyleCnt="0">
        <dgm:presLayoutVars>
          <dgm:animLvl val="lvl"/>
          <dgm:resizeHandles val="exact"/>
        </dgm:presLayoutVars>
      </dgm:prSet>
      <dgm:spPr/>
    </dgm:pt>
    <dgm:pt modelId="{40D180D0-C770-4C5F-98AE-83D3593A3F26}" type="pres">
      <dgm:prSet presAssocID="{469AD0B8-A9E2-4977-AE96-8483D021173D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7018581E-FBFA-4DF5-8386-A60C98E6BB3E}" type="pres">
      <dgm:prSet presAssocID="{4BC7ECBE-AD43-45C3-8B89-E4913791331D}" presName="spacer" presStyleCnt="0"/>
      <dgm:spPr/>
    </dgm:pt>
    <dgm:pt modelId="{D22D4C2E-FE62-4906-92E6-AF5E91B32D53}" type="pres">
      <dgm:prSet presAssocID="{E1BFD9E9-2947-4CFD-8D42-FB401B337B8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7863915-2A36-4AEE-9ABB-1764BF2EC519}" type="pres">
      <dgm:prSet presAssocID="{28E79334-CD4D-493F-BFAB-B18496628591}" presName="spacer" presStyleCnt="0"/>
      <dgm:spPr/>
    </dgm:pt>
    <dgm:pt modelId="{34A9D7A8-DF32-4B5E-AC49-B82E4B950C52}" type="pres">
      <dgm:prSet presAssocID="{5CB6AB4F-B4BC-4DE7-9F41-86CCED63BC6B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1E833D21-1827-4FFC-BEA5-3E78913D61B4}" type="presOf" srcId="{E1BFD9E9-2947-4CFD-8D42-FB401B337B85}" destId="{D22D4C2E-FE62-4906-92E6-AF5E91B32D53}" srcOrd="0" destOrd="0" presId="urn:microsoft.com/office/officeart/2005/8/layout/vList2"/>
    <dgm:cxn modelId="{3EA6DE38-133C-482A-A3B6-B171B38C399A}" srcId="{A8091EDF-A692-49F3-8953-2375838C8BEC}" destId="{E1BFD9E9-2947-4CFD-8D42-FB401B337B85}" srcOrd="1" destOrd="0" parTransId="{0884334C-F72F-4AA0-9ADD-3E03CF879437}" sibTransId="{28E79334-CD4D-493F-BFAB-B18496628591}"/>
    <dgm:cxn modelId="{86486459-2933-46B2-A032-218950DAE0C2}" srcId="{A8091EDF-A692-49F3-8953-2375838C8BEC}" destId="{469AD0B8-A9E2-4977-AE96-8483D021173D}" srcOrd="0" destOrd="0" parTransId="{744CE872-1CE8-4C10-9FA3-E3DEE352C6DA}" sibTransId="{4BC7ECBE-AD43-45C3-8B89-E4913791331D}"/>
    <dgm:cxn modelId="{D11E9D81-D0AA-48CD-8871-C8AB608516CE}" srcId="{A8091EDF-A692-49F3-8953-2375838C8BEC}" destId="{5CB6AB4F-B4BC-4DE7-9F41-86CCED63BC6B}" srcOrd="2" destOrd="0" parTransId="{C4C4930E-541E-4F7C-B942-2163EE0054DE}" sibTransId="{8670BA2F-5B9F-4660-BAFC-6A81F8135EE2}"/>
    <dgm:cxn modelId="{224A5F8F-5604-4CC9-81E8-D180B043B2BF}" type="presOf" srcId="{469AD0B8-A9E2-4977-AE96-8483D021173D}" destId="{40D180D0-C770-4C5F-98AE-83D3593A3F26}" srcOrd="0" destOrd="0" presId="urn:microsoft.com/office/officeart/2005/8/layout/vList2"/>
    <dgm:cxn modelId="{5E27E8C4-055B-4C60-AB8A-2BEE690F231D}" type="presOf" srcId="{A8091EDF-A692-49F3-8953-2375838C8BEC}" destId="{CA688D0B-CADF-4072-98CB-09B2F3305A95}" srcOrd="0" destOrd="0" presId="urn:microsoft.com/office/officeart/2005/8/layout/vList2"/>
    <dgm:cxn modelId="{F16E49E4-E109-4645-8BFA-0A49314A469E}" type="presOf" srcId="{5CB6AB4F-B4BC-4DE7-9F41-86CCED63BC6B}" destId="{34A9D7A8-DF32-4B5E-AC49-B82E4B950C52}" srcOrd="0" destOrd="0" presId="urn:microsoft.com/office/officeart/2005/8/layout/vList2"/>
    <dgm:cxn modelId="{5B53C841-EFF6-4504-A77E-B985C1B0B798}" type="presParOf" srcId="{CA688D0B-CADF-4072-98CB-09B2F3305A95}" destId="{40D180D0-C770-4C5F-98AE-83D3593A3F26}" srcOrd="0" destOrd="0" presId="urn:microsoft.com/office/officeart/2005/8/layout/vList2"/>
    <dgm:cxn modelId="{DC6DBE98-CA89-4F5E-86B8-BB556944BA0C}" type="presParOf" srcId="{CA688D0B-CADF-4072-98CB-09B2F3305A95}" destId="{7018581E-FBFA-4DF5-8386-A60C98E6BB3E}" srcOrd="1" destOrd="0" presId="urn:microsoft.com/office/officeart/2005/8/layout/vList2"/>
    <dgm:cxn modelId="{FEE89962-5B20-45EB-BB58-468DACB95ABC}" type="presParOf" srcId="{CA688D0B-CADF-4072-98CB-09B2F3305A95}" destId="{D22D4C2E-FE62-4906-92E6-AF5E91B32D53}" srcOrd="2" destOrd="0" presId="urn:microsoft.com/office/officeart/2005/8/layout/vList2"/>
    <dgm:cxn modelId="{9BFD6566-1C8C-426D-8126-521E36CDF0A3}" type="presParOf" srcId="{CA688D0B-CADF-4072-98CB-09B2F3305A95}" destId="{27863915-2A36-4AEE-9ABB-1764BF2EC519}" srcOrd="3" destOrd="0" presId="urn:microsoft.com/office/officeart/2005/8/layout/vList2"/>
    <dgm:cxn modelId="{4B379216-903F-4949-B724-056B8D7879CC}" type="presParOf" srcId="{CA688D0B-CADF-4072-98CB-09B2F3305A95}" destId="{34A9D7A8-DF32-4B5E-AC49-B82E4B950C52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D63E41-4411-4A31-B051-DEDB93BAE095}">
      <dsp:nvSpPr>
        <dsp:cNvPr id="0" name=""/>
        <dsp:cNvSpPr/>
      </dsp:nvSpPr>
      <dsp:spPr>
        <a:xfrm>
          <a:off x="0" y="660"/>
          <a:ext cx="59944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9BFB356-B817-40A3-BFC6-CE3688949A6D}">
      <dsp:nvSpPr>
        <dsp:cNvPr id="0" name=""/>
        <dsp:cNvSpPr/>
      </dsp:nvSpPr>
      <dsp:spPr>
        <a:xfrm>
          <a:off x="0" y="660"/>
          <a:ext cx="5994400" cy="10816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t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1. Requirements Analysis</a:t>
          </a:r>
        </a:p>
      </dsp:txBody>
      <dsp:txXfrm>
        <a:off x="0" y="660"/>
        <a:ext cx="5994400" cy="1081620"/>
      </dsp:txXfrm>
    </dsp:sp>
    <dsp:sp modelId="{C041F0A2-E639-4431-A814-74E993DF5181}">
      <dsp:nvSpPr>
        <dsp:cNvPr id="0" name=""/>
        <dsp:cNvSpPr/>
      </dsp:nvSpPr>
      <dsp:spPr>
        <a:xfrm>
          <a:off x="0" y="1082280"/>
          <a:ext cx="59944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0B6C792-88D1-4A3E-B819-E58885D38700}">
      <dsp:nvSpPr>
        <dsp:cNvPr id="0" name=""/>
        <dsp:cNvSpPr/>
      </dsp:nvSpPr>
      <dsp:spPr>
        <a:xfrm>
          <a:off x="0" y="1082280"/>
          <a:ext cx="5994400" cy="10816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t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2. Design</a:t>
          </a:r>
        </a:p>
      </dsp:txBody>
      <dsp:txXfrm>
        <a:off x="0" y="1082280"/>
        <a:ext cx="5994400" cy="1081620"/>
      </dsp:txXfrm>
    </dsp:sp>
    <dsp:sp modelId="{15912E52-D342-4BC9-ABA7-7F3D4804E0BC}">
      <dsp:nvSpPr>
        <dsp:cNvPr id="0" name=""/>
        <dsp:cNvSpPr/>
      </dsp:nvSpPr>
      <dsp:spPr>
        <a:xfrm>
          <a:off x="0" y="2163900"/>
          <a:ext cx="59944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AE64A48-1EDB-4F3B-A504-11175657AE35}">
      <dsp:nvSpPr>
        <dsp:cNvPr id="0" name=""/>
        <dsp:cNvSpPr/>
      </dsp:nvSpPr>
      <dsp:spPr>
        <a:xfrm>
          <a:off x="0" y="2163900"/>
          <a:ext cx="5994400" cy="10816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t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3. Implementation</a:t>
          </a:r>
        </a:p>
      </dsp:txBody>
      <dsp:txXfrm>
        <a:off x="0" y="2163900"/>
        <a:ext cx="5994400" cy="1081620"/>
      </dsp:txXfrm>
    </dsp:sp>
    <dsp:sp modelId="{52790FF8-290E-4F98-99E2-96556D29B7AE}">
      <dsp:nvSpPr>
        <dsp:cNvPr id="0" name=""/>
        <dsp:cNvSpPr/>
      </dsp:nvSpPr>
      <dsp:spPr>
        <a:xfrm>
          <a:off x="0" y="3245520"/>
          <a:ext cx="59944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E7D306A-1DC4-483E-84DA-59307980143F}">
      <dsp:nvSpPr>
        <dsp:cNvPr id="0" name=""/>
        <dsp:cNvSpPr/>
      </dsp:nvSpPr>
      <dsp:spPr>
        <a:xfrm>
          <a:off x="0" y="3245520"/>
          <a:ext cx="5994400" cy="10816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t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4. Verification</a:t>
          </a:r>
        </a:p>
      </dsp:txBody>
      <dsp:txXfrm>
        <a:off x="0" y="3245520"/>
        <a:ext cx="5994400" cy="1081620"/>
      </dsp:txXfrm>
    </dsp:sp>
    <dsp:sp modelId="{1E75C75B-24B5-4E58-83DA-ACB63AC4B4E3}">
      <dsp:nvSpPr>
        <dsp:cNvPr id="0" name=""/>
        <dsp:cNvSpPr/>
      </dsp:nvSpPr>
      <dsp:spPr>
        <a:xfrm>
          <a:off x="0" y="4327140"/>
          <a:ext cx="59944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69D16E7-B3D1-4A8A-98F4-1FE8B26D3DC3}">
      <dsp:nvSpPr>
        <dsp:cNvPr id="0" name=""/>
        <dsp:cNvSpPr/>
      </dsp:nvSpPr>
      <dsp:spPr>
        <a:xfrm>
          <a:off x="0" y="4327140"/>
          <a:ext cx="5994400" cy="10816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t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5. Maintenance</a:t>
          </a:r>
        </a:p>
      </dsp:txBody>
      <dsp:txXfrm>
        <a:off x="0" y="4327140"/>
        <a:ext cx="5994400" cy="10816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498E6E-BB66-40C0-89E0-578CB9DDB6DF}">
      <dsp:nvSpPr>
        <dsp:cNvPr id="0" name=""/>
        <dsp:cNvSpPr/>
      </dsp:nvSpPr>
      <dsp:spPr>
        <a:xfrm>
          <a:off x="4970" y="1373337"/>
          <a:ext cx="1694851" cy="84742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508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0" tIns="63500" rIns="95250" bIns="6350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/>
            <a:t>Load</a:t>
          </a:r>
        </a:p>
      </dsp:txBody>
      <dsp:txXfrm>
        <a:off x="29790" y="1398157"/>
        <a:ext cx="1645211" cy="797785"/>
      </dsp:txXfrm>
    </dsp:sp>
    <dsp:sp modelId="{3B1E0EBD-FE33-4C65-8E30-96940AE3E6D9}">
      <dsp:nvSpPr>
        <dsp:cNvPr id="0" name=""/>
        <dsp:cNvSpPr/>
      </dsp:nvSpPr>
      <dsp:spPr>
        <a:xfrm>
          <a:off x="2123534" y="1373337"/>
          <a:ext cx="1694851" cy="847425"/>
        </a:xfrm>
        <a:prstGeom prst="roundRect">
          <a:avLst>
            <a:gd name="adj" fmla="val 10000"/>
          </a:avLst>
        </a:prstGeom>
        <a:solidFill>
          <a:schemeClr val="accent2">
            <a:hueOff val="1559665"/>
            <a:satOff val="8876"/>
            <a:lumOff val="2745"/>
            <a:alphaOff val="0"/>
          </a:schemeClr>
        </a:solidFill>
        <a:ln w="508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0" tIns="63500" rIns="95250" bIns="6350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/>
            <a:t>Edit</a:t>
          </a:r>
        </a:p>
      </dsp:txBody>
      <dsp:txXfrm>
        <a:off x="2148354" y="1398157"/>
        <a:ext cx="1645211" cy="797785"/>
      </dsp:txXfrm>
    </dsp:sp>
    <dsp:sp modelId="{D85486F2-901F-4A07-9C4C-A5F9B898A29D}">
      <dsp:nvSpPr>
        <dsp:cNvPr id="0" name=""/>
        <dsp:cNvSpPr/>
      </dsp:nvSpPr>
      <dsp:spPr>
        <a:xfrm>
          <a:off x="4242099" y="1373337"/>
          <a:ext cx="1694851" cy="847425"/>
        </a:xfrm>
        <a:prstGeom prst="roundRect">
          <a:avLst>
            <a:gd name="adj" fmla="val 10000"/>
          </a:avLst>
        </a:prstGeom>
        <a:solidFill>
          <a:schemeClr val="accent2">
            <a:hueOff val="3119331"/>
            <a:satOff val="17752"/>
            <a:lumOff val="5490"/>
            <a:alphaOff val="0"/>
          </a:schemeClr>
        </a:solidFill>
        <a:ln w="508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0" tIns="63500" rIns="95250" bIns="6350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/>
            <a:t>Diff</a:t>
          </a:r>
        </a:p>
      </dsp:txBody>
      <dsp:txXfrm>
        <a:off x="4266919" y="1398157"/>
        <a:ext cx="1645211" cy="797785"/>
      </dsp:txXfrm>
    </dsp:sp>
    <dsp:sp modelId="{7CC62BC2-3BE4-4CAC-83FF-B2FA704256A6}">
      <dsp:nvSpPr>
        <dsp:cNvPr id="0" name=""/>
        <dsp:cNvSpPr/>
      </dsp:nvSpPr>
      <dsp:spPr>
        <a:xfrm>
          <a:off x="6360663" y="1373337"/>
          <a:ext cx="1694851" cy="847425"/>
        </a:xfrm>
        <a:prstGeom prst="roundRect">
          <a:avLst>
            <a:gd name="adj" fmla="val 10000"/>
          </a:avLst>
        </a:prstGeom>
        <a:solidFill>
          <a:schemeClr val="accent2">
            <a:hueOff val="4678996"/>
            <a:satOff val="26628"/>
            <a:lumOff val="8235"/>
            <a:alphaOff val="0"/>
          </a:schemeClr>
        </a:solidFill>
        <a:ln w="508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0" tIns="63500" rIns="95250" bIns="6350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/>
            <a:t>Copy</a:t>
          </a:r>
        </a:p>
      </dsp:txBody>
      <dsp:txXfrm>
        <a:off x="6385483" y="1398157"/>
        <a:ext cx="1645211" cy="797785"/>
      </dsp:txXfrm>
    </dsp:sp>
    <dsp:sp modelId="{223AE1D8-81A6-456D-9219-41D8040ADE6C}">
      <dsp:nvSpPr>
        <dsp:cNvPr id="0" name=""/>
        <dsp:cNvSpPr/>
      </dsp:nvSpPr>
      <dsp:spPr>
        <a:xfrm>
          <a:off x="8479228" y="1373337"/>
          <a:ext cx="1694851" cy="847425"/>
        </a:xfrm>
        <a:prstGeom prst="roundRect">
          <a:avLst>
            <a:gd name="adj" fmla="val 10000"/>
          </a:avLst>
        </a:prstGeom>
        <a:solidFill>
          <a:schemeClr val="accent2">
            <a:hueOff val="6238661"/>
            <a:satOff val="35504"/>
            <a:lumOff val="10980"/>
            <a:alphaOff val="0"/>
          </a:schemeClr>
        </a:solidFill>
        <a:ln w="508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0" tIns="63500" rIns="95250" bIns="6350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/>
            <a:t>Save</a:t>
          </a:r>
        </a:p>
      </dsp:txBody>
      <dsp:txXfrm>
        <a:off x="8504048" y="1398157"/>
        <a:ext cx="1645211" cy="79778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6DD786-FD61-4D61-8DDC-E232115D9D1C}">
      <dsp:nvSpPr>
        <dsp:cNvPr id="0" name=""/>
        <dsp:cNvSpPr/>
      </dsp:nvSpPr>
      <dsp:spPr>
        <a:xfrm>
          <a:off x="2367173" y="2175"/>
          <a:ext cx="1260053" cy="1260053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508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UC1 Load</a:t>
          </a:r>
        </a:p>
      </dsp:txBody>
      <dsp:txXfrm>
        <a:off x="2551703" y="186705"/>
        <a:ext cx="890993" cy="890993"/>
      </dsp:txXfrm>
    </dsp:sp>
    <dsp:sp modelId="{C0496FBB-EE56-4A55-BC8C-222A1AEEF127}">
      <dsp:nvSpPr>
        <dsp:cNvPr id="0" name=""/>
        <dsp:cNvSpPr/>
      </dsp:nvSpPr>
      <dsp:spPr>
        <a:xfrm rot="1542857">
          <a:off x="3673535" y="825940"/>
          <a:ext cx="335008" cy="425267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3678511" y="889190"/>
        <a:ext cx="234506" cy="255161"/>
      </dsp:txXfrm>
    </dsp:sp>
    <dsp:sp modelId="{784D3C18-1361-442A-B4CF-E8937DFD628C}">
      <dsp:nvSpPr>
        <dsp:cNvPr id="0" name=""/>
        <dsp:cNvSpPr/>
      </dsp:nvSpPr>
      <dsp:spPr>
        <a:xfrm>
          <a:off x="4071937" y="823147"/>
          <a:ext cx="1260053" cy="1260053"/>
        </a:xfrm>
        <a:prstGeom prst="ellipse">
          <a:avLst/>
        </a:prstGeom>
        <a:solidFill>
          <a:schemeClr val="accent5">
            <a:hueOff val="3185780"/>
            <a:satOff val="-6806"/>
            <a:lumOff val="-2843"/>
            <a:alphaOff val="0"/>
          </a:schemeClr>
        </a:solidFill>
        <a:ln w="508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UC2 Edit</a:t>
          </a:r>
        </a:p>
      </dsp:txBody>
      <dsp:txXfrm>
        <a:off x="4256467" y="1007677"/>
        <a:ext cx="890993" cy="890993"/>
      </dsp:txXfrm>
    </dsp:sp>
    <dsp:sp modelId="{31826F57-29FA-45EB-AD23-5C4ED68EF338}">
      <dsp:nvSpPr>
        <dsp:cNvPr id="0" name=""/>
        <dsp:cNvSpPr/>
      </dsp:nvSpPr>
      <dsp:spPr>
        <a:xfrm rot="4628571">
          <a:off x="4742871" y="2153648"/>
          <a:ext cx="335008" cy="425267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3185780"/>
            <a:satOff val="-6806"/>
            <a:lumOff val="-284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4781940" y="2189710"/>
        <a:ext cx="234506" cy="255161"/>
      </dsp:txXfrm>
    </dsp:sp>
    <dsp:sp modelId="{57B2EEDC-09EE-4284-8BB3-E0B0F719753A}">
      <dsp:nvSpPr>
        <dsp:cNvPr id="0" name=""/>
        <dsp:cNvSpPr/>
      </dsp:nvSpPr>
      <dsp:spPr>
        <a:xfrm>
          <a:off x="4492979" y="2667852"/>
          <a:ext cx="1260053" cy="1260053"/>
        </a:xfrm>
        <a:prstGeom prst="ellipse">
          <a:avLst/>
        </a:prstGeom>
        <a:solidFill>
          <a:schemeClr val="accent5">
            <a:hueOff val="6371560"/>
            <a:satOff val="-13612"/>
            <a:lumOff val="-5686"/>
            <a:alphaOff val="0"/>
          </a:schemeClr>
        </a:solidFill>
        <a:ln w="508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UC3 Save</a:t>
          </a:r>
        </a:p>
      </dsp:txBody>
      <dsp:txXfrm>
        <a:off x="4677509" y="2852382"/>
        <a:ext cx="890993" cy="890993"/>
      </dsp:txXfrm>
    </dsp:sp>
    <dsp:sp modelId="{B79914A6-39B8-47A2-B590-940F24542FBA}">
      <dsp:nvSpPr>
        <dsp:cNvPr id="0" name=""/>
        <dsp:cNvSpPr/>
      </dsp:nvSpPr>
      <dsp:spPr>
        <a:xfrm rot="7714286">
          <a:off x="4371546" y="3817502"/>
          <a:ext cx="335008" cy="425267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6371560"/>
            <a:satOff val="-13612"/>
            <a:lumOff val="-568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 rot="10800000">
        <a:off x="4453128" y="3863267"/>
        <a:ext cx="234506" cy="255161"/>
      </dsp:txXfrm>
    </dsp:sp>
    <dsp:sp modelId="{CA93D5BF-8D45-4D43-B66E-57B2039E055E}">
      <dsp:nvSpPr>
        <dsp:cNvPr id="0" name=""/>
        <dsp:cNvSpPr/>
      </dsp:nvSpPr>
      <dsp:spPr>
        <a:xfrm>
          <a:off x="3313246" y="4147191"/>
          <a:ext cx="1260053" cy="1260053"/>
        </a:xfrm>
        <a:prstGeom prst="ellipse">
          <a:avLst/>
        </a:prstGeom>
        <a:solidFill>
          <a:schemeClr val="accent5">
            <a:hueOff val="9557340"/>
            <a:satOff val="-20419"/>
            <a:lumOff val="-8529"/>
            <a:alphaOff val="0"/>
          </a:schemeClr>
        </a:solidFill>
        <a:ln w="508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UC4 Diff</a:t>
          </a:r>
        </a:p>
      </dsp:txBody>
      <dsp:txXfrm>
        <a:off x="3497776" y="4331721"/>
        <a:ext cx="890993" cy="890993"/>
      </dsp:txXfrm>
    </dsp:sp>
    <dsp:sp modelId="{82B67254-F8FB-43E8-9413-1F82E98832DC}">
      <dsp:nvSpPr>
        <dsp:cNvPr id="0" name=""/>
        <dsp:cNvSpPr/>
      </dsp:nvSpPr>
      <dsp:spPr>
        <a:xfrm rot="10800000">
          <a:off x="2839176" y="4564584"/>
          <a:ext cx="335008" cy="425267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9557340"/>
            <a:satOff val="-20419"/>
            <a:lumOff val="-852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 rot="10800000">
        <a:off x="2939678" y="4649637"/>
        <a:ext cx="234506" cy="255161"/>
      </dsp:txXfrm>
    </dsp:sp>
    <dsp:sp modelId="{2BC43CA3-1D8F-428D-B66E-64C7D907C257}">
      <dsp:nvSpPr>
        <dsp:cNvPr id="0" name=""/>
        <dsp:cNvSpPr/>
      </dsp:nvSpPr>
      <dsp:spPr>
        <a:xfrm>
          <a:off x="1421100" y="4147191"/>
          <a:ext cx="1260053" cy="1260053"/>
        </a:xfrm>
        <a:prstGeom prst="ellipse">
          <a:avLst/>
        </a:prstGeom>
        <a:solidFill>
          <a:schemeClr val="accent5">
            <a:hueOff val="12743121"/>
            <a:satOff val="-27225"/>
            <a:lumOff val="-11373"/>
            <a:alphaOff val="0"/>
          </a:schemeClr>
        </a:solidFill>
        <a:ln w="508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UC5 Merge</a:t>
          </a:r>
        </a:p>
      </dsp:txBody>
      <dsp:txXfrm>
        <a:off x="1605630" y="4331721"/>
        <a:ext cx="890993" cy="890993"/>
      </dsp:txXfrm>
    </dsp:sp>
    <dsp:sp modelId="{3837005C-172F-4A37-A20E-E71468D8FFA5}">
      <dsp:nvSpPr>
        <dsp:cNvPr id="0" name=""/>
        <dsp:cNvSpPr/>
      </dsp:nvSpPr>
      <dsp:spPr>
        <a:xfrm rot="13885714">
          <a:off x="1299667" y="3832327"/>
          <a:ext cx="335008" cy="425267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12743121"/>
            <a:satOff val="-27225"/>
            <a:lumOff val="-1137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 rot="10800000">
        <a:off x="1381249" y="3956668"/>
        <a:ext cx="234506" cy="255161"/>
      </dsp:txXfrm>
    </dsp:sp>
    <dsp:sp modelId="{9BEC0E3A-1188-4513-9A8D-F0595CA369A5}">
      <dsp:nvSpPr>
        <dsp:cNvPr id="0" name=""/>
        <dsp:cNvSpPr/>
      </dsp:nvSpPr>
      <dsp:spPr>
        <a:xfrm>
          <a:off x="241366" y="2667852"/>
          <a:ext cx="1260053" cy="1260053"/>
        </a:xfrm>
        <a:prstGeom prst="ellipse">
          <a:avLst/>
        </a:prstGeom>
        <a:solidFill>
          <a:schemeClr val="accent5">
            <a:hueOff val="15928900"/>
            <a:satOff val="-34031"/>
            <a:lumOff val="-14216"/>
            <a:alphaOff val="0"/>
          </a:schemeClr>
        </a:solidFill>
        <a:ln w="508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UC6 CopytoRight</a:t>
          </a:r>
        </a:p>
      </dsp:txBody>
      <dsp:txXfrm>
        <a:off x="425896" y="2852382"/>
        <a:ext cx="890993" cy="890993"/>
      </dsp:txXfrm>
    </dsp:sp>
    <dsp:sp modelId="{1F8C3BB1-F1CD-4B3F-90A1-98F949CC9743}">
      <dsp:nvSpPr>
        <dsp:cNvPr id="0" name=""/>
        <dsp:cNvSpPr/>
      </dsp:nvSpPr>
      <dsp:spPr>
        <a:xfrm rot="16971429">
          <a:off x="912300" y="2172136"/>
          <a:ext cx="335008" cy="425267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15928900"/>
            <a:satOff val="-34031"/>
            <a:lumOff val="-1421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951369" y="2306180"/>
        <a:ext cx="234506" cy="255161"/>
      </dsp:txXfrm>
    </dsp:sp>
    <dsp:sp modelId="{DC1CFCA6-9792-4CF0-A761-4B8D7A00F2E1}">
      <dsp:nvSpPr>
        <dsp:cNvPr id="0" name=""/>
        <dsp:cNvSpPr/>
      </dsp:nvSpPr>
      <dsp:spPr>
        <a:xfrm>
          <a:off x="662408" y="823147"/>
          <a:ext cx="1260053" cy="1260053"/>
        </a:xfrm>
        <a:prstGeom prst="ellipse">
          <a:avLst/>
        </a:prstGeom>
        <a:solidFill>
          <a:schemeClr val="accent5">
            <a:hueOff val="19114680"/>
            <a:satOff val="-40837"/>
            <a:lumOff val="-17059"/>
            <a:alphaOff val="0"/>
          </a:schemeClr>
        </a:solidFill>
        <a:ln w="508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UC7 </a:t>
          </a:r>
          <a:r>
            <a:rPr lang="en-US" sz="1300" kern="1200" dirty="0" err="1"/>
            <a:t>CopytoLeft</a:t>
          </a:r>
          <a:endParaRPr lang="en-US" sz="1300" kern="1200" dirty="0"/>
        </a:p>
      </dsp:txBody>
      <dsp:txXfrm>
        <a:off x="846938" y="1007677"/>
        <a:ext cx="890993" cy="890993"/>
      </dsp:txXfrm>
    </dsp:sp>
    <dsp:sp modelId="{7C0783F2-75B0-4221-BC53-167F4310AD3B}">
      <dsp:nvSpPr>
        <dsp:cNvPr id="0" name=""/>
        <dsp:cNvSpPr/>
      </dsp:nvSpPr>
      <dsp:spPr>
        <a:xfrm rot="20057143">
          <a:off x="1968770" y="834167"/>
          <a:ext cx="335008" cy="425267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19114680"/>
            <a:satOff val="-40837"/>
            <a:lumOff val="-1705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1973746" y="941023"/>
        <a:ext cx="234506" cy="25516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D1CFD4-202F-4026-922F-143FB925F924}">
      <dsp:nvSpPr>
        <dsp:cNvPr id="0" name=""/>
        <dsp:cNvSpPr/>
      </dsp:nvSpPr>
      <dsp:spPr>
        <a:xfrm>
          <a:off x="2277105" y="928003"/>
          <a:ext cx="2673988" cy="1738092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algn="ctr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/>
            <a:t>MVC pattern</a:t>
          </a:r>
        </a:p>
      </dsp:txBody>
      <dsp:txXfrm>
        <a:off x="2361952" y="1012850"/>
        <a:ext cx="2504294" cy="1568398"/>
      </dsp:txXfrm>
    </dsp:sp>
    <dsp:sp modelId="{430392E9-3776-47B8-9CDD-5A69209B7DA3}">
      <dsp:nvSpPr>
        <dsp:cNvPr id="0" name=""/>
        <dsp:cNvSpPr/>
      </dsp:nvSpPr>
      <dsp:spPr>
        <a:xfrm>
          <a:off x="3614099" y="321624"/>
          <a:ext cx="2950850" cy="2950850"/>
        </a:xfrm>
        <a:custGeom>
          <a:avLst/>
          <a:gdLst/>
          <a:ahLst/>
          <a:cxnLst/>
          <a:rect l="0" t="0" r="0" b="0"/>
          <a:pathLst>
            <a:path>
              <a:moveTo>
                <a:pt x="297301" y="587222"/>
              </a:moveTo>
              <a:arcTo wR="1475425" hR="1475425" stAng="13020787" swAng="6358425"/>
            </a:path>
          </a:pathLst>
        </a:custGeom>
        <a:noFill/>
        <a:ln w="6350" cap="flat" cmpd="sng" algn="in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45337A-2D9F-4F97-A021-A2988E2C2F1E}">
      <dsp:nvSpPr>
        <dsp:cNvPr id="0" name=""/>
        <dsp:cNvSpPr/>
      </dsp:nvSpPr>
      <dsp:spPr>
        <a:xfrm>
          <a:off x="5227955" y="928003"/>
          <a:ext cx="2673988" cy="1738092"/>
        </a:xfrm>
        <a:prstGeom prst="roundRect">
          <a:avLst/>
        </a:prstGeom>
        <a:gradFill rotWithShape="0">
          <a:gsLst>
            <a:gs pos="0">
              <a:schemeClr val="accent2">
                <a:hueOff val="6238661"/>
                <a:satOff val="35504"/>
                <a:lumOff val="1098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6238661"/>
                <a:satOff val="35504"/>
                <a:lumOff val="1098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6238661"/>
                <a:satOff val="35504"/>
                <a:lumOff val="1098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algn="ctr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Diff Algorithm </a:t>
          </a:r>
          <a:r>
            <a:rPr lang="en-US" sz="3300" kern="1200" dirty="0"/>
            <a:t>(LCS)</a:t>
          </a:r>
        </a:p>
      </dsp:txBody>
      <dsp:txXfrm>
        <a:off x="5312802" y="1012850"/>
        <a:ext cx="2504294" cy="1568398"/>
      </dsp:txXfrm>
    </dsp:sp>
    <dsp:sp modelId="{842A5A96-4902-4785-B899-F33114229ADD}">
      <dsp:nvSpPr>
        <dsp:cNvPr id="0" name=""/>
        <dsp:cNvSpPr/>
      </dsp:nvSpPr>
      <dsp:spPr>
        <a:xfrm>
          <a:off x="3614099" y="321624"/>
          <a:ext cx="2950850" cy="2950850"/>
        </a:xfrm>
        <a:custGeom>
          <a:avLst/>
          <a:gdLst/>
          <a:ahLst/>
          <a:cxnLst/>
          <a:rect l="0" t="0" r="0" b="0"/>
          <a:pathLst>
            <a:path>
              <a:moveTo>
                <a:pt x="2653548" y="2363628"/>
              </a:moveTo>
              <a:arcTo wR="1475425" hR="1475425" stAng="2220787" swAng="6358425"/>
            </a:path>
          </a:pathLst>
        </a:custGeom>
        <a:noFill/>
        <a:ln w="6350" cap="flat" cmpd="sng" algn="in">
          <a:solidFill>
            <a:schemeClr val="accent2">
              <a:hueOff val="6238661"/>
              <a:satOff val="35504"/>
              <a:lumOff val="1098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D180D0-C770-4C5F-98AE-83D3593A3F26}">
      <dsp:nvSpPr>
        <dsp:cNvPr id="0" name=""/>
        <dsp:cNvSpPr/>
      </dsp:nvSpPr>
      <dsp:spPr>
        <a:xfrm>
          <a:off x="0" y="38941"/>
          <a:ext cx="6305550" cy="17550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Model : </a:t>
          </a:r>
          <a:r>
            <a:rPr lang="en-US" sz="4000" kern="1200" dirty="0" err="1"/>
            <a:t>SM_Model</a:t>
          </a:r>
          <a:endParaRPr lang="en-US" sz="4000" kern="1200" dirty="0"/>
        </a:p>
      </dsp:txBody>
      <dsp:txXfrm>
        <a:off x="85672" y="124613"/>
        <a:ext cx="6134206" cy="1583656"/>
      </dsp:txXfrm>
    </dsp:sp>
    <dsp:sp modelId="{D22D4C2E-FE62-4906-92E6-AF5E91B32D53}">
      <dsp:nvSpPr>
        <dsp:cNvPr id="0" name=""/>
        <dsp:cNvSpPr/>
      </dsp:nvSpPr>
      <dsp:spPr>
        <a:xfrm>
          <a:off x="0" y="1909142"/>
          <a:ext cx="6305550" cy="1755000"/>
        </a:xfrm>
        <a:prstGeom prst="roundRect">
          <a:avLst/>
        </a:prstGeom>
        <a:solidFill>
          <a:schemeClr val="accent2">
            <a:hueOff val="3119331"/>
            <a:satOff val="17752"/>
            <a:lumOff val="549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View : </a:t>
          </a:r>
          <a:r>
            <a:rPr lang="en-US" sz="4000" kern="1200" dirty="0" err="1"/>
            <a:t>SM_View</a:t>
          </a:r>
          <a:r>
            <a:rPr lang="en-US" sz="4000" kern="1200" dirty="0"/>
            <a:t>  </a:t>
          </a:r>
        </a:p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         + </a:t>
          </a:r>
          <a:r>
            <a:rPr lang="en-US" sz="4000" kern="1200" dirty="0" err="1"/>
            <a:t>View_textFrame</a:t>
          </a:r>
          <a:r>
            <a:rPr lang="en-US" sz="4000" kern="1200" dirty="0"/>
            <a:t> </a:t>
          </a:r>
        </a:p>
      </dsp:txBody>
      <dsp:txXfrm>
        <a:off x="85672" y="1994814"/>
        <a:ext cx="6134206" cy="1583656"/>
      </dsp:txXfrm>
    </dsp:sp>
    <dsp:sp modelId="{34A9D7A8-DF32-4B5E-AC49-B82E4B950C52}">
      <dsp:nvSpPr>
        <dsp:cNvPr id="0" name=""/>
        <dsp:cNvSpPr/>
      </dsp:nvSpPr>
      <dsp:spPr>
        <a:xfrm>
          <a:off x="0" y="3779342"/>
          <a:ext cx="6305550" cy="1755000"/>
        </a:xfrm>
        <a:prstGeom prst="roundRect">
          <a:avLst/>
        </a:prstGeom>
        <a:solidFill>
          <a:schemeClr val="accent2">
            <a:hueOff val="6238661"/>
            <a:satOff val="35504"/>
            <a:lumOff val="1098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Controller : </a:t>
          </a:r>
          <a:r>
            <a:rPr lang="en-US" sz="4000" kern="1200" dirty="0" err="1"/>
            <a:t>SM_Controller</a:t>
          </a:r>
          <a:endParaRPr lang="en-US" sz="4000" kern="1200" dirty="0"/>
        </a:p>
      </dsp:txBody>
      <dsp:txXfrm>
        <a:off x="85672" y="3865014"/>
        <a:ext cx="6134206" cy="15836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837BC2B1-4F2A-4E9A-ADC1-00C016AAE643}" type="datetimeFigureOut">
              <a:rPr lang="ko-KR" altLang="en-US" smtClean="0"/>
              <a:t>2018-06-06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EBAC99E-9697-4996-9D2C-72243D75DB0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00203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BC2B1-4F2A-4E9A-ADC1-00C016AAE643}" type="datetimeFigureOut">
              <a:rPr lang="ko-KR" altLang="en-US" smtClean="0"/>
              <a:t>2018-06-06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AC99E-9697-4996-9D2C-72243D75D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1987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BC2B1-4F2A-4E9A-ADC1-00C016AAE643}" type="datetimeFigureOut">
              <a:rPr lang="ko-KR" altLang="en-US" smtClean="0"/>
              <a:t>2018-06-06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AC99E-9697-4996-9D2C-72243D75D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8929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BC2B1-4F2A-4E9A-ADC1-00C016AAE643}" type="datetimeFigureOut">
              <a:rPr lang="ko-KR" altLang="en-US" smtClean="0"/>
              <a:t>2018-06-06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AC99E-9697-4996-9D2C-72243D75D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8376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37BC2B1-4F2A-4E9A-ADC1-00C016AAE643}" type="datetimeFigureOut">
              <a:rPr lang="ko-KR" altLang="en-US" smtClean="0"/>
              <a:t>2018-06-06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EBAC99E-9697-4996-9D2C-72243D75DB0B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5762303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BC2B1-4F2A-4E9A-ADC1-00C016AAE643}" type="datetimeFigureOut">
              <a:rPr lang="ko-KR" altLang="en-US" smtClean="0"/>
              <a:t>2018-06-06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AC99E-9697-4996-9D2C-72243D75D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110575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BC2B1-4F2A-4E9A-ADC1-00C016AAE643}" type="datetimeFigureOut">
              <a:rPr lang="ko-KR" altLang="en-US" smtClean="0"/>
              <a:t>2018-06-06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AC99E-9697-4996-9D2C-72243D75D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410362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BC2B1-4F2A-4E9A-ADC1-00C016AAE643}" type="datetimeFigureOut">
              <a:rPr lang="ko-KR" altLang="en-US" smtClean="0"/>
              <a:t>2018-06-06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AC99E-9697-4996-9D2C-72243D75D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1571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BC2B1-4F2A-4E9A-ADC1-00C016AAE643}" type="datetimeFigureOut">
              <a:rPr lang="ko-KR" altLang="en-US" smtClean="0"/>
              <a:t>2018-06-06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AC99E-9697-4996-9D2C-72243D75D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4461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837BC2B1-4F2A-4E9A-ADC1-00C016AAE643}" type="datetimeFigureOut">
              <a:rPr lang="ko-KR" altLang="en-US" smtClean="0"/>
              <a:t>2018-06-06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CEBAC99E-9697-4996-9D2C-72243D75DB0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0295702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837BC2B1-4F2A-4E9A-ADC1-00C016AAE643}" type="datetimeFigureOut">
              <a:rPr lang="ko-KR" altLang="en-US" smtClean="0"/>
              <a:t>2018-06-06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CEBAC99E-9697-4996-9D2C-72243D75D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0430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37BC2B1-4F2A-4E9A-ADC1-00C016AAE643}" type="datetimeFigureOut">
              <a:rPr lang="ko-KR" altLang="en-US" smtClean="0"/>
              <a:t>2018-06-06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EBAC99E-9697-4996-9D2C-72243D75DB0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90415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45CF05-6A6C-4DF6-A3C0-29E30404F5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simple merge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392236E-DE67-4034-8259-F6AC74F6F0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15045" y="5493376"/>
            <a:ext cx="8045373" cy="1228100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Team 4</a:t>
            </a:r>
          </a:p>
          <a:p>
            <a:r>
              <a:rPr lang="ko-KR" altLang="en-US" sz="3200" dirty="0"/>
              <a:t>김명규</a:t>
            </a:r>
            <a:r>
              <a:rPr lang="en-US" altLang="ko-KR" sz="3200" dirty="0"/>
              <a:t>, </a:t>
            </a:r>
            <a:r>
              <a:rPr lang="ko-KR" altLang="en-US" sz="3200" dirty="0" err="1"/>
              <a:t>김민조</a:t>
            </a:r>
            <a:r>
              <a:rPr lang="en-US" altLang="ko-KR" sz="3200" dirty="0"/>
              <a:t>, </a:t>
            </a:r>
            <a:r>
              <a:rPr lang="ko-KR" altLang="en-US" sz="3200" dirty="0" err="1"/>
              <a:t>김성연</a:t>
            </a:r>
            <a:r>
              <a:rPr lang="en-US" altLang="ko-KR" sz="3200" dirty="0"/>
              <a:t>, </a:t>
            </a:r>
            <a:r>
              <a:rPr lang="ko-KR" altLang="en-US" sz="3200" dirty="0" err="1"/>
              <a:t>김현빈</a:t>
            </a:r>
            <a:r>
              <a:rPr lang="en-US" altLang="ko-KR" sz="3200" dirty="0"/>
              <a:t>, </a:t>
            </a:r>
            <a:r>
              <a:rPr lang="ko-KR" altLang="en-US" sz="3200" dirty="0" err="1"/>
              <a:t>우정현</a:t>
            </a:r>
            <a:r>
              <a:rPr lang="en-US" altLang="ko-KR" sz="3200" dirty="0"/>
              <a:t>, </a:t>
            </a:r>
            <a:r>
              <a:rPr lang="ko-KR" altLang="en-US" sz="3200" dirty="0"/>
              <a:t>조성주</a:t>
            </a:r>
          </a:p>
        </p:txBody>
      </p:sp>
    </p:spTree>
    <p:extLst>
      <p:ext uri="{BB962C8B-B14F-4D97-AF65-F5344CB8AC3E}">
        <p14:creationId xmlns:p14="http://schemas.microsoft.com/office/powerpoint/2010/main" val="28494200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>
            <a:extLst>
              <a:ext uri="{FF2B5EF4-FFF2-40B4-BE49-F238E27FC236}">
                <a16:creationId xmlns:a16="http://schemas.microsoft.com/office/drawing/2014/main" id="{7520F84D-966A-41CD-B818-16BF32EF1E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7510D23-E323-4577-A8EA-12C6C6019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B4FFECA-0832-4FE3-B587-054A0F2D80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65858E6-5C0F-4AAE-A1AC-29BA07FFEE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070707"/>
            <a:ext cx="12192000" cy="1787292"/>
          </a:xfrm>
          <a:custGeom>
            <a:avLst/>
            <a:gdLst>
              <a:gd name="connsiteX0" fmla="*/ 619389 w 12192000"/>
              <a:gd name="connsiteY0" fmla="*/ 0 h 1787292"/>
              <a:gd name="connsiteX1" fmla="*/ 687652 w 12192000"/>
              <a:gd name="connsiteY1" fmla="*/ 3175 h 1787292"/>
              <a:gd name="connsiteX2" fmla="*/ 747977 w 12192000"/>
              <a:gd name="connsiteY2" fmla="*/ 9525 h 1787292"/>
              <a:gd name="connsiteX3" fmla="*/ 800364 w 12192000"/>
              <a:gd name="connsiteY3" fmla="*/ 20637 h 1787292"/>
              <a:gd name="connsiteX4" fmla="*/ 846402 w 12192000"/>
              <a:gd name="connsiteY4" fmla="*/ 36512 h 1787292"/>
              <a:gd name="connsiteX5" fmla="*/ 887677 w 12192000"/>
              <a:gd name="connsiteY5" fmla="*/ 52387 h 1787292"/>
              <a:gd name="connsiteX6" fmla="*/ 924189 w 12192000"/>
              <a:gd name="connsiteY6" fmla="*/ 68262 h 1787292"/>
              <a:gd name="connsiteX7" fmla="*/ 962289 w 12192000"/>
              <a:gd name="connsiteY7" fmla="*/ 87312 h 1787292"/>
              <a:gd name="connsiteX8" fmla="*/ 1000389 w 12192000"/>
              <a:gd name="connsiteY8" fmla="*/ 106362 h 1787292"/>
              <a:gd name="connsiteX9" fmla="*/ 1036902 w 12192000"/>
              <a:gd name="connsiteY9" fmla="*/ 125412 h 1787292"/>
              <a:gd name="connsiteX10" fmla="*/ 1078177 w 12192000"/>
              <a:gd name="connsiteY10" fmla="*/ 141287 h 1787292"/>
              <a:gd name="connsiteX11" fmla="*/ 1124214 w 12192000"/>
              <a:gd name="connsiteY11" fmla="*/ 155575 h 1787292"/>
              <a:gd name="connsiteX12" fmla="*/ 1176602 w 12192000"/>
              <a:gd name="connsiteY12" fmla="*/ 166687 h 1787292"/>
              <a:gd name="connsiteX13" fmla="*/ 1236927 w 12192000"/>
              <a:gd name="connsiteY13" fmla="*/ 174625 h 1787292"/>
              <a:gd name="connsiteX14" fmla="*/ 1305189 w 12192000"/>
              <a:gd name="connsiteY14" fmla="*/ 176212 h 1787292"/>
              <a:gd name="connsiteX15" fmla="*/ 1373452 w 12192000"/>
              <a:gd name="connsiteY15" fmla="*/ 174625 h 1787292"/>
              <a:gd name="connsiteX16" fmla="*/ 1433777 w 12192000"/>
              <a:gd name="connsiteY16" fmla="*/ 166687 h 1787292"/>
              <a:gd name="connsiteX17" fmla="*/ 1486164 w 12192000"/>
              <a:gd name="connsiteY17" fmla="*/ 155575 h 1787292"/>
              <a:gd name="connsiteX18" fmla="*/ 1532202 w 12192000"/>
              <a:gd name="connsiteY18" fmla="*/ 141287 h 1787292"/>
              <a:gd name="connsiteX19" fmla="*/ 1573477 w 12192000"/>
              <a:gd name="connsiteY19" fmla="*/ 125412 h 1787292"/>
              <a:gd name="connsiteX20" fmla="*/ 1609989 w 12192000"/>
              <a:gd name="connsiteY20" fmla="*/ 106362 h 1787292"/>
              <a:gd name="connsiteX21" fmla="*/ 1648089 w 12192000"/>
              <a:gd name="connsiteY21" fmla="*/ 87312 h 1787292"/>
              <a:gd name="connsiteX22" fmla="*/ 1686189 w 12192000"/>
              <a:gd name="connsiteY22" fmla="*/ 68262 h 1787292"/>
              <a:gd name="connsiteX23" fmla="*/ 1722702 w 12192000"/>
              <a:gd name="connsiteY23" fmla="*/ 52387 h 1787292"/>
              <a:gd name="connsiteX24" fmla="*/ 1763977 w 12192000"/>
              <a:gd name="connsiteY24" fmla="*/ 36512 h 1787292"/>
              <a:gd name="connsiteX25" fmla="*/ 1810014 w 12192000"/>
              <a:gd name="connsiteY25" fmla="*/ 20637 h 1787292"/>
              <a:gd name="connsiteX26" fmla="*/ 1862402 w 12192000"/>
              <a:gd name="connsiteY26" fmla="*/ 9525 h 1787292"/>
              <a:gd name="connsiteX27" fmla="*/ 1922727 w 12192000"/>
              <a:gd name="connsiteY27" fmla="*/ 3175 h 1787292"/>
              <a:gd name="connsiteX28" fmla="*/ 1990989 w 12192000"/>
              <a:gd name="connsiteY28" fmla="*/ 0 h 1787292"/>
              <a:gd name="connsiteX29" fmla="*/ 2059252 w 12192000"/>
              <a:gd name="connsiteY29" fmla="*/ 3175 h 1787292"/>
              <a:gd name="connsiteX30" fmla="*/ 2119577 w 12192000"/>
              <a:gd name="connsiteY30" fmla="*/ 9525 h 1787292"/>
              <a:gd name="connsiteX31" fmla="*/ 2171964 w 12192000"/>
              <a:gd name="connsiteY31" fmla="*/ 20637 h 1787292"/>
              <a:gd name="connsiteX32" fmla="*/ 2218002 w 12192000"/>
              <a:gd name="connsiteY32" fmla="*/ 36512 h 1787292"/>
              <a:gd name="connsiteX33" fmla="*/ 2259277 w 12192000"/>
              <a:gd name="connsiteY33" fmla="*/ 52387 h 1787292"/>
              <a:gd name="connsiteX34" fmla="*/ 2295789 w 12192000"/>
              <a:gd name="connsiteY34" fmla="*/ 68262 h 1787292"/>
              <a:gd name="connsiteX35" fmla="*/ 2333889 w 12192000"/>
              <a:gd name="connsiteY35" fmla="*/ 87312 h 1787292"/>
              <a:gd name="connsiteX36" fmla="*/ 2371989 w 12192000"/>
              <a:gd name="connsiteY36" fmla="*/ 106362 h 1787292"/>
              <a:gd name="connsiteX37" fmla="*/ 2408502 w 12192000"/>
              <a:gd name="connsiteY37" fmla="*/ 125412 h 1787292"/>
              <a:gd name="connsiteX38" fmla="*/ 2449777 w 12192000"/>
              <a:gd name="connsiteY38" fmla="*/ 141287 h 1787292"/>
              <a:gd name="connsiteX39" fmla="*/ 2495814 w 12192000"/>
              <a:gd name="connsiteY39" fmla="*/ 155575 h 1787292"/>
              <a:gd name="connsiteX40" fmla="*/ 2548202 w 12192000"/>
              <a:gd name="connsiteY40" fmla="*/ 166687 h 1787292"/>
              <a:gd name="connsiteX41" fmla="*/ 2608527 w 12192000"/>
              <a:gd name="connsiteY41" fmla="*/ 174625 h 1787292"/>
              <a:gd name="connsiteX42" fmla="*/ 2676789 w 12192000"/>
              <a:gd name="connsiteY42" fmla="*/ 176212 h 1787292"/>
              <a:gd name="connsiteX43" fmla="*/ 2745052 w 12192000"/>
              <a:gd name="connsiteY43" fmla="*/ 174625 h 1787292"/>
              <a:gd name="connsiteX44" fmla="*/ 2805377 w 12192000"/>
              <a:gd name="connsiteY44" fmla="*/ 166687 h 1787292"/>
              <a:gd name="connsiteX45" fmla="*/ 2857764 w 12192000"/>
              <a:gd name="connsiteY45" fmla="*/ 155575 h 1787292"/>
              <a:gd name="connsiteX46" fmla="*/ 2903802 w 12192000"/>
              <a:gd name="connsiteY46" fmla="*/ 141287 h 1787292"/>
              <a:gd name="connsiteX47" fmla="*/ 2945077 w 12192000"/>
              <a:gd name="connsiteY47" fmla="*/ 125412 h 1787292"/>
              <a:gd name="connsiteX48" fmla="*/ 2981589 w 12192000"/>
              <a:gd name="connsiteY48" fmla="*/ 106362 h 1787292"/>
              <a:gd name="connsiteX49" fmla="*/ 3019689 w 12192000"/>
              <a:gd name="connsiteY49" fmla="*/ 87312 h 1787292"/>
              <a:gd name="connsiteX50" fmla="*/ 3057789 w 12192000"/>
              <a:gd name="connsiteY50" fmla="*/ 68262 h 1787292"/>
              <a:gd name="connsiteX51" fmla="*/ 3094302 w 12192000"/>
              <a:gd name="connsiteY51" fmla="*/ 52387 h 1787292"/>
              <a:gd name="connsiteX52" fmla="*/ 3135577 w 12192000"/>
              <a:gd name="connsiteY52" fmla="*/ 36512 h 1787292"/>
              <a:gd name="connsiteX53" fmla="*/ 3181614 w 12192000"/>
              <a:gd name="connsiteY53" fmla="*/ 20637 h 1787292"/>
              <a:gd name="connsiteX54" fmla="*/ 3234002 w 12192000"/>
              <a:gd name="connsiteY54" fmla="*/ 9525 h 1787292"/>
              <a:gd name="connsiteX55" fmla="*/ 3294327 w 12192000"/>
              <a:gd name="connsiteY55" fmla="*/ 3175 h 1787292"/>
              <a:gd name="connsiteX56" fmla="*/ 3361002 w 12192000"/>
              <a:gd name="connsiteY56" fmla="*/ 0 h 1787292"/>
              <a:gd name="connsiteX57" fmla="*/ 3430852 w 12192000"/>
              <a:gd name="connsiteY57" fmla="*/ 3175 h 1787292"/>
              <a:gd name="connsiteX58" fmla="*/ 3491177 w 12192000"/>
              <a:gd name="connsiteY58" fmla="*/ 9525 h 1787292"/>
              <a:gd name="connsiteX59" fmla="*/ 3543564 w 12192000"/>
              <a:gd name="connsiteY59" fmla="*/ 20637 h 1787292"/>
              <a:gd name="connsiteX60" fmla="*/ 3589602 w 12192000"/>
              <a:gd name="connsiteY60" fmla="*/ 36512 h 1787292"/>
              <a:gd name="connsiteX61" fmla="*/ 3630877 w 12192000"/>
              <a:gd name="connsiteY61" fmla="*/ 52387 h 1787292"/>
              <a:gd name="connsiteX62" fmla="*/ 3667389 w 12192000"/>
              <a:gd name="connsiteY62" fmla="*/ 68262 h 1787292"/>
              <a:gd name="connsiteX63" fmla="*/ 3705489 w 12192000"/>
              <a:gd name="connsiteY63" fmla="*/ 87312 h 1787292"/>
              <a:gd name="connsiteX64" fmla="*/ 3743589 w 12192000"/>
              <a:gd name="connsiteY64" fmla="*/ 106362 h 1787292"/>
              <a:gd name="connsiteX65" fmla="*/ 3780102 w 12192000"/>
              <a:gd name="connsiteY65" fmla="*/ 125412 h 1787292"/>
              <a:gd name="connsiteX66" fmla="*/ 3821377 w 12192000"/>
              <a:gd name="connsiteY66" fmla="*/ 141287 h 1787292"/>
              <a:gd name="connsiteX67" fmla="*/ 3867414 w 12192000"/>
              <a:gd name="connsiteY67" fmla="*/ 155575 h 1787292"/>
              <a:gd name="connsiteX68" fmla="*/ 3919802 w 12192000"/>
              <a:gd name="connsiteY68" fmla="*/ 166687 h 1787292"/>
              <a:gd name="connsiteX69" fmla="*/ 3980127 w 12192000"/>
              <a:gd name="connsiteY69" fmla="*/ 174625 h 1787292"/>
              <a:gd name="connsiteX70" fmla="*/ 4048389 w 12192000"/>
              <a:gd name="connsiteY70" fmla="*/ 176212 h 1787292"/>
              <a:gd name="connsiteX71" fmla="*/ 4116652 w 12192000"/>
              <a:gd name="connsiteY71" fmla="*/ 174625 h 1787292"/>
              <a:gd name="connsiteX72" fmla="*/ 4176977 w 12192000"/>
              <a:gd name="connsiteY72" fmla="*/ 166687 h 1787292"/>
              <a:gd name="connsiteX73" fmla="*/ 4229364 w 12192000"/>
              <a:gd name="connsiteY73" fmla="*/ 155575 h 1787292"/>
              <a:gd name="connsiteX74" fmla="*/ 4275402 w 12192000"/>
              <a:gd name="connsiteY74" fmla="*/ 141287 h 1787292"/>
              <a:gd name="connsiteX75" fmla="*/ 4316677 w 12192000"/>
              <a:gd name="connsiteY75" fmla="*/ 125412 h 1787292"/>
              <a:gd name="connsiteX76" fmla="*/ 4353189 w 12192000"/>
              <a:gd name="connsiteY76" fmla="*/ 106362 h 1787292"/>
              <a:gd name="connsiteX77" fmla="*/ 4429389 w 12192000"/>
              <a:gd name="connsiteY77" fmla="*/ 68262 h 1787292"/>
              <a:gd name="connsiteX78" fmla="*/ 4465902 w 12192000"/>
              <a:gd name="connsiteY78" fmla="*/ 52387 h 1787292"/>
              <a:gd name="connsiteX79" fmla="*/ 4507177 w 12192000"/>
              <a:gd name="connsiteY79" fmla="*/ 36512 h 1787292"/>
              <a:gd name="connsiteX80" fmla="*/ 4553214 w 12192000"/>
              <a:gd name="connsiteY80" fmla="*/ 20637 h 1787292"/>
              <a:gd name="connsiteX81" fmla="*/ 4605602 w 12192000"/>
              <a:gd name="connsiteY81" fmla="*/ 9525 h 1787292"/>
              <a:gd name="connsiteX82" fmla="*/ 4665928 w 12192000"/>
              <a:gd name="connsiteY82" fmla="*/ 3175 h 1787292"/>
              <a:gd name="connsiteX83" fmla="*/ 4734189 w 12192000"/>
              <a:gd name="connsiteY83" fmla="*/ 0 h 1787292"/>
              <a:gd name="connsiteX84" fmla="*/ 4802453 w 12192000"/>
              <a:gd name="connsiteY84" fmla="*/ 3175 h 1787292"/>
              <a:gd name="connsiteX85" fmla="*/ 4862777 w 12192000"/>
              <a:gd name="connsiteY85" fmla="*/ 9525 h 1787292"/>
              <a:gd name="connsiteX86" fmla="*/ 4915165 w 12192000"/>
              <a:gd name="connsiteY86" fmla="*/ 20637 h 1787292"/>
              <a:gd name="connsiteX87" fmla="*/ 4961201 w 12192000"/>
              <a:gd name="connsiteY87" fmla="*/ 36512 h 1787292"/>
              <a:gd name="connsiteX88" fmla="*/ 5002476 w 12192000"/>
              <a:gd name="connsiteY88" fmla="*/ 52387 h 1787292"/>
              <a:gd name="connsiteX89" fmla="*/ 5038989 w 12192000"/>
              <a:gd name="connsiteY89" fmla="*/ 68262 h 1787292"/>
              <a:gd name="connsiteX90" fmla="*/ 5077089 w 12192000"/>
              <a:gd name="connsiteY90" fmla="*/ 87312 h 1787292"/>
              <a:gd name="connsiteX91" fmla="*/ 5115189 w 12192000"/>
              <a:gd name="connsiteY91" fmla="*/ 106362 h 1787292"/>
              <a:gd name="connsiteX92" fmla="*/ 5151701 w 12192000"/>
              <a:gd name="connsiteY92" fmla="*/ 125412 h 1787292"/>
              <a:gd name="connsiteX93" fmla="*/ 5192976 w 12192000"/>
              <a:gd name="connsiteY93" fmla="*/ 141287 h 1787292"/>
              <a:gd name="connsiteX94" fmla="*/ 5239014 w 12192000"/>
              <a:gd name="connsiteY94" fmla="*/ 155575 h 1787292"/>
              <a:gd name="connsiteX95" fmla="*/ 5291401 w 12192000"/>
              <a:gd name="connsiteY95" fmla="*/ 166687 h 1787292"/>
              <a:gd name="connsiteX96" fmla="*/ 5351727 w 12192000"/>
              <a:gd name="connsiteY96" fmla="*/ 174625 h 1787292"/>
              <a:gd name="connsiteX97" fmla="*/ 5410199 w 12192000"/>
              <a:gd name="connsiteY97" fmla="*/ 175985 h 1787292"/>
              <a:gd name="connsiteX98" fmla="*/ 5468671 w 12192000"/>
              <a:gd name="connsiteY98" fmla="*/ 174625 h 1787292"/>
              <a:gd name="connsiteX99" fmla="*/ 5528996 w 12192000"/>
              <a:gd name="connsiteY99" fmla="*/ 166687 h 1787292"/>
              <a:gd name="connsiteX100" fmla="*/ 5581383 w 12192000"/>
              <a:gd name="connsiteY100" fmla="*/ 155575 h 1787292"/>
              <a:gd name="connsiteX101" fmla="*/ 5627421 w 12192000"/>
              <a:gd name="connsiteY101" fmla="*/ 141287 h 1787292"/>
              <a:gd name="connsiteX102" fmla="*/ 5668696 w 12192000"/>
              <a:gd name="connsiteY102" fmla="*/ 125412 h 1787292"/>
              <a:gd name="connsiteX103" fmla="*/ 5705209 w 12192000"/>
              <a:gd name="connsiteY103" fmla="*/ 106362 h 1787292"/>
              <a:gd name="connsiteX104" fmla="*/ 5743308 w 12192000"/>
              <a:gd name="connsiteY104" fmla="*/ 87312 h 1787292"/>
              <a:gd name="connsiteX105" fmla="*/ 5781408 w 12192000"/>
              <a:gd name="connsiteY105" fmla="*/ 68262 h 1787292"/>
              <a:gd name="connsiteX106" fmla="*/ 5817921 w 12192000"/>
              <a:gd name="connsiteY106" fmla="*/ 52387 h 1787292"/>
              <a:gd name="connsiteX107" fmla="*/ 5859196 w 12192000"/>
              <a:gd name="connsiteY107" fmla="*/ 36512 h 1787292"/>
              <a:gd name="connsiteX108" fmla="*/ 5905234 w 12192000"/>
              <a:gd name="connsiteY108" fmla="*/ 20637 h 1787292"/>
              <a:gd name="connsiteX109" fmla="*/ 5957621 w 12192000"/>
              <a:gd name="connsiteY109" fmla="*/ 9525 h 1787292"/>
              <a:gd name="connsiteX110" fmla="*/ 6017947 w 12192000"/>
              <a:gd name="connsiteY110" fmla="*/ 3175 h 1787292"/>
              <a:gd name="connsiteX111" fmla="*/ 6086208 w 12192000"/>
              <a:gd name="connsiteY111" fmla="*/ 0 h 1787292"/>
              <a:gd name="connsiteX112" fmla="*/ 6095999 w 12192000"/>
              <a:gd name="connsiteY112" fmla="*/ 455 h 1787292"/>
              <a:gd name="connsiteX113" fmla="*/ 6105789 w 12192000"/>
              <a:gd name="connsiteY113" fmla="*/ 0 h 1787292"/>
              <a:gd name="connsiteX114" fmla="*/ 6174052 w 12192000"/>
              <a:gd name="connsiteY114" fmla="*/ 3175 h 1787292"/>
              <a:gd name="connsiteX115" fmla="*/ 6234377 w 12192000"/>
              <a:gd name="connsiteY115" fmla="*/ 9525 h 1787292"/>
              <a:gd name="connsiteX116" fmla="*/ 6286764 w 12192000"/>
              <a:gd name="connsiteY116" fmla="*/ 20637 h 1787292"/>
              <a:gd name="connsiteX117" fmla="*/ 6332802 w 12192000"/>
              <a:gd name="connsiteY117" fmla="*/ 36512 h 1787292"/>
              <a:gd name="connsiteX118" fmla="*/ 6374077 w 12192000"/>
              <a:gd name="connsiteY118" fmla="*/ 52387 h 1787292"/>
              <a:gd name="connsiteX119" fmla="*/ 6410589 w 12192000"/>
              <a:gd name="connsiteY119" fmla="*/ 68262 h 1787292"/>
              <a:gd name="connsiteX120" fmla="*/ 6448689 w 12192000"/>
              <a:gd name="connsiteY120" fmla="*/ 87312 h 1787292"/>
              <a:gd name="connsiteX121" fmla="*/ 6486789 w 12192000"/>
              <a:gd name="connsiteY121" fmla="*/ 106362 h 1787292"/>
              <a:gd name="connsiteX122" fmla="*/ 6523302 w 12192000"/>
              <a:gd name="connsiteY122" fmla="*/ 125412 h 1787292"/>
              <a:gd name="connsiteX123" fmla="*/ 6564577 w 12192000"/>
              <a:gd name="connsiteY123" fmla="*/ 141287 h 1787292"/>
              <a:gd name="connsiteX124" fmla="*/ 6610614 w 12192000"/>
              <a:gd name="connsiteY124" fmla="*/ 155575 h 1787292"/>
              <a:gd name="connsiteX125" fmla="*/ 6663002 w 12192000"/>
              <a:gd name="connsiteY125" fmla="*/ 166687 h 1787292"/>
              <a:gd name="connsiteX126" fmla="*/ 6723327 w 12192000"/>
              <a:gd name="connsiteY126" fmla="*/ 174625 h 1787292"/>
              <a:gd name="connsiteX127" fmla="*/ 6781799 w 12192000"/>
              <a:gd name="connsiteY127" fmla="*/ 175985 h 1787292"/>
              <a:gd name="connsiteX128" fmla="*/ 6840271 w 12192000"/>
              <a:gd name="connsiteY128" fmla="*/ 174625 h 1787292"/>
              <a:gd name="connsiteX129" fmla="*/ 6900596 w 12192000"/>
              <a:gd name="connsiteY129" fmla="*/ 166687 h 1787292"/>
              <a:gd name="connsiteX130" fmla="*/ 6952983 w 12192000"/>
              <a:gd name="connsiteY130" fmla="*/ 155575 h 1787292"/>
              <a:gd name="connsiteX131" fmla="*/ 6999021 w 12192000"/>
              <a:gd name="connsiteY131" fmla="*/ 141287 h 1787292"/>
              <a:gd name="connsiteX132" fmla="*/ 7040296 w 12192000"/>
              <a:gd name="connsiteY132" fmla="*/ 125412 h 1787292"/>
              <a:gd name="connsiteX133" fmla="*/ 7076808 w 12192000"/>
              <a:gd name="connsiteY133" fmla="*/ 106362 h 1787292"/>
              <a:gd name="connsiteX134" fmla="*/ 7114908 w 12192000"/>
              <a:gd name="connsiteY134" fmla="*/ 87312 h 1787292"/>
              <a:gd name="connsiteX135" fmla="*/ 7153008 w 12192000"/>
              <a:gd name="connsiteY135" fmla="*/ 68262 h 1787292"/>
              <a:gd name="connsiteX136" fmla="*/ 7189521 w 12192000"/>
              <a:gd name="connsiteY136" fmla="*/ 52387 h 1787292"/>
              <a:gd name="connsiteX137" fmla="*/ 7230796 w 12192000"/>
              <a:gd name="connsiteY137" fmla="*/ 36512 h 1787292"/>
              <a:gd name="connsiteX138" fmla="*/ 7276833 w 12192000"/>
              <a:gd name="connsiteY138" fmla="*/ 20637 h 1787292"/>
              <a:gd name="connsiteX139" fmla="*/ 7329221 w 12192000"/>
              <a:gd name="connsiteY139" fmla="*/ 9525 h 1787292"/>
              <a:gd name="connsiteX140" fmla="*/ 7389546 w 12192000"/>
              <a:gd name="connsiteY140" fmla="*/ 3175 h 1787292"/>
              <a:gd name="connsiteX141" fmla="*/ 7457808 w 12192000"/>
              <a:gd name="connsiteY141" fmla="*/ 0 h 1787292"/>
              <a:gd name="connsiteX142" fmla="*/ 7526071 w 12192000"/>
              <a:gd name="connsiteY142" fmla="*/ 3175 h 1787292"/>
              <a:gd name="connsiteX143" fmla="*/ 7586396 w 12192000"/>
              <a:gd name="connsiteY143" fmla="*/ 9525 h 1787292"/>
              <a:gd name="connsiteX144" fmla="*/ 7638783 w 12192000"/>
              <a:gd name="connsiteY144" fmla="*/ 20637 h 1787292"/>
              <a:gd name="connsiteX145" fmla="*/ 7684821 w 12192000"/>
              <a:gd name="connsiteY145" fmla="*/ 36512 h 1787292"/>
              <a:gd name="connsiteX146" fmla="*/ 7726096 w 12192000"/>
              <a:gd name="connsiteY146" fmla="*/ 52387 h 1787292"/>
              <a:gd name="connsiteX147" fmla="*/ 7762608 w 12192000"/>
              <a:gd name="connsiteY147" fmla="*/ 68262 h 1787292"/>
              <a:gd name="connsiteX148" fmla="*/ 7800708 w 12192000"/>
              <a:gd name="connsiteY148" fmla="*/ 87312 h 1787292"/>
              <a:gd name="connsiteX149" fmla="*/ 7838808 w 12192000"/>
              <a:gd name="connsiteY149" fmla="*/ 106362 h 1787292"/>
              <a:gd name="connsiteX150" fmla="*/ 7875321 w 12192000"/>
              <a:gd name="connsiteY150" fmla="*/ 125412 h 1787292"/>
              <a:gd name="connsiteX151" fmla="*/ 7916596 w 12192000"/>
              <a:gd name="connsiteY151" fmla="*/ 141287 h 1787292"/>
              <a:gd name="connsiteX152" fmla="*/ 7962633 w 12192000"/>
              <a:gd name="connsiteY152" fmla="*/ 155575 h 1787292"/>
              <a:gd name="connsiteX153" fmla="*/ 8015021 w 12192000"/>
              <a:gd name="connsiteY153" fmla="*/ 166687 h 1787292"/>
              <a:gd name="connsiteX154" fmla="*/ 8075346 w 12192000"/>
              <a:gd name="connsiteY154" fmla="*/ 174625 h 1787292"/>
              <a:gd name="connsiteX155" fmla="*/ 8143608 w 12192000"/>
              <a:gd name="connsiteY155" fmla="*/ 176212 h 1787292"/>
              <a:gd name="connsiteX156" fmla="*/ 8211871 w 12192000"/>
              <a:gd name="connsiteY156" fmla="*/ 174625 h 1787292"/>
              <a:gd name="connsiteX157" fmla="*/ 8272196 w 12192000"/>
              <a:gd name="connsiteY157" fmla="*/ 166687 h 1787292"/>
              <a:gd name="connsiteX158" fmla="*/ 8324583 w 12192000"/>
              <a:gd name="connsiteY158" fmla="*/ 155575 h 1787292"/>
              <a:gd name="connsiteX159" fmla="*/ 8370621 w 12192000"/>
              <a:gd name="connsiteY159" fmla="*/ 141287 h 1787292"/>
              <a:gd name="connsiteX160" fmla="*/ 8411896 w 12192000"/>
              <a:gd name="connsiteY160" fmla="*/ 125412 h 1787292"/>
              <a:gd name="connsiteX161" fmla="*/ 8448408 w 12192000"/>
              <a:gd name="connsiteY161" fmla="*/ 106362 h 1787292"/>
              <a:gd name="connsiteX162" fmla="*/ 8486508 w 12192000"/>
              <a:gd name="connsiteY162" fmla="*/ 87312 h 1787292"/>
              <a:gd name="connsiteX163" fmla="*/ 8524608 w 12192000"/>
              <a:gd name="connsiteY163" fmla="*/ 68262 h 1787292"/>
              <a:gd name="connsiteX164" fmla="*/ 8561120 w 12192000"/>
              <a:gd name="connsiteY164" fmla="*/ 52387 h 1787292"/>
              <a:gd name="connsiteX165" fmla="*/ 8602396 w 12192000"/>
              <a:gd name="connsiteY165" fmla="*/ 36512 h 1787292"/>
              <a:gd name="connsiteX166" fmla="*/ 8648432 w 12192000"/>
              <a:gd name="connsiteY166" fmla="*/ 20637 h 1787292"/>
              <a:gd name="connsiteX167" fmla="*/ 8700820 w 12192000"/>
              <a:gd name="connsiteY167" fmla="*/ 9525 h 1787292"/>
              <a:gd name="connsiteX168" fmla="*/ 8761146 w 12192000"/>
              <a:gd name="connsiteY168" fmla="*/ 3175 h 1787292"/>
              <a:gd name="connsiteX169" fmla="*/ 8827820 w 12192000"/>
              <a:gd name="connsiteY169" fmla="*/ 0 h 1787292"/>
              <a:gd name="connsiteX170" fmla="*/ 8897670 w 12192000"/>
              <a:gd name="connsiteY170" fmla="*/ 3175 h 1787292"/>
              <a:gd name="connsiteX171" fmla="*/ 8957996 w 12192000"/>
              <a:gd name="connsiteY171" fmla="*/ 9525 h 1787292"/>
              <a:gd name="connsiteX172" fmla="*/ 9010382 w 12192000"/>
              <a:gd name="connsiteY172" fmla="*/ 20637 h 1787292"/>
              <a:gd name="connsiteX173" fmla="*/ 9056420 w 12192000"/>
              <a:gd name="connsiteY173" fmla="*/ 36512 h 1787292"/>
              <a:gd name="connsiteX174" fmla="*/ 9097696 w 12192000"/>
              <a:gd name="connsiteY174" fmla="*/ 52387 h 1787292"/>
              <a:gd name="connsiteX175" fmla="*/ 9134208 w 12192000"/>
              <a:gd name="connsiteY175" fmla="*/ 68262 h 1787292"/>
              <a:gd name="connsiteX176" fmla="*/ 9172308 w 12192000"/>
              <a:gd name="connsiteY176" fmla="*/ 87312 h 1787292"/>
              <a:gd name="connsiteX177" fmla="*/ 9210408 w 12192000"/>
              <a:gd name="connsiteY177" fmla="*/ 106362 h 1787292"/>
              <a:gd name="connsiteX178" fmla="*/ 9246920 w 12192000"/>
              <a:gd name="connsiteY178" fmla="*/ 125412 h 1787292"/>
              <a:gd name="connsiteX179" fmla="*/ 9288196 w 12192000"/>
              <a:gd name="connsiteY179" fmla="*/ 141287 h 1787292"/>
              <a:gd name="connsiteX180" fmla="*/ 9334232 w 12192000"/>
              <a:gd name="connsiteY180" fmla="*/ 155575 h 1787292"/>
              <a:gd name="connsiteX181" fmla="*/ 9386620 w 12192000"/>
              <a:gd name="connsiteY181" fmla="*/ 166687 h 1787292"/>
              <a:gd name="connsiteX182" fmla="*/ 9446946 w 12192000"/>
              <a:gd name="connsiteY182" fmla="*/ 174625 h 1787292"/>
              <a:gd name="connsiteX183" fmla="*/ 9515208 w 12192000"/>
              <a:gd name="connsiteY183" fmla="*/ 176212 h 1787292"/>
              <a:gd name="connsiteX184" fmla="*/ 9583470 w 12192000"/>
              <a:gd name="connsiteY184" fmla="*/ 174625 h 1787292"/>
              <a:gd name="connsiteX185" fmla="*/ 9643796 w 12192000"/>
              <a:gd name="connsiteY185" fmla="*/ 166687 h 1787292"/>
              <a:gd name="connsiteX186" fmla="*/ 9696182 w 12192000"/>
              <a:gd name="connsiteY186" fmla="*/ 155575 h 1787292"/>
              <a:gd name="connsiteX187" fmla="*/ 9742220 w 12192000"/>
              <a:gd name="connsiteY187" fmla="*/ 141287 h 1787292"/>
              <a:gd name="connsiteX188" fmla="*/ 9783496 w 12192000"/>
              <a:gd name="connsiteY188" fmla="*/ 125412 h 1787292"/>
              <a:gd name="connsiteX189" fmla="*/ 9820008 w 12192000"/>
              <a:gd name="connsiteY189" fmla="*/ 106362 h 1787292"/>
              <a:gd name="connsiteX190" fmla="*/ 9896208 w 12192000"/>
              <a:gd name="connsiteY190" fmla="*/ 68262 h 1787292"/>
              <a:gd name="connsiteX191" fmla="*/ 9932720 w 12192000"/>
              <a:gd name="connsiteY191" fmla="*/ 52387 h 1787292"/>
              <a:gd name="connsiteX192" fmla="*/ 9973996 w 12192000"/>
              <a:gd name="connsiteY192" fmla="*/ 36512 h 1787292"/>
              <a:gd name="connsiteX193" fmla="*/ 10020032 w 12192000"/>
              <a:gd name="connsiteY193" fmla="*/ 20637 h 1787292"/>
              <a:gd name="connsiteX194" fmla="*/ 10072420 w 12192000"/>
              <a:gd name="connsiteY194" fmla="*/ 9525 h 1787292"/>
              <a:gd name="connsiteX195" fmla="*/ 10132746 w 12192000"/>
              <a:gd name="connsiteY195" fmla="*/ 3175 h 1787292"/>
              <a:gd name="connsiteX196" fmla="*/ 10201008 w 12192000"/>
              <a:gd name="connsiteY196" fmla="*/ 0 h 1787292"/>
              <a:gd name="connsiteX197" fmla="*/ 10269270 w 12192000"/>
              <a:gd name="connsiteY197" fmla="*/ 3175 h 1787292"/>
              <a:gd name="connsiteX198" fmla="*/ 10329596 w 12192000"/>
              <a:gd name="connsiteY198" fmla="*/ 9525 h 1787292"/>
              <a:gd name="connsiteX199" fmla="*/ 10381982 w 12192000"/>
              <a:gd name="connsiteY199" fmla="*/ 20637 h 1787292"/>
              <a:gd name="connsiteX200" fmla="*/ 10428020 w 12192000"/>
              <a:gd name="connsiteY200" fmla="*/ 36512 h 1787292"/>
              <a:gd name="connsiteX201" fmla="*/ 10469296 w 12192000"/>
              <a:gd name="connsiteY201" fmla="*/ 52387 h 1787292"/>
              <a:gd name="connsiteX202" fmla="*/ 10505808 w 12192000"/>
              <a:gd name="connsiteY202" fmla="*/ 68262 h 1787292"/>
              <a:gd name="connsiteX203" fmla="*/ 10543908 w 12192000"/>
              <a:gd name="connsiteY203" fmla="*/ 87312 h 1787292"/>
              <a:gd name="connsiteX204" fmla="*/ 10582008 w 12192000"/>
              <a:gd name="connsiteY204" fmla="*/ 106362 h 1787292"/>
              <a:gd name="connsiteX205" fmla="*/ 10618520 w 12192000"/>
              <a:gd name="connsiteY205" fmla="*/ 125412 h 1787292"/>
              <a:gd name="connsiteX206" fmla="*/ 10659796 w 12192000"/>
              <a:gd name="connsiteY206" fmla="*/ 141287 h 1787292"/>
              <a:gd name="connsiteX207" fmla="*/ 10705832 w 12192000"/>
              <a:gd name="connsiteY207" fmla="*/ 155575 h 1787292"/>
              <a:gd name="connsiteX208" fmla="*/ 10758220 w 12192000"/>
              <a:gd name="connsiteY208" fmla="*/ 166687 h 1787292"/>
              <a:gd name="connsiteX209" fmla="*/ 10818546 w 12192000"/>
              <a:gd name="connsiteY209" fmla="*/ 174625 h 1787292"/>
              <a:gd name="connsiteX210" fmla="*/ 10886808 w 12192000"/>
              <a:gd name="connsiteY210" fmla="*/ 176212 h 1787292"/>
              <a:gd name="connsiteX211" fmla="*/ 10955070 w 12192000"/>
              <a:gd name="connsiteY211" fmla="*/ 174625 h 1787292"/>
              <a:gd name="connsiteX212" fmla="*/ 11015396 w 12192000"/>
              <a:gd name="connsiteY212" fmla="*/ 166687 h 1787292"/>
              <a:gd name="connsiteX213" fmla="*/ 11067782 w 12192000"/>
              <a:gd name="connsiteY213" fmla="*/ 155575 h 1787292"/>
              <a:gd name="connsiteX214" fmla="*/ 11113820 w 12192000"/>
              <a:gd name="connsiteY214" fmla="*/ 141287 h 1787292"/>
              <a:gd name="connsiteX215" fmla="*/ 11155096 w 12192000"/>
              <a:gd name="connsiteY215" fmla="*/ 125412 h 1787292"/>
              <a:gd name="connsiteX216" fmla="*/ 11191608 w 12192000"/>
              <a:gd name="connsiteY216" fmla="*/ 106362 h 1787292"/>
              <a:gd name="connsiteX217" fmla="*/ 11229708 w 12192000"/>
              <a:gd name="connsiteY217" fmla="*/ 87312 h 1787292"/>
              <a:gd name="connsiteX218" fmla="*/ 11267808 w 12192000"/>
              <a:gd name="connsiteY218" fmla="*/ 68262 h 1787292"/>
              <a:gd name="connsiteX219" fmla="*/ 11304320 w 12192000"/>
              <a:gd name="connsiteY219" fmla="*/ 52387 h 1787292"/>
              <a:gd name="connsiteX220" fmla="*/ 11345596 w 12192000"/>
              <a:gd name="connsiteY220" fmla="*/ 36512 h 1787292"/>
              <a:gd name="connsiteX221" fmla="*/ 11391632 w 12192000"/>
              <a:gd name="connsiteY221" fmla="*/ 20637 h 1787292"/>
              <a:gd name="connsiteX222" fmla="*/ 11444020 w 12192000"/>
              <a:gd name="connsiteY222" fmla="*/ 9525 h 1787292"/>
              <a:gd name="connsiteX223" fmla="*/ 11504346 w 12192000"/>
              <a:gd name="connsiteY223" fmla="*/ 3175 h 1787292"/>
              <a:gd name="connsiteX224" fmla="*/ 11572608 w 12192000"/>
              <a:gd name="connsiteY224" fmla="*/ 0 h 1787292"/>
              <a:gd name="connsiteX225" fmla="*/ 11640870 w 12192000"/>
              <a:gd name="connsiteY225" fmla="*/ 3175 h 1787292"/>
              <a:gd name="connsiteX226" fmla="*/ 11701196 w 12192000"/>
              <a:gd name="connsiteY226" fmla="*/ 9525 h 1787292"/>
              <a:gd name="connsiteX227" fmla="*/ 11753582 w 12192000"/>
              <a:gd name="connsiteY227" fmla="*/ 20637 h 1787292"/>
              <a:gd name="connsiteX228" fmla="*/ 11799620 w 12192000"/>
              <a:gd name="connsiteY228" fmla="*/ 36512 h 1787292"/>
              <a:gd name="connsiteX229" fmla="*/ 11840896 w 12192000"/>
              <a:gd name="connsiteY229" fmla="*/ 52387 h 1787292"/>
              <a:gd name="connsiteX230" fmla="*/ 11877408 w 12192000"/>
              <a:gd name="connsiteY230" fmla="*/ 68262 h 1787292"/>
              <a:gd name="connsiteX231" fmla="*/ 11915508 w 12192000"/>
              <a:gd name="connsiteY231" fmla="*/ 87312 h 1787292"/>
              <a:gd name="connsiteX232" fmla="*/ 11953608 w 12192000"/>
              <a:gd name="connsiteY232" fmla="*/ 106362 h 1787292"/>
              <a:gd name="connsiteX233" fmla="*/ 11990120 w 12192000"/>
              <a:gd name="connsiteY233" fmla="*/ 125412 h 1787292"/>
              <a:gd name="connsiteX234" fmla="*/ 12031396 w 12192000"/>
              <a:gd name="connsiteY234" fmla="*/ 141287 h 1787292"/>
              <a:gd name="connsiteX235" fmla="*/ 12077432 w 12192000"/>
              <a:gd name="connsiteY235" fmla="*/ 155575 h 1787292"/>
              <a:gd name="connsiteX236" fmla="*/ 12129820 w 12192000"/>
              <a:gd name="connsiteY236" fmla="*/ 166688 h 1787292"/>
              <a:gd name="connsiteX237" fmla="*/ 12190146 w 12192000"/>
              <a:gd name="connsiteY237" fmla="*/ 174625 h 1787292"/>
              <a:gd name="connsiteX238" fmla="*/ 12192000 w 12192000"/>
              <a:gd name="connsiteY238" fmla="*/ 174668 h 1787292"/>
              <a:gd name="connsiteX239" fmla="*/ 12192000 w 12192000"/>
              <a:gd name="connsiteY239" fmla="*/ 885826 h 1787292"/>
              <a:gd name="connsiteX240" fmla="*/ 12192000 w 12192000"/>
              <a:gd name="connsiteY240" fmla="*/ 1787292 h 1787292"/>
              <a:gd name="connsiteX241" fmla="*/ 0 w 12192000"/>
              <a:gd name="connsiteY241" fmla="*/ 1787292 h 1787292"/>
              <a:gd name="connsiteX242" fmla="*/ 0 w 12192000"/>
              <a:gd name="connsiteY242" fmla="*/ 885826 h 1787292"/>
              <a:gd name="connsiteX243" fmla="*/ 0 w 12192000"/>
              <a:gd name="connsiteY243" fmla="*/ 174668 h 1787292"/>
              <a:gd name="connsiteX244" fmla="*/ 1852 w 12192000"/>
              <a:gd name="connsiteY244" fmla="*/ 174625 h 1787292"/>
              <a:gd name="connsiteX245" fmla="*/ 62177 w 12192000"/>
              <a:gd name="connsiteY245" fmla="*/ 166687 h 1787292"/>
              <a:gd name="connsiteX246" fmla="*/ 114564 w 12192000"/>
              <a:gd name="connsiteY246" fmla="*/ 155575 h 1787292"/>
              <a:gd name="connsiteX247" fmla="*/ 160602 w 12192000"/>
              <a:gd name="connsiteY247" fmla="*/ 141287 h 1787292"/>
              <a:gd name="connsiteX248" fmla="*/ 201877 w 12192000"/>
              <a:gd name="connsiteY248" fmla="*/ 125412 h 1787292"/>
              <a:gd name="connsiteX249" fmla="*/ 238389 w 12192000"/>
              <a:gd name="connsiteY249" fmla="*/ 106362 h 1787292"/>
              <a:gd name="connsiteX250" fmla="*/ 276489 w 12192000"/>
              <a:gd name="connsiteY250" fmla="*/ 87312 h 1787292"/>
              <a:gd name="connsiteX251" fmla="*/ 314589 w 12192000"/>
              <a:gd name="connsiteY251" fmla="*/ 68262 h 1787292"/>
              <a:gd name="connsiteX252" fmla="*/ 351102 w 12192000"/>
              <a:gd name="connsiteY252" fmla="*/ 52387 h 1787292"/>
              <a:gd name="connsiteX253" fmla="*/ 392377 w 12192000"/>
              <a:gd name="connsiteY253" fmla="*/ 36512 h 1787292"/>
              <a:gd name="connsiteX254" fmla="*/ 438414 w 12192000"/>
              <a:gd name="connsiteY254" fmla="*/ 20637 h 1787292"/>
              <a:gd name="connsiteX255" fmla="*/ 490802 w 12192000"/>
              <a:gd name="connsiteY255" fmla="*/ 9525 h 1787292"/>
              <a:gd name="connsiteX256" fmla="*/ 551127 w 12192000"/>
              <a:gd name="connsiteY256" fmla="*/ 3175 h 1787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</a:cxnLst>
            <a:rect l="l" t="t" r="r" b="b"/>
            <a:pathLst>
              <a:path w="12192000" h="1787292">
                <a:moveTo>
                  <a:pt x="619389" y="0"/>
                </a:moveTo>
                <a:lnTo>
                  <a:pt x="687652" y="3175"/>
                </a:lnTo>
                <a:lnTo>
                  <a:pt x="747977" y="9525"/>
                </a:lnTo>
                <a:lnTo>
                  <a:pt x="800364" y="20637"/>
                </a:lnTo>
                <a:lnTo>
                  <a:pt x="846402" y="36512"/>
                </a:lnTo>
                <a:lnTo>
                  <a:pt x="887677" y="52387"/>
                </a:lnTo>
                <a:lnTo>
                  <a:pt x="924189" y="68262"/>
                </a:lnTo>
                <a:lnTo>
                  <a:pt x="962289" y="87312"/>
                </a:lnTo>
                <a:lnTo>
                  <a:pt x="1000389" y="106362"/>
                </a:lnTo>
                <a:lnTo>
                  <a:pt x="1036902" y="125412"/>
                </a:lnTo>
                <a:lnTo>
                  <a:pt x="1078177" y="141287"/>
                </a:lnTo>
                <a:lnTo>
                  <a:pt x="1124214" y="155575"/>
                </a:lnTo>
                <a:lnTo>
                  <a:pt x="1176602" y="166687"/>
                </a:lnTo>
                <a:lnTo>
                  <a:pt x="1236927" y="174625"/>
                </a:lnTo>
                <a:lnTo>
                  <a:pt x="1305189" y="176212"/>
                </a:lnTo>
                <a:lnTo>
                  <a:pt x="1373452" y="174625"/>
                </a:lnTo>
                <a:lnTo>
                  <a:pt x="1433777" y="166687"/>
                </a:lnTo>
                <a:lnTo>
                  <a:pt x="1486164" y="155575"/>
                </a:lnTo>
                <a:lnTo>
                  <a:pt x="1532202" y="141287"/>
                </a:lnTo>
                <a:lnTo>
                  <a:pt x="1573477" y="125412"/>
                </a:lnTo>
                <a:lnTo>
                  <a:pt x="1609989" y="106362"/>
                </a:lnTo>
                <a:lnTo>
                  <a:pt x="1648089" y="87312"/>
                </a:lnTo>
                <a:lnTo>
                  <a:pt x="1686189" y="68262"/>
                </a:lnTo>
                <a:lnTo>
                  <a:pt x="1722702" y="52387"/>
                </a:lnTo>
                <a:lnTo>
                  <a:pt x="1763977" y="36512"/>
                </a:lnTo>
                <a:lnTo>
                  <a:pt x="1810014" y="20637"/>
                </a:lnTo>
                <a:lnTo>
                  <a:pt x="1862402" y="9525"/>
                </a:lnTo>
                <a:lnTo>
                  <a:pt x="1922727" y="3175"/>
                </a:lnTo>
                <a:lnTo>
                  <a:pt x="1990989" y="0"/>
                </a:lnTo>
                <a:lnTo>
                  <a:pt x="2059252" y="3175"/>
                </a:lnTo>
                <a:lnTo>
                  <a:pt x="2119577" y="9525"/>
                </a:lnTo>
                <a:lnTo>
                  <a:pt x="2171964" y="20637"/>
                </a:lnTo>
                <a:lnTo>
                  <a:pt x="2218002" y="36512"/>
                </a:lnTo>
                <a:lnTo>
                  <a:pt x="2259277" y="52387"/>
                </a:lnTo>
                <a:lnTo>
                  <a:pt x="2295789" y="68262"/>
                </a:lnTo>
                <a:lnTo>
                  <a:pt x="2333889" y="87312"/>
                </a:lnTo>
                <a:lnTo>
                  <a:pt x="2371989" y="106362"/>
                </a:lnTo>
                <a:lnTo>
                  <a:pt x="2408502" y="125412"/>
                </a:lnTo>
                <a:lnTo>
                  <a:pt x="2449777" y="141287"/>
                </a:lnTo>
                <a:lnTo>
                  <a:pt x="2495814" y="155575"/>
                </a:lnTo>
                <a:lnTo>
                  <a:pt x="2548202" y="166687"/>
                </a:lnTo>
                <a:lnTo>
                  <a:pt x="2608527" y="174625"/>
                </a:lnTo>
                <a:lnTo>
                  <a:pt x="2676789" y="176212"/>
                </a:lnTo>
                <a:lnTo>
                  <a:pt x="2745052" y="174625"/>
                </a:lnTo>
                <a:lnTo>
                  <a:pt x="2805377" y="166687"/>
                </a:lnTo>
                <a:lnTo>
                  <a:pt x="2857764" y="155575"/>
                </a:lnTo>
                <a:lnTo>
                  <a:pt x="2903802" y="141287"/>
                </a:lnTo>
                <a:lnTo>
                  <a:pt x="2945077" y="125412"/>
                </a:lnTo>
                <a:lnTo>
                  <a:pt x="2981589" y="106362"/>
                </a:lnTo>
                <a:lnTo>
                  <a:pt x="3019689" y="87312"/>
                </a:lnTo>
                <a:lnTo>
                  <a:pt x="3057789" y="68262"/>
                </a:lnTo>
                <a:lnTo>
                  <a:pt x="3094302" y="52387"/>
                </a:lnTo>
                <a:lnTo>
                  <a:pt x="3135577" y="36512"/>
                </a:lnTo>
                <a:lnTo>
                  <a:pt x="3181614" y="20637"/>
                </a:lnTo>
                <a:lnTo>
                  <a:pt x="3234002" y="9525"/>
                </a:lnTo>
                <a:lnTo>
                  <a:pt x="3294327" y="3175"/>
                </a:lnTo>
                <a:lnTo>
                  <a:pt x="3361002" y="0"/>
                </a:lnTo>
                <a:lnTo>
                  <a:pt x="3430852" y="3175"/>
                </a:lnTo>
                <a:lnTo>
                  <a:pt x="3491177" y="9525"/>
                </a:lnTo>
                <a:lnTo>
                  <a:pt x="3543564" y="20637"/>
                </a:lnTo>
                <a:lnTo>
                  <a:pt x="3589602" y="36512"/>
                </a:lnTo>
                <a:lnTo>
                  <a:pt x="3630877" y="52387"/>
                </a:lnTo>
                <a:lnTo>
                  <a:pt x="3667389" y="68262"/>
                </a:lnTo>
                <a:lnTo>
                  <a:pt x="3705489" y="87312"/>
                </a:lnTo>
                <a:lnTo>
                  <a:pt x="3743589" y="106362"/>
                </a:lnTo>
                <a:lnTo>
                  <a:pt x="3780102" y="125412"/>
                </a:lnTo>
                <a:lnTo>
                  <a:pt x="3821377" y="141287"/>
                </a:lnTo>
                <a:lnTo>
                  <a:pt x="3867414" y="155575"/>
                </a:lnTo>
                <a:lnTo>
                  <a:pt x="3919802" y="166687"/>
                </a:lnTo>
                <a:lnTo>
                  <a:pt x="3980127" y="174625"/>
                </a:lnTo>
                <a:lnTo>
                  <a:pt x="4048389" y="176212"/>
                </a:lnTo>
                <a:lnTo>
                  <a:pt x="4116652" y="174625"/>
                </a:lnTo>
                <a:lnTo>
                  <a:pt x="4176977" y="166687"/>
                </a:lnTo>
                <a:lnTo>
                  <a:pt x="4229364" y="155575"/>
                </a:lnTo>
                <a:lnTo>
                  <a:pt x="4275402" y="141287"/>
                </a:lnTo>
                <a:lnTo>
                  <a:pt x="4316677" y="125412"/>
                </a:lnTo>
                <a:lnTo>
                  <a:pt x="4353189" y="106362"/>
                </a:lnTo>
                <a:lnTo>
                  <a:pt x="4429389" y="68262"/>
                </a:lnTo>
                <a:lnTo>
                  <a:pt x="4465902" y="52387"/>
                </a:lnTo>
                <a:lnTo>
                  <a:pt x="4507177" y="36512"/>
                </a:lnTo>
                <a:lnTo>
                  <a:pt x="4553214" y="20637"/>
                </a:lnTo>
                <a:lnTo>
                  <a:pt x="4605602" y="9525"/>
                </a:lnTo>
                <a:lnTo>
                  <a:pt x="4665928" y="3175"/>
                </a:lnTo>
                <a:lnTo>
                  <a:pt x="4734189" y="0"/>
                </a:lnTo>
                <a:lnTo>
                  <a:pt x="4802453" y="3175"/>
                </a:lnTo>
                <a:lnTo>
                  <a:pt x="4862777" y="9525"/>
                </a:lnTo>
                <a:lnTo>
                  <a:pt x="4915165" y="20637"/>
                </a:lnTo>
                <a:lnTo>
                  <a:pt x="4961201" y="36512"/>
                </a:lnTo>
                <a:lnTo>
                  <a:pt x="5002476" y="52387"/>
                </a:lnTo>
                <a:lnTo>
                  <a:pt x="5038989" y="68262"/>
                </a:lnTo>
                <a:lnTo>
                  <a:pt x="5077089" y="87312"/>
                </a:lnTo>
                <a:lnTo>
                  <a:pt x="5115189" y="106362"/>
                </a:lnTo>
                <a:lnTo>
                  <a:pt x="5151701" y="125412"/>
                </a:lnTo>
                <a:lnTo>
                  <a:pt x="5192976" y="141287"/>
                </a:lnTo>
                <a:lnTo>
                  <a:pt x="5239014" y="155575"/>
                </a:lnTo>
                <a:lnTo>
                  <a:pt x="5291401" y="166687"/>
                </a:lnTo>
                <a:lnTo>
                  <a:pt x="5351727" y="174625"/>
                </a:lnTo>
                <a:lnTo>
                  <a:pt x="5410199" y="175985"/>
                </a:lnTo>
                <a:lnTo>
                  <a:pt x="5468671" y="174625"/>
                </a:lnTo>
                <a:lnTo>
                  <a:pt x="5528996" y="166687"/>
                </a:lnTo>
                <a:lnTo>
                  <a:pt x="5581383" y="155575"/>
                </a:lnTo>
                <a:lnTo>
                  <a:pt x="5627421" y="141287"/>
                </a:lnTo>
                <a:lnTo>
                  <a:pt x="5668696" y="125412"/>
                </a:lnTo>
                <a:lnTo>
                  <a:pt x="5705209" y="106362"/>
                </a:lnTo>
                <a:lnTo>
                  <a:pt x="5743308" y="87312"/>
                </a:lnTo>
                <a:lnTo>
                  <a:pt x="5781408" y="68262"/>
                </a:lnTo>
                <a:lnTo>
                  <a:pt x="5817921" y="52387"/>
                </a:lnTo>
                <a:lnTo>
                  <a:pt x="5859196" y="36512"/>
                </a:lnTo>
                <a:lnTo>
                  <a:pt x="5905234" y="20637"/>
                </a:lnTo>
                <a:lnTo>
                  <a:pt x="5957621" y="9525"/>
                </a:lnTo>
                <a:lnTo>
                  <a:pt x="6017947" y="3175"/>
                </a:lnTo>
                <a:lnTo>
                  <a:pt x="6086208" y="0"/>
                </a:lnTo>
                <a:lnTo>
                  <a:pt x="6095999" y="455"/>
                </a:lnTo>
                <a:lnTo>
                  <a:pt x="6105789" y="0"/>
                </a:lnTo>
                <a:lnTo>
                  <a:pt x="6174052" y="3175"/>
                </a:lnTo>
                <a:lnTo>
                  <a:pt x="6234377" y="9525"/>
                </a:lnTo>
                <a:lnTo>
                  <a:pt x="6286764" y="20637"/>
                </a:lnTo>
                <a:lnTo>
                  <a:pt x="6332802" y="36512"/>
                </a:lnTo>
                <a:lnTo>
                  <a:pt x="6374077" y="52387"/>
                </a:lnTo>
                <a:lnTo>
                  <a:pt x="6410589" y="68262"/>
                </a:lnTo>
                <a:lnTo>
                  <a:pt x="6448689" y="87312"/>
                </a:lnTo>
                <a:lnTo>
                  <a:pt x="6486789" y="106362"/>
                </a:lnTo>
                <a:lnTo>
                  <a:pt x="6523302" y="125412"/>
                </a:lnTo>
                <a:lnTo>
                  <a:pt x="6564577" y="141287"/>
                </a:lnTo>
                <a:lnTo>
                  <a:pt x="6610614" y="155575"/>
                </a:lnTo>
                <a:lnTo>
                  <a:pt x="6663002" y="166687"/>
                </a:lnTo>
                <a:lnTo>
                  <a:pt x="6723327" y="174625"/>
                </a:lnTo>
                <a:lnTo>
                  <a:pt x="6781799" y="175985"/>
                </a:lnTo>
                <a:lnTo>
                  <a:pt x="6840271" y="174625"/>
                </a:lnTo>
                <a:lnTo>
                  <a:pt x="6900596" y="166687"/>
                </a:lnTo>
                <a:lnTo>
                  <a:pt x="6952983" y="155575"/>
                </a:lnTo>
                <a:lnTo>
                  <a:pt x="6999021" y="141287"/>
                </a:lnTo>
                <a:lnTo>
                  <a:pt x="7040296" y="125412"/>
                </a:lnTo>
                <a:lnTo>
                  <a:pt x="7076808" y="106362"/>
                </a:lnTo>
                <a:lnTo>
                  <a:pt x="7114908" y="87312"/>
                </a:lnTo>
                <a:lnTo>
                  <a:pt x="7153008" y="68262"/>
                </a:lnTo>
                <a:lnTo>
                  <a:pt x="7189521" y="52387"/>
                </a:lnTo>
                <a:lnTo>
                  <a:pt x="7230796" y="36512"/>
                </a:lnTo>
                <a:lnTo>
                  <a:pt x="7276833" y="20637"/>
                </a:lnTo>
                <a:lnTo>
                  <a:pt x="7329221" y="9525"/>
                </a:lnTo>
                <a:lnTo>
                  <a:pt x="7389546" y="3175"/>
                </a:lnTo>
                <a:lnTo>
                  <a:pt x="7457808" y="0"/>
                </a:lnTo>
                <a:lnTo>
                  <a:pt x="7526071" y="3175"/>
                </a:lnTo>
                <a:lnTo>
                  <a:pt x="7586396" y="9525"/>
                </a:lnTo>
                <a:lnTo>
                  <a:pt x="7638783" y="20637"/>
                </a:lnTo>
                <a:lnTo>
                  <a:pt x="7684821" y="36512"/>
                </a:lnTo>
                <a:lnTo>
                  <a:pt x="7726096" y="52387"/>
                </a:lnTo>
                <a:lnTo>
                  <a:pt x="7762608" y="68262"/>
                </a:lnTo>
                <a:lnTo>
                  <a:pt x="7800708" y="87312"/>
                </a:lnTo>
                <a:lnTo>
                  <a:pt x="7838808" y="106362"/>
                </a:lnTo>
                <a:lnTo>
                  <a:pt x="7875321" y="125412"/>
                </a:lnTo>
                <a:lnTo>
                  <a:pt x="7916596" y="141287"/>
                </a:lnTo>
                <a:lnTo>
                  <a:pt x="7962633" y="155575"/>
                </a:lnTo>
                <a:lnTo>
                  <a:pt x="8015021" y="166687"/>
                </a:lnTo>
                <a:lnTo>
                  <a:pt x="8075346" y="174625"/>
                </a:lnTo>
                <a:lnTo>
                  <a:pt x="8143608" y="176212"/>
                </a:lnTo>
                <a:lnTo>
                  <a:pt x="8211871" y="174625"/>
                </a:lnTo>
                <a:lnTo>
                  <a:pt x="8272196" y="166687"/>
                </a:lnTo>
                <a:lnTo>
                  <a:pt x="8324583" y="155575"/>
                </a:lnTo>
                <a:lnTo>
                  <a:pt x="8370621" y="141287"/>
                </a:lnTo>
                <a:lnTo>
                  <a:pt x="8411896" y="125412"/>
                </a:lnTo>
                <a:lnTo>
                  <a:pt x="8448408" y="106362"/>
                </a:lnTo>
                <a:lnTo>
                  <a:pt x="8486508" y="87312"/>
                </a:lnTo>
                <a:lnTo>
                  <a:pt x="8524608" y="68262"/>
                </a:lnTo>
                <a:lnTo>
                  <a:pt x="8561120" y="52387"/>
                </a:lnTo>
                <a:lnTo>
                  <a:pt x="8602396" y="36512"/>
                </a:lnTo>
                <a:lnTo>
                  <a:pt x="8648432" y="20637"/>
                </a:lnTo>
                <a:lnTo>
                  <a:pt x="8700820" y="9525"/>
                </a:lnTo>
                <a:lnTo>
                  <a:pt x="8761146" y="3175"/>
                </a:lnTo>
                <a:lnTo>
                  <a:pt x="8827820" y="0"/>
                </a:lnTo>
                <a:lnTo>
                  <a:pt x="8897670" y="3175"/>
                </a:lnTo>
                <a:lnTo>
                  <a:pt x="8957996" y="9525"/>
                </a:lnTo>
                <a:lnTo>
                  <a:pt x="9010382" y="20637"/>
                </a:lnTo>
                <a:lnTo>
                  <a:pt x="9056420" y="36512"/>
                </a:lnTo>
                <a:lnTo>
                  <a:pt x="9097696" y="52387"/>
                </a:lnTo>
                <a:lnTo>
                  <a:pt x="9134208" y="68262"/>
                </a:lnTo>
                <a:lnTo>
                  <a:pt x="9172308" y="87312"/>
                </a:lnTo>
                <a:lnTo>
                  <a:pt x="9210408" y="106362"/>
                </a:lnTo>
                <a:lnTo>
                  <a:pt x="9246920" y="125412"/>
                </a:lnTo>
                <a:lnTo>
                  <a:pt x="9288196" y="141287"/>
                </a:lnTo>
                <a:lnTo>
                  <a:pt x="9334232" y="155575"/>
                </a:lnTo>
                <a:lnTo>
                  <a:pt x="9386620" y="166687"/>
                </a:lnTo>
                <a:lnTo>
                  <a:pt x="9446946" y="174625"/>
                </a:lnTo>
                <a:lnTo>
                  <a:pt x="9515208" y="176212"/>
                </a:lnTo>
                <a:lnTo>
                  <a:pt x="9583470" y="174625"/>
                </a:lnTo>
                <a:lnTo>
                  <a:pt x="9643796" y="166687"/>
                </a:lnTo>
                <a:lnTo>
                  <a:pt x="9696182" y="155575"/>
                </a:lnTo>
                <a:lnTo>
                  <a:pt x="9742220" y="141287"/>
                </a:lnTo>
                <a:lnTo>
                  <a:pt x="9783496" y="125412"/>
                </a:lnTo>
                <a:lnTo>
                  <a:pt x="9820008" y="106362"/>
                </a:lnTo>
                <a:lnTo>
                  <a:pt x="9896208" y="68262"/>
                </a:lnTo>
                <a:lnTo>
                  <a:pt x="9932720" y="52387"/>
                </a:lnTo>
                <a:lnTo>
                  <a:pt x="9973996" y="36512"/>
                </a:lnTo>
                <a:lnTo>
                  <a:pt x="10020032" y="20637"/>
                </a:lnTo>
                <a:lnTo>
                  <a:pt x="10072420" y="9525"/>
                </a:lnTo>
                <a:lnTo>
                  <a:pt x="10132746" y="3175"/>
                </a:lnTo>
                <a:lnTo>
                  <a:pt x="10201008" y="0"/>
                </a:lnTo>
                <a:lnTo>
                  <a:pt x="10269270" y="3175"/>
                </a:lnTo>
                <a:lnTo>
                  <a:pt x="10329596" y="9525"/>
                </a:lnTo>
                <a:lnTo>
                  <a:pt x="10381982" y="20637"/>
                </a:lnTo>
                <a:lnTo>
                  <a:pt x="10428020" y="36512"/>
                </a:lnTo>
                <a:lnTo>
                  <a:pt x="10469296" y="52387"/>
                </a:lnTo>
                <a:lnTo>
                  <a:pt x="10505808" y="68262"/>
                </a:lnTo>
                <a:lnTo>
                  <a:pt x="10543908" y="87312"/>
                </a:lnTo>
                <a:lnTo>
                  <a:pt x="10582008" y="106362"/>
                </a:lnTo>
                <a:lnTo>
                  <a:pt x="10618520" y="125412"/>
                </a:lnTo>
                <a:lnTo>
                  <a:pt x="10659796" y="141287"/>
                </a:lnTo>
                <a:lnTo>
                  <a:pt x="10705832" y="155575"/>
                </a:lnTo>
                <a:lnTo>
                  <a:pt x="10758220" y="166687"/>
                </a:lnTo>
                <a:lnTo>
                  <a:pt x="10818546" y="174625"/>
                </a:lnTo>
                <a:lnTo>
                  <a:pt x="10886808" y="176212"/>
                </a:lnTo>
                <a:lnTo>
                  <a:pt x="10955070" y="174625"/>
                </a:lnTo>
                <a:lnTo>
                  <a:pt x="11015396" y="166687"/>
                </a:lnTo>
                <a:lnTo>
                  <a:pt x="11067782" y="155575"/>
                </a:lnTo>
                <a:lnTo>
                  <a:pt x="11113820" y="141287"/>
                </a:lnTo>
                <a:lnTo>
                  <a:pt x="11155096" y="125412"/>
                </a:lnTo>
                <a:lnTo>
                  <a:pt x="11191608" y="106362"/>
                </a:lnTo>
                <a:lnTo>
                  <a:pt x="11229708" y="87312"/>
                </a:lnTo>
                <a:lnTo>
                  <a:pt x="11267808" y="68262"/>
                </a:lnTo>
                <a:lnTo>
                  <a:pt x="11304320" y="52387"/>
                </a:lnTo>
                <a:lnTo>
                  <a:pt x="11345596" y="36512"/>
                </a:lnTo>
                <a:lnTo>
                  <a:pt x="11391632" y="20637"/>
                </a:lnTo>
                <a:lnTo>
                  <a:pt x="11444020" y="9525"/>
                </a:lnTo>
                <a:lnTo>
                  <a:pt x="11504346" y="3175"/>
                </a:lnTo>
                <a:lnTo>
                  <a:pt x="11572608" y="0"/>
                </a:lnTo>
                <a:lnTo>
                  <a:pt x="11640870" y="3175"/>
                </a:lnTo>
                <a:lnTo>
                  <a:pt x="11701196" y="9525"/>
                </a:lnTo>
                <a:lnTo>
                  <a:pt x="11753582" y="20637"/>
                </a:lnTo>
                <a:lnTo>
                  <a:pt x="11799620" y="36512"/>
                </a:lnTo>
                <a:lnTo>
                  <a:pt x="11840896" y="52387"/>
                </a:lnTo>
                <a:lnTo>
                  <a:pt x="11877408" y="68262"/>
                </a:lnTo>
                <a:lnTo>
                  <a:pt x="11915508" y="87312"/>
                </a:lnTo>
                <a:lnTo>
                  <a:pt x="11953608" y="106362"/>
                </a:lnTo>
                <a:lnTo>
                  <a:pt x="11990120" y="125412"/>
                </a:lnTo>
                <a:lnTo>
                  <a:pt x="12031396" y="141287"/>
                </a:lnTo>
                <a:lnTo>
                  <a:pt x="12077432" y="155575"/>
                </a:lnTo>
                <a:lnTo>
                  <a:pt x="12129820" y="166688"/>
                </a:lnTo>
                <a:lnTo>
                  <a:pt x="12190146" y="174625"/>
                </a:lnTo>
                <a:lnTo>
                  <a:pt x="12192000" y="174668"/>
                </a:lnTo>
                <a:lnTo>
                  <a:pt x="12192000" y="885826"/>
                </a:lnTo>
                <a:lnTo>
                  <a:pt x="12192000" y="1787292"/>
                </a:lnTo>
                <a:lnTo>
                  <a:pt x="0" y="1787292"/>
                </a:lnTo>
                <a:lnTo>
                  <a:pt x="0" y="885826"/>
                </a:lnTo>
                <a:lnTo>
                  <a:pt x="0" y="174668"/>
                </a:lnTo>
                <a:lnTo>
                  <a:pt x="1852" y="174625"/>
                </a:lnTo>
                <a:lnTo>
                  <a:pt x="62177" y="166687"/>
                </a:lnTo>
                <a:lnTo>
                  <a:pt x="114564" y="155575"/>
                </a:lnTo>
                <a:lnTo>
                  <a:pt x="160602" y="141287"/>
                </a:lnTo>
                <a:lnTo>
                  <a:pt x="201877" y="125412"/>
                </a:lnTo>
                <a:lnTo>
                  <a:pt x="238389" y="106362"/>
                </a:lnTo>
                <a:lnTo>
                  <a:pt x="276489" y="87312"/>
                </a:lnTo>
                <a:lnTo>
                  <a:pt x="314589" y="68262"/>
                </a:lnTo>
                <a:lnTo>
                  <a:pt x="351102" y="52387"/>
                </a:lnTo>
                <a:lnTo>
                  <a:pt x="392377" y="36512"/>
                </a:lnTo>
                <a:lnTo>
                  <a:pt x="438414" y="20637"/>
                </a:lnTo>
                <a:lnTo>
                  <a:pt x="490802" y="9525"/>
                </a:lnTo>
                <a:lnTo>
                  <a:pt x="551127" y="31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CC63097-57B4-43DB-B3A2-101E08EA5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0257" y="864911"/>
            <a:ext cx="9031484" cy="346728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en-US" altLang="ko-KR" sz="8000" b="1" spc="800" dirty="0"/>
              <a:t>3. Software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32048385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>
            <a:extLst>
              <a:ext uri="{FF2B5EF4-FFF2-40B4-BE49-F238E27FC236}">
                <a16:creationId xmlns:a16="http://schemas.microsoft.com/office/drawing/2014/main" id="{B217C2AD-51B4-40CE-A71F-F5D3F846D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F1BF92E-23CF-4BFE-9E1F-C359BACFA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B89090F2-B101-458B-9AFF-27327443BB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6" name="Freeform 6">
            <a:extLst>
              <a:ext uri="{FF2B5EF4-FFF2-40B4-BE49-F238E27FC236}">
                <a16:creationId xmlns:a16="http://schemas.microsoft.com/office/drawing/2014/main" id="{526C103B-17BD-4B48-AB6F-0D9EF826A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DFB5043-344D-45DD-AB5E-9ED65E66E66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0971" y="161925"/>
            <a:ext cx="5741996" cy="6581775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E9EC3243-CA25-4485-A7FE-8B0141923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4569E0E-F5EC-4CC2-80B3-0E03C9E3D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7600" y="2152650"/>
            <a:ext cx="3956303" cy="240846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en-US" altLang="ko-KR" sz="5400" spc="800" dirty="0"/>
              <a:t>Class diagram</a:t>
            </a:r>
          </a:p>
        </p:txBody>
      </p:sp>
    </p:spTree>
    <p:extLst>
      <p:ext uri="{BB962C8B-B14F-4D97-AF65-F5344CB8AC3E}">
        <p14:creationId xmlns:p14="http://schemas.microsoft.com/office/powerpoint/2010/main" val="41425511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Freeform 6">
            <a:extLst>
              <a:ext uri="{FF2B5EF4-FFF2-40B4-BE49-F238E27FC236}">
                <a16:creationId xmlns:a16="http://schemas.microsoft.com/office/drawing/2014/main" id="{B217C2AD-51B4-40CE-A71F-F5D3F846D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6F1BF92E-23CF-4BFE-9E1F-C359BACFA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B89090F2-B101-458B-9AFF-27327443BB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7" name="Freeform 6">
            <a:extLst>
              <a:ext uri="{FF2B5EF4-FFF2-40B4-BE49-F238E27FC236}">
                <a16:creationId xmlns:a16="http://schemas.microsoft.com/office/drawing/2014/main" id="{526C103B-17BD-4B48-AB6F-0D9EF826A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3074" name="Picture 2" descr="SequenceDiagram main.png">
            <a:extLst>
              <a:ext uri="{FF2B5EF4-FFF2-40B4-BE49-F238E27FC236}">
                <a16:creationId xmlns:a16="http://schemas.microsoft.com/office/drawing/2014/main" id="{3E9091A9-F263-4218-BB86-D2C5C66A5A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0971" y="153529"/>
            <a:ext cx="5521779" cy="6477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Rectangle 78">
            <a:extLst>
              <a:ext uri="{FF2B5EF4-FFF2-40B4-BE49-F238E27FC236}">
                <a16:creationId xmlns:a16="http://schemas.microsoft.com/office/drawing/2014/main" id="{E9EC3243-CA25-4485-A7FE-8B0141923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99F453C-15FE-4DCF-B93A-433C2EB50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2750" y="2114549"/>
            <a:ext cx="4661153" cy="2446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en-US" altLang="ko-KR" sz="5400" spc="800" dirty="0"/>
              <a:t>Sequence diagram</a:t>
            </a:r>
          </a:p>
        </p:txBody>
      </p:sp>
    </p:spTree>
    <p:extLst>
      <p:ext uri="{BB962C8B-B14F-4D97-AF65-F5344CB8AC3E}">
        <p14:creationId xmlns:p14="http://schemas.microsoft.com/office/powerpoint/2010/main" val="13485014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>
            <a:extLst>
              <a:ext uri="{FF2B5EF4-FFF2-40B4-BE49-F238E27FC236}">
                <a16:creationId xmlns:a16="http://schemas.microsoft.com/office/drawing/2014/main" id="{7520F84D-966A-41CD-B818-16BF32EF1E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7510D23-E323-4577-A8EA-12C6C6019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B4FFECA-0832-4FE3-B587-054A0F2D80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65858E6-5C0F-4AAE-A1AC-29BA07FFEE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070707"/>
            <a:ext cx="12192000" cy="1787292"/>
          </a:xfrm>
          <a:custGeom>
            <a:avLst/>
            <a:gdLst>
              <a:gd name="connsiteX0" fmla="*/ 619389 w 12192000"/>
              <a:gd name="connsiteY0" fmla="*/ 0 h 1787292"/>
              <a:gd name="connsiteX1" fmla="*/ 687652 w 12192000"/>
              <a:gd name="connsiteY1" fmla="*/ 3175 h 1787292"/>
              <a:gd name="connsiteX2" fmla="*/ 747977 w 12192000"/>
              <a:gd name="connsiteY2" fmla="*/ 9525 h 1787292"/>
              <a:gd name="connsiteX3" fmla="*/ 800364 w 12192000"/>
              <a:gd name="connsiteY3" fmla="*/ 20637 h 1787292"/>
              <a:gd name="connsiteX4" fmla="*/ 846402 w 12192000"/>
              <a:gd name="connsiteY4" fmla="*/ 36512 h 1787292"/>
              <a:gd name="connsiteX5" fmla="*/ 887677 w 12192000"/>
              <a:gd name="connsiteY5" fmla="*/ 52387 h 1787292"/>
              <a:gd name="connsiteX6" fmla="*/ 924189 w 12192000"/>
              <a:gd name="connsiteY6" fmla="*/ 68262 h 1787292"/>
              <a:gd name="connsiteX7" fmla="*/ 962289 w 12192000"/>
              <a:gd name="connsiteY7" fmla="*/ 87312 h 1787292"/>
              <a:gd name="connsiteX8" fmla="*/ 1000389 w 12192000"/>
              <a:gd name="connsiteY8" fmla="*/ 106362 h 1787292"/>
              <a:gd name="connsiteX9" fmla="*/ 1036902 w 12192000"/>
              <a:gd name="connsiteY9" fmla="*/ 125412 h 1787292"/>
              <a:gd name="connsiteX10" fmla="*/ 1078177 w 12192000"/>
              <a:gd name="connsiteY10" fmla="*/ 141287 h 1787292"/>
              <a:gd name="connsiteX11" fmla="*/ 1124214 w 12192000"/>
              <a:gd name="connsiteY11" fmla="*/ 155575 h 1787292"/>
              <a:gd name="connsiteX12" fmla="*/ 1176602 w 12192000"/>
              <a:gd name="connsiteY12" fmla="*/ 166687 h 1787292"/>
              <a:gd name="connsiteX13" fmla="*/ 1236927 w 12192000"/>
              <a:gd name="connsiteY13" fmla="*/ 174625 h 1787292"/>
              <a:gd name="connsiteX14" fmla="*/ 1305189 w 12192000"/>
              <a:gd name="connsiteY14" fmla="*/ 176212 h 1787292"/>
              <a:gd name="connsiteX15" fmla="*/ 1373452 w 12192000"/>
              <a:gd name="connsiteY15" fmla="*/ 174625 h 1787292"/>
              <a:gd name="connsiteX16" fmla="*/ 1433777 w 12192000"/>
              <a:gd name="connsiteY16" fmla="*/ 166687 h 1787292"/>
              <a:gd name="connsiteX17" fmla="*/ 1486164 w 12192000"/>
              <a:gd name="connsiteY17" fmla="*/ 155575 h 1787292"/>
              <a:gd name="connsiteX18" fmla="*/ 1532202 w 12192000"/>
              <a:gd name="connsiteY18" fmla="*/ 141287 h 1787292"/>
              <a:gd name="connsiteX19" fmla="*/ 1573477 w 12192000"/>
              <a:gd name="connsiteY19" fmla="*/ 125412 h 1787292"/>
              <a:gd name="connsiteX20" fmla="*/ 1609989 w 12192000"/>
              <a:gd name="connsiteY20" fmla="*/ 106362 h 1787292"/>
              <a:gd name="connsiteX21" fmla="*/ 1648089 w 12192000"/>
              <a:gd name="connsiteY21" fmla="*/ 87312 h 1787292"/>
              <a:gd name="connsiteX22" fmla="*/ 1686189 w 12192000"/>
              <a:gd name="connsiteY22" fmla="*/ 68262 h 1787292"/>
              <a:gd name="connsiteX23" fmla="*/ 1722702 w 12192000"/>
              <a:gd name="connsiteY23" fmla="*/ 52387 h 1787292"/>
              <a:gd name="connsiteX24" fmla="*/ 1763977 w 12192000"/>
              <a:gd name="connsiteY24" fmla="*/ 36512 h 1787292"/>
              <a:gd name="connsiteX25" fmla="*/ 1810014 w 12192000"/>
              <a:gd name="connsiteY25" fmla="*/ 20637 h 1787292"/>
              <a:gd name="connsiteX26" fmla="*/ 1862402 w 12192000"/>
              <a:gd name="connsiteY26" fmla="*/ 9525 h 1787292"/>
              <a:gd name="connsiteX27" fmla="*/ 1922727 w 12192000"/>
              <a:gd name="connsiteY27" fmla="*/ 3175 h 1787292"/>
              <a:gd name="connsiteX28" fmla="*/ 1990989 w 12192000"/>
              <a:gd name="connsiteY28" fmla="*/ 0 h 1787292"/>
              <a:gd name="connsiteX29" fmla="*/ 2059252 w 12192000"/>
              <a:gd name="connsiteY29" fmla="*/ 3175 h 1787292"/>
              <a:gd name="connsiteX30" fmla="*/ 2119577 w 12192000"/>
              <a:gd name="connsiteY30" fmla="*/ 9525 h 1787292"/>
              <a:gd name="connsiteX31" fmla="*/ 2171964 w 12192000"/>
              <a:gd name="connsiteY31" fmla="*/ 20637 h 1787292"/>
              <a:gd name="connsiteX32" fmla="*/ 2218002 w 12192000"/>
              <a:gd name="connsiteY32" fmla="*/ 36512 h 1787292"/>
              <a:gd name="connsiteX33" fmla="*/ 2259277 w 12192000"/>
              <a:gd name="connsiteY33" fmla="*/ 52387 h 1787292"/>
              <a:gd name="connsiteX34" fmla="*/ 2295789 w 12192000"/>
              <a:gd name="connsiteY34" fmla="*/ 68262 h 1787292"/>
              <a:gd name="connsiteX35" fmla="*/ 2333889 w 12192000"/>
              <a:gd name="connsiteY35" fmla="*/ 87312 h 1787292"/>
              <a:gd name="connsiteX36" fmla="*/ 2371989 w 12192000"/>
              <a:gd name="connsiteY36" fmla="*/ 106362 h 1787292"/>
              <a:gd name="connsiteX37" fmla="*/ 2408502 w 12192000"/>
              <a:gd name="connsiteY37" fmla="*/ 125412 h 1787292"/>
              <a:gd name="connsiteX38" fmla="*/ 2449777 w 12192000"/>
              <a:gd name="connsiteY38" fmla="*/ 141287 h 1787292"/>
              <a:gd name="connsiteX39" fmla="*/ 2495814 w 12192000"/>
              <a:gd name="connsiteY39" fmla="*/ 155575 h 1787292"/>
              <a:gd name="connsiteX40" fmla="*/ 2548202 w 12192000"/>
              <a:gd name="connsiteY40" fmla="*/ 166687 h 1787292"/>
              <a:gd name="connsiteX41" fmla="*/ 2608527 w 12192000"/>
              <a:gd name="connsiteY41" fmla="*/ 174625 h 1787292"/>
              <a:gd name="connsiteX42" fmla="*/ 2676789 w 12192000"/>
              <a:gd name="connsiteY42" fmla="*/ 176212 h 1787292"/>
              <a:gd name="connsiteX43" fmla="*/ 2745052 w 12192000"/>
              <a:gd name="connsiteY43" fmla="*/ 174625 h 1787292"/>
              <a:gd name="connsiteX44" fmla="*/ 2805377 w 12192000"/>
              <a:gd name="connsiteY44" fmla="*/ 166687 h 1787292"/>
              <a:gd name="connsiteX45" fmla="*/ 2857764 w 12192000"/>
              <a:gd name="connsiteY45" fmla="*/ 155575 h 1787292"/>
              <a:gd name="connsiteX46" fmla="*/ 2903802 w 12192000"/>
              <a:gd name="connsiteY46" fmla="*/ 141287 h 1787292"/>
              <a:gd name="connsiteX47" fmla="*/ 2945077 w 12192000"/>
              <a:gd name="connsiteY47" fmla="*/ 125412 h 1787292"/>
              <a:gd name="connsiteX48" fmla="*/ 2981589 w 12192000"/>
              <a:gd name="connsiteY48" fmla="*/ 106362 h 1787292"/>
              <a:gd name="connsiteX49" fmla="*/ 3019689 w 12192000"/>
              <a:gd name="connsiteY49" fmla="*/ 87312 h 1787292"/>
              <a:gd name="connsiteX50" fmla="*/ 3057789 w 12192000"/>
              <a:gd name="connsiteY50" fmla="*/ 68262 h 1787292"/>
              <a:gd name="connsiteX51" fmla="*/ 3094302 w 12192000"/>
              <a:gd name="connsiteY51" fmla="*/ 52387 h 1787292"/>
              <a:gd name="connsiteX52" fmla="*/ 3135577 w 12192000"/>
              <a:gd name="connsiteY52" fmla="*/ 36512 h 1787292"/>
              <a:gd name="connsiteX53" fmla="*/ 3181614 w 12192000"/>
              <a:gd name="connsiteY53" fmla="*/ 20637 h 1787292"/>
              <a:gd name="connsiteX54" fmla="*/ 3234002 w 12192000"/>
              <a:gd name="connsiteY54" fmla="*/ 9525 h 1787292"/>
              <a:gd name="connsiteX55" fmla="*/ 3294327 w 12192000"/>
              <a:gd name="connsiteY55" fmla="*/ 3175 h 1787292"/>
              <a:gd name="connsiteX56" fmla="*/ 3361002 w 12192000"/>
              <a:gd name="connsiteY56" fmla="*/ 0 h 1787292"/>
              <a:gd name="connsiteX57" fmla="*/ 3430852 w 12192000"/>
              <a:gd name="connsiteY57" fmla="*/ 3175 h 1787292"/>
              <a:gd name="connsiteX58" fmla="*/ 3491177 w 12192000"/>
              <a:gd name="connsiteY58" fmla="*/ 9525 h 1787292"/>
              <a:gd name="connsiteX59" fmla="*/ 3543564 w 12192000"/>
              <a:gd name="connsiteY59" fmla="*/ 20637 h 1787292"/>
              <a:gd name="connsiteX60" fmla="*/ 3589602 w 12192000"/>
              <a:gd name="connsiteY60" fmla="*/ 36512 h 1787292"/>
              <a:gd name="connsiteX61" fmla="*/ 3630877 w 12192000"/>
              <a:gd name="connsiteY61" fmla="*/ 52387 h 1787292"/>
              <a:gd name="connsiteX62" fmla="*/ 3667389 w 12192000"/>
              <a:gd name="connsiteY62" fmla="*/ 68262 h 1787292"/>
              <a:gd name="connsiteX63" fmla="*/ 3705489 w 12192000"/>
              <a:gd name="connsiteY63" fmla="*/ 87312 h 1787292"/>
              <a:gd name="connsiteX64" fmla="*/ 3743589 w 12192000"/>
              <a:gd name="connsiteY64" fmla="*/ 106362 h 1787292"/>
              <a:gd name="connsiteX65" fmla="*/ 3780102 w 12192000"/>
              <a:gd name="connsiteY65" fmla="*/ 125412 h 1787292"/>
              <a:gd name="connsiteX66" fmla="*/ 3821377 w 12192000"/>
              <a:gd name="connsiteY66" fmla="*/ 141287 h 1787292"/>
              <a:gd name="connsiteX67" fmla="*/ 3867414 w 12192000"/>
              <a:gd name="connsiteY67" fmla="*/ 155575 h 1787292"/>
              <a:gd name="connsiteX68" fmla="*/ 3919802 w 12192000"/>
              <a:gd name="connsiteY68" fmla="*/ 166687 h 1787292"/>
              <a:gd name="connsiteX69" fmla="*/ 3980127 w 12192000"/>
              <a:gd name="connsiteY69" fmla="*/ 174625 h 1787292"/>
              <a:gd name="connsiteX70" fmla="*/ 4048389 w 12192000"/>
              <a:gd name="connsiteY70" fmla="*/ 176212 h 1787292"/>
              <a:gd name="connsiteX71" fmla="*/ 4116652 w 12192000"/>
              <a:gd name="connsiteY71" fmla="*/ 174625 h 1787292"/>
              <a:gd name="connsiteX72" fmla="*/ 4176977 w 12192000"/>
              <a:gd name="connsiteY72" fmla="*/ 166687 h 1787292"/>
              <a:gd name="connsiteX73" fmla="*/ 4229364 w 12192000"/>
              <a:gd name="connsiteY73" fmla="*/ 155575 h 1787292"/>
              <a:gd name="connsiteX74" fmla="*/ 4275402 w 12192000"/>
              <a:gd name="connsiteY74" fmla="*/ 141287 h 1787292"/>
              <a:gd name="connsiteX75" fmla="*/ 4316677 w 12192000"/>
              <a:gd name="connsiteY75" fmla="*/ 125412 h 1787292"/>
              <a:gd name="connsiteX76" fmla="*/ 4353189 w 12192000"/>
              <a:gd name="connsiteY76" fmla="*/ 106362 h 1787292"/>
              <a:gd name="connsiteX77" fmla="*/ 4429389 w 12192000"/>
              <a:gd name="connsiteY77" fmla="*/ 68262 h 1787292"/>
              <a:gd name="connsiteX78" fmla="*/ 4465902 w 12192000"/>
              <a:gd name="connsiteY78" fmla="*/ 52387 h 1787292"/>
              <a:gd name="connsiteX79" fmla="*/ 4507177 w 12192000"/>
              <a:gd name="connsiteY79" fmla="*/ 36512 h 1787292"/>
              <a:gd name="connsiteX80" fmla="*/ 4553214 w 12192000"/>
              <a:gd name="connsiteY80" fmla="*/ 20637 h 1787292"/>
              <a:gd name="connsiteX81" fmla="*/ 4605602 w 12192000"/>
              <a:gd name="connsiteY81" fmla="*/ 9525 h 1787292"/>
              <a:gd name="connsiteX82" fmla="*/ 4665928 w 12192000"/>
              <a:gd name="connsiteY82" fmla="*/ 3175 h 1787292"/>
              <a:gd name="connsiteX83" fmla="*/ 4734189 w 12192000"/>
              <a:gd name="connsiteY83" fmla="*/ 0 h 1787292"/>
              <a:gd name="connsiteX84" fmla="*/ 4802453 w 12192000"/>
              <a:gd name="connsiteY84" fmla="*/ 3175 h 1787292"/>
              <a:gd name="connsiteX85" fmla="*/ 4862777 w 12192000"/>
              <a:gd name="connsiteY85" fmla="*/ 9525 h 1787292"/>
              <a:gd name="connsiteX86" fmla="*/ 4915165 w 12192000"/>
              <a:gd name="connsiteY86" fmla="*/ 20637 h 1787292"/>
              <a:gd name="connsiteX87" fmla="*/ 4961201 w 12192000"/>
              <a:gd name="connsiteY87" fmla="*/ 36512 h 1787292"/>
              <a:gd name="connsiteX88" fmla="*/ 5002476 w 12192000"/>
              <a:gd name="connsiteY88" fmla="*/ 52387 h 1787292"/>
              <a:gd name="connsiteX89" fmla="*/ 5038989 w 12192000"/>
              <a:gd name="connsiteY89" fmla="*/ 68262 h 1787292"/>
              <a:gd name="connsiteX90" fmla="*/ 5077089 w 12192000"/>
              <a:gd name="connsiteY90" fmla="*/ 87312 h 1787292"/>
              <a:gd name="connsiteX91" fmla="*/ 5115189 w 12192000"/>
              <a:gd name="connsiteY91" fmla="*/ 106362 h 1787292"/>
              <a:gd name="connsiteX92" fmla="*/ 5151701 w 12192000"/>
              <a:gd name="connsiteY92" fmla="*/ 125412 h 1787292"/>
              <a:gd name="connsiteX93" fmla="*/ 5192976 w 12192000"/>
              <a:gd name="connsiteY93" fmla="*/ 141287 h 1787292"/>
              <a:gd name="connsiteX94" fmla="*/ 5239014 w 12192000"/>
              <a:gd name="connsiteY94" fmla="*/ 155575 h 1787292"/>
              <a:gd name="connsiteX95" fmla="*/ 5291401 w 12192000"/>
              <a:gd name="connsiteY95" fmla="*/ 166687 h 1787292"/>
              <a:gd name="connsiteX96" fmla="*/ 5351727 w 12192000"/>
              <a:gd name="connsiteY96" fmla="*/ 174625 h 1787292"/>
              <a:gd name="connsiteX97" fmla="*/ 5410199 w 12192000"/>
              <a:gd name="connsiteY97" fmla="*/ 175985 h 1787292"/>
              <a:gd name="connsiteX98" fmla="*/ 5468671 w 12192000"/>
              <a:gd name="connsiteY98" fmla="*/ 174625 h 1787292"/>
              <a:gd name="connsiteX99" fmla="*/ 5528996 w 12192000"/>
              <a:gd name="connsiteY99" fmla="*/ 166687 h 1787292"/>
              <a:gd name="connsiteX100" fmla="*/ 5581383 w 12192000"/>
              <a:gd name="connsiteY100" fmla="*/ 155575 h 1787292"/>
              <a:gd name="connsiteX101" fmla="*/ 5627421 w 12192000"/>
              <a:gd name="connsiteY101" fmla="*/ 141287 h 1787292"/>
              <a:gd name="connsiteX102" fmla="*/ 5668696 w 12192000"/>
              <a:gd name="connsiteY102" fmla="*/ 125412 h 1787292"/>
              <a:gd name="connsiteX103" fmla="*/ 5705209 w 12192000"/>
              <a:gd name="connsiteY103" fmla="*/ 106362 h 1787292"/>
              <a:gd name="connsiteX104" fmla="*/ 5743308 w 12192000"/>
              <a:gd name="connsiteY104" fmla="*/ 87312 h 1787292"/>
              <a:gd name="connsiteX105" fmla="*/ 5781408 w 12192000"/>
              <a:gd name="connsiteY105" fmla="*/ 68262 h 1787292"/>
              <a:gd name="connsiteX106" fmla="*/ 5817921 w 12192000"/>
              <a:gd name="connsiteY106" fmla="*/ 52387 h 1787292"/>
              <a:gd name="connsiteX107" fmla="*/ 5859196 w 12192000"/>
              <a:gd name="connsiteY107" fmla="*/ 36512 h 1787292"/>
              <a:gd name="connsiteX108" fmla="*/ 5905234 w 12192000"/>
              <a:gd name="connsiteY108" fmla="*/ 20637 h 1787292"/>
              <a:gd name="connsiteX109" fmla="*/ 5957621 w 12192000"/>
              <a:gd name="connsiteY109" fmla="*/ 9525 h 1787292"/>
              <a:gd name="connsiteX110" fmla="*/ 6017947 w 12192000"/>
              <a:gd name="connsiteY110" fmla="*/ 3175 h 1787292"/>
              <a:gd name="connsiteX111" fmla="*/ 6086208 w 12192000"/>
              <a:gd name="connsiteY111" fmla="*/ 0 h 1787292"/>
              <a:gd name="connsiteX112" fmla="*/ 6095999 w 12192000"/>
              <a:gd name="connsiteY112" fmla="*/ 455 h 1787292"/>
              <a:gd name="connsiteX113" fmla="*/ 6105789 w 12192000"/>
              <a:gd name="connsiteY113" fmla="*/ 0 h 1787292"/>
              <a:gd name="connsiteX114" fmla="*/ 6174052 w 12192000"/>
              <a:gd name="connsiteY114" fmla="*/ 3175 h 1787292"/>
              <a:gd name="connsiteX115" fmla="*/ 6234377 w 12192000"/>
              <a:gd name="connsiteY115" fmla="*/ 9525 h 1787292"/>
              <a:gd name="connsiteX116" fmla="*/ 6286764 w 12192000"/>
              <a:gd name="connsiteY116" fmla="*/ 20637 h 1787292"/>
              <a:gd name="connsiteX117" fmla="*/ 6332802 w 12192000"/>
              <a:gd name="connsiteY117" fmla="*/ 36512 h 1787292"/>
              <a:gd name="connsiteX118" fmla="*/ 6374077 w 12192000"/>
              <a:gd name="connsiteY118" fmla="*/ 52387 h 1787292"/>
              <a:gd name="connsiteX119" fmla="*/ 6410589 w 12192000"/>
              <a:gd name="connsiteY119" fmla="*/ 68262 h 1787292"/>
              <a:gd name="connsiteX120" fmla="*/ 6448689 w 12192000"/>
              <a:gd name="connsiteY120" fmla="*/ 87312 h 1787292"/>
              <a:gd name="connsiteX121" fmla="*/ 6486789 w 12192000"/>
              <a:gd name="connsiteY121" fmla="*/ 106362 h 1787292"/>
              <a:gd name="connsiteX122" fmla="*/ 6523302 w 12192000"/>
              <a:gd name="connsiteY122" fmla="*/ 125412 h 1787292"/>
              <a:gd name="connsiteX123" fmla="*/ 6564577 w 12192000"/>
              <a:gd name="connsiteY123" fmla="*/ 141287 h 1787292"/>
              <a:gd name="connsiteX124" fmla="*/ 6610614 w 12192000"/>
              <a:gd name="connsiteY124" fmla="*/ 155575 h 1787292"/>
              <a:gd name="connsiteX125" fmla="*/ 6663002 w 12192000"/>
              <a:gd name="connsiteY125" fmla="*/ 166687 h 1787292"/>
              <a:gd name="connsiteX126" fmla="*/ 6723327 w 12192000"/>
              <a:gd name="connsiteY126" fmla="*/ 174625 h 1787292"/>
              <a:gd name="connsiteX127" fmla="*/ 6781799 w 12192000"/>
              <a:gd name="connsiteY127" fmla="*/ 175985 h 1787292"/>
              <a:gd name="connsiteX128" fmla="*/ 6840271 w 12192000"/>
              <a:gd name="connsiteY128" fmla="*/ 174625 h 1787292"/>
              <a:gd name="connsiteX129" fmla="*/ 6900596 w 12192000"/>
              <a:gd name="connsiteY129" fmla="*/ 166687 h 1787292"/>
              <a:gd name="connsiteX130" fmla="*/ 6952983 w 12192000"/>
              <a:gd name="connsiteY130" fmla="*/ 155575 h 1787292"/>
              <a:gd name="connsiteX131" fmla="*/ 6999021 w 12192000"/>
              <a:gd name="connsiteY131" fmla="*/ 141287 h 1787292"/>
              <a:gd name="connsiteX132" fmla="*/ 7040296 w 12192000"/>
              <a:gd name="connsiteY132" fmla="*/ 125412 h 1787292"/>
              <a:gd name="connsiteX133" fmla="*/ 7076808 w 12192000"/>
              <a:gd name="connsiteY133" fmla="*/ 106362 h 1787292"/>
              <a:gd name="connsiteX134" fmla="*/ 7114908 w 12192000"/>
              <a:gd name="connsiteY134" fmla="*/ 87312 h 1787292"/>
              <a:gd name="connsiteX135" fmla="*/ 7153008 w 12192000"/>
              <a:gd name="connsiteY135" fmla="*/ 68262 h 1787292"/>
              <a:gd name="connsiteX136" fmla="*/ 7189521 w 12192000"/>
              <a:gd name="connsiteY136" fmla="*/ 52387 h 1787292"/>
              <a:gd name="connsiteX137" fmla="*/ 7230796 w 12192000"/>
              <a:gd name="connsiteY137" fmla="*/ 36512 h 1787292"/>
              <a:gd name="connsiteX138" fmla="*/ 7276833 w 12192000"/>
              <a:gd name="connsiteY138" fmla="*/ 20637 h 1787292"/>
              <a:gd name="connsiteX139" fmla="*/ 7329221 w 12192000"/>
              <a:gd name="connsiteY139" fmla="*/ 9525 h 1787292"/>
              <a:gd name="connsiteX140" fmla="*/ 7389546 w 12192000"/>
              <a:gd name="connsiteY140" fmla="*/ 3175 h 1787292"/>
              <a:gd name="connsiteX141" fmla="*/ 7457808 w 12192000"/>
              <a:gd name="connsiteY141" fmla="*/ 0 h 1787292"/>
              <a:gd name="connsiteX142" fmla="*/ 7526071 w 12192000"/>
              <a:gd name="connsiteY142" fmla="*/ 3175 h 1787292"/>
              <a:gd name="connsiteX143" fmla="*/ 7586396 w 12192000"/>
              <a:gd name="connsiteY143" fmla="*/ 9525 h 1787292"/>
              <a:gd name="connsiteX144" fmla="*/ 7638783 w 12192000"/>
              <a:gd name="connsiteY144" fmla="*/ 20637 h 1787292"/>
              <a:gd name="connsiteX145" fmla="*/ 7684821 w 12192000"/>
              <a:gd name="connsiteY145" fmla="*/ 36512 h 1787292"/>
              <a:gd name="connsiteX146" fmla="*/ 7726096 w 12192000"/>
              <a:gd name="connsiteY146" fmla="*/ 52387 h 1787292"/>
              <a:gd name="connsiteX147" fmla="*/ 7762608 w 12192000"/>
              <a:gd name="connsiteY147" fmla="*/ 68262 h 1787292"/>
              <a:gd name="connsiteX148" fmla="*/ 7800708 w 12192000"/>
              <a:gd name="connsiteY148" fmla="*/ 87312 h 1787292"/>
              <a:gd name="connsiteX149" fmla="*/ 7838808 w 12192000"/>
              <a:gd name="connsiteY149" fmla="*/ 106362 h 1787292"/>
              <a:gd name="connsiteX150" fmla="*/ 7875321 w 12192000"/>
              <a:gd name="connsiteY150" fmla="*/ 125412 h 1787292"/>
              <a:gd name="connsiteX151" fmla="*/ 7916596 w 12192000"/>
              <a:gd name="connsiteY151" fmla="*/ 141287 h 1787292"/>
              <a:gd name="connsiteX152" fmla="*/ 7962633 w 12192000"/>
              <a:gd name="connsiteY152" fmla="*/ 155575 h 1787292"/>
              <a:gd name="connsiteX153" fmla="*/ 8015021 w 12192000"/>
              <a:gd name="connsiteY153" fmla="*/ 166687 h 1787292"/>
              <a:gd name="connsiteX154" fmla="*/ 8075346 w 12192000"/>
              <a:gd name="connsiteY154" fmla="*/ 174625 h 1787292"/>
              <a:gd name="connsiteX155" fmla="*/ 8143608 w 12192000"/>
              <a:gd name="connsiteY155" fmla="*/ 176212 h 1787292"/>
              <a:gd name="connsiteX156" fmla="*/ 8211871 w 12192000"/>
              <a:gd name="connsiteY156" fmla="*/ 174625 h 1787292"/>
              <a:gd name="connsiteX157" fmla="*/ 8272196 w 12192000"/>
              <a:gd name="connsiteY157" fmla="*/ 166687 h 1787292"/>
              <a:gd name="connsiteX158" fmla="*/ 8324583 w 12192000"/>
              <a:gd name="connsiteY158" fmla="*/ 155575 h 1787292"/>
              <a:gd name="connsiteX159" fmla="*/ 8370621 w 12192000"/>
              <a:gd name="connsiteY159" fmla="*/ 141287 h 1787292"/>
              <a:gd name="connsiteX160" fmla="*/ 8411896 w 12192000"/>
              <a:gd name="connsiteY160" fmla="*/ 125412 h 1787292"/>
              <a:gd name="connsiteX161" fmla="*/ 8448408 w 12192000"/>
              <a:gd name="connsiteY161" fmla="*/ 106362 h 1787292"/>
              <a:gd name="connsiteX162" fmla="*/ 8486508 w 12192000"/>
              <a:gd name="connsiteY162" fmla="*/ 87312 h 1787292"/>
              <a:gd name="connsiteX163" fmla="*/ 8524608 w 12192000"/>
              <a:gd name="connsiteY163" fmla="*/ 68262 h 1787292"/>
              <a:gd name="connsiteX164" fmla="*/ 8561120 w 12192000"/>
              <a:gd name="connsiteY164" fmla="*/ 52387 h 1787292"/>
              <a:gd name="connsiteX165" fmla="*/ 8602396 w 12192000"/>
              <a:gd name="connsiteY165" fmla="*/ 36512 h 1787292"/>
              <a:gd name="connsiteX166" fmla="*/ 8648432 w 12192000"/>
              <a:gd name="connsiteY166" fmla="*/ 20637 h 1787292"/>
              <a:gd name="connsiteX167" fmla="*/ 8700820 w 12192000"/>
              <a:gd name="connsiteY167" fmla="*/ 9525 h 1787292"/>
              <a:gd name="connsiteX168" fmla="*/ 8761146 w 12192000"/>
              <a:gd name="connsiteY168" fmla="*/ 3175 h 1787292"/>
              <a:gd name="connsiteX169" fmla="*/ 8827820 w 12192000"/>
              <a:gd name="connsiteY169" fmla="*/ 0 h 1787292"/>
              <a:gd name="connsiteX170" fmla="*/ 8897670 w 12192000"/>
              <a:gd name="connsiteY170" fmla="*/ 3175 h 1787292"/>
              <a:gd name="connsiteX171" fmla="*/ 8957996 w 12192000"/>
              <a:gd name="connsiteY171" fmla="*/ 9525 h 1787292"/>
              <a:gd name="connsiteX172" fmla="*/ 9010382 w 12192000"/>
              <a:gd name="connsiteY172" fmla="*/ 20637 h 1787292"/>
              <a:gd name="connsiteX173" fmla="*/ 9056420 w 12192000"/>
              <a:gd name="connsiteY173" fmla="*/ 36512 h 1787292"/>
              <a:gd name="connsiteX174" fmla="*/ 9097696 w 12192000"/>
              <a:gd name="connsiteY174" fmla="*/ 52387 h 1787292"/>
              <a:gd name="connsiteX175" fmla="*/ 9134208 w 12192000"/>
              <a:gd name="connsiteY175" fmla="*/ 68262 h 1787292"/>
              <a:gd name="connsiteX176" fmla="*/ 9172308 w 12192000"/>
              <a:gd name="connsiteY176" fmla="*/ 87312 h 1787292"/>
              <a:gd name="connsiteX177" fmla="*/ 9210408 w 12192000"/>
              <a:gd name="connsiteY177" fmla="*/ 106362 h 1787292"/>
              <a:gd name="connsiteX178" fmla="*/ 9246920 w 12192000"/>
              <a:gd name="connsiteY178" fmla="*/ 125412 h 1787292"/>
              <a:gd name="connsiteX179" fmla="*/ 9288196 w 12192000"/>
              <a:gd name="connsiteY179" fmla="*/ 141287 h 1787292"/>
              <a:gd name="connsiteX180" fmla="*/ 9334232 w 12192000"/>
              <a:gd name="connsiteY180" fmla="*/ 155575 h 1787292"/>
              <a:gd name="connsiteX181" fmla="*/ 9386620 w 12192000"/>
              <a:gd name="connsiteY181" fmla="*/ 166687 h 1787292"/>
              <a:gd name="connsiteX182" fmla="*/ 9446946 w 12192000"/>
              <a:gd name="connsiteY182" fmla="*/ 174625 h 1787292"/>
              <a:gd name="connsiteX183" fmla="*/ 9515208 w 12192000"/>
              <a:gd name="connsiteY183" fmla="*/ 176212 h 1787292"/>
              <a:gd name="connsiteX184" fmla="*/ 9583470 w 12192000"/>
              <a:gd name="connsiteY184" fmla="*/ 174625 h 1787292"/>
              <a:gd name="connsiteX185" fmla="*/ 9643796 w 12192000"/>
              <a:gd name="connsiteY185" fmla="*/ 166687 h 1787292"/>
              <a:gd name="connsiteX186" fmla="*/ 9696182 w 12192000"/>
              <a:gd name="connsiteY186" fmla="*/ 155575 h 1787292"/>
              <a:gd name="connsiteX187" fmla="*/ 9742220 w 12192000"/>
              <a:gd name="connsiteY187" fmla="*/ 141287 h 1787292"/>
              <a:gd name="connsiteX188" fmla="*/ 9783496 w 12192000"/>
              <a:gd name="connsiteY188" fmla="*/ 125412 h 1787292"/>
              <a:gd name="connsiteX189" fmla="*/ 9820008 w 12192000"/>
              <a:gd name="connsiteY189" fmla="*/ 106362 h 1787292"/>
              <a:gd name="connsiteX190" fmla="*/ 9896208 w 12192000"/>
              <a:gd name="connsiteY190" fmla="*/ 68262 h 1787292"/>
              <a:gd name="connsiteX191" fmla="*/ 9932720 w 12192000"/>
              <a:gd name="connsiteY191" fmla="*/ 52387 h 1787292"/>
              <a:gd name="connsiteX192" fmla="*/ 9973996 w 12192000"/>
              <a:gd name="connsiteY192" fmla="*/ 36512 h 1787292"/>
              <a:gd name="connsiteX193" fmla="*/ 10020032 w 12192000"/>
              <a:gd name="connsiteY193" fmla="*/ 20637 h 1787292"/>
              <a:gd name="connsiteX194" fmla="*/ 10072420 w 12192000"/>
              <a:gd name="connsiteY194" fmla="*/ 9525 h 1787292"/>
              <a:gd name="connsiteX195" fmla="*/ 10132746 w 12192000"/>
              <a:gd name="connsiteY195" fmla="*/ 3175 h 1787292"/>
              <a:gd name="connsiteX196" fmla="*/ 10201008 w 12192000"/>
              <a:gd name="connsiteY196" fmla="*/ 0 h 1787292"/>
              <a:gd name="connsiteX197" fmla="*/ 10269270 w 12192000"/>
              <a:gd name="connsiteY197" fmla="*/ 3175 h 1787292"/>
              <a:gd name="connsiteX198" fmla="*/ 10329596 w 12192000"/>
              <a:gd name="connsiteY198" fmla="*/ 9525 h 1787292"/>
              <a:gd name="connsiteX199" fmla="*/ 10381982 w 12192000"/>
              <a:gd name="connsiteY199" fmla="*/ 20637 h 1787292"/>
              <a:gd name="connsiteX200" fmla="*/ 10428020 w 12192000"/>
              <a:gd name="connsiteY200" fmla="*/ 36512 h 1787292"/>
              <a:gd name="connsiteX201" fmla="*/ 10469296 w 12192000"/>
              <a:gd name="connsiteY201" fmla="*/ 52387 h 1787292"/>
              <a:gd name="connsiteX202" fmla="*/ 10505808 w 12192000"/>
              <a:gd name="connsiteY202" fmla="*/ 68262 h 1787292"/>
              <a:gd name="connsiteX203" fmla="*/ 10543908 w 12192000"/>
              <a:gd name="connsiteY203" fmla="*/ 87312 h 1787292"/>
              <a:gd name="connsiteX204" fmla="*/ 10582008 w 12192000"/>
              <a:gd name="connsiteY204" fmla="*/ 106362 h 1787292"/>
              <a:gd name="connsiteX205" fmla="*/ 10618520 w 12192000"/>
              <a:gd name="connsiteY205" fmla="*/ 125412 h 1787292"/>
              <a:gd name="connsiteX206" fmla="*/ 10659796 w 12192000"/>
              <a:gd name="connsiteY206" fmla="*/ 141287 h 1787292"/>
              <a:gd name="connsiteX207" fmla="*/ 10705832 w 12192000"/>
              <a:gd name="connsiteY207" fmla="*/ 155575 h 1787292"/>
              <a:gd name="connsiteX208" fmla="*/ 10758220 w 12192000"/>
              <a:gd name="connsiteY208" fmla="*/ 166687 h 1787292"/>
              <a:gd name="connsiteX209" fmla="*/ 10818546 w 12192000"/>
              <a:gd name="connsiteY209" fmla="*/ 174625 h 1787292"/>
              <a:gd name="connsiteX210" fmla="*/ 10886808 w 12192000"/>
              <a:gd name="connsiteY210" fmla="*/ 176212 h 1787292"/>
              <a:gd name="connsiteX211" fmla="*/ 10955070 w 12192000"/>
              <a:gd name="connsiteY211" fmla="*/ 174625 h 1787292"/>
              <a:gd name="connsiteX212" fmla="*/ 11015396 w 12192000"/>
              <a:gd name="connsiteY212" fmla="*/ 166687 h 1787292"/>
              <a:gd name="connsiteX213" fmla="*/ 11067782 w 12192000"/>
              <a:gd name="connsiteY213" fmla="*/ 155575 h 1787292"/>
              <a:gd name="connsiteX214" fmla="*/ 11113820 w 12192000"/>
              <a:gd name="connsiteY214" fmla="*/ 141287 h 1787292"/>
              <a:gd name="connsiteX215" fmla="*/ 11155096 w 12192000"/>
              <a:gd name="connsiteY215" fmla="*/ 125412 h 1787292"/>
              <a:gd name="connsiteX216" fmla="*/ 11191608 w 12192000"/>
              <a:gd name="connsiteY216" fmla="*/ 106362 h 1787292"/>
              <a:gd name="connsiteX217" fmla="*/ 11229708 w 12192000"/>
              <a:gd name="connsiteY217" fmla="*/ 87312 h 1787292"/>
              <a:gd name="connsiteX218" fmla="*/ 11267808 w 12192000"/>
              <a:gd name="connsiteY218" fmla="*/ 68262 h 1787292"/>
              <a:gd name="connsiteX219" fmla="*/ 11304320 w 12192000"/>
              <a:gd name="connsiteY219" fmla="*/ 52387 h 1787292"/>
              <a:gd name="connsiteX220" fmla="*/ 11345596 w 12192000"/>
              <a:gd name="connsiteY220" fmla="*/ 36512 h 1787292"/>
              <a:gd name="connsiteX221" fmla="*/ 11391632 w 12192000"/>
              <a:gd name="connsiteY221" fmla="*/ 20637 h 1787292"/>
              <a:gd name="connsiteX222" fmla="*/ 11444020 w 12192000"/>
              <a:gd name="connsiteY222" fmla="*/ 9525 h 1787292"/>
              <a:gd name="connsiteX223" fmla="*/ 11504346 w 12192000"/>
              <a:gd name="connsiteY223" fmla="*/ 3175 h 1787292"/>
              <a:gd name="connsiteX224" fmla="*/ 11572608 w 12192000"/>
              <a:gd name="connsiteY224" fmla="*/ 0 h 1787292"/>
              <a:gd name="connsiteX225" fmla="*/ 11640870 w 12192000"/>
              <a:gd name="connsiteY225" fmla="*/ 3175 h 1787292"/>
              <a:gd name="connsiteX226" fmla="*/ 11701196 w 12192000"/>
              <a:gd name="connsiteY226" fmla="*/ 9525 h 1787292"/>
              <a:gd name="connsiteX227" fmla="*/ 11753582 w 12192000"/>
              <a:gd name="connsiteY227" fmla="*/ 20637 h 1787292"/>
              <a:gd name="connsiteX228" fmla="*/ 11799620 w 12192000"/>
              <a:gd name="connsiteY228" fmla="*/ 36512 h 1787292"/>
              <a:gd name="connsiteX229" fmla="*/ 11840896 w 12192000"/>
              <a:gd name="connsiteY229" fmla="*/ 52387 h 1787292"/>
              <a:gd name="connsiteX230" fmla="*/ 11877408 w 12192000"/>
              <a:gd name="connsiteY230" fmla="*/ 68262 h 1787292"/>
              <a:gd name="connsiteX231" fmla="*/ 11915508 w 12192000"/>
              <a:gd name="connsiteY231" fmla="*/ 87312 h 1787292"/>
              <a:gd name="connsiteX232" fmla="*/ 11953608 w 12192000"/>
              <a:gd name="connsiteY232" fmla="*/ 106362 h 1787292"/>
              <a:gd name="connsiteX233" fmla="*/ 11990120 w 12192000"/>
              <a:gd name="connsiteY233" fmla="*/ 125412 h 1787292"/>
              <a:gd name="connsiteX234" fmla="*/ 12031396 w 12192000"/>
              <a:gd name="connsiteY234" fmla="*/ 141287 h 1787292"/>
              <a:gd name="connsiteX235" fmla="*/ 12077432 w 12192000"/>
              <a:gd name="connsiteY235" fmla="*/ 155575 h 1787292"/>
              <a:gd name="connsiteX236" fmla="*/ 12129820 w 12192000"/>
              <a:gd name="connsiteY236" fmla="*/ 166688 h 1787292"/>
              <a:gd name="connsiteX237" fmla="*/ 12190146 w 12192000"/>
              <a:gd name="connsiteY237" fmla="*/ 174625 h 1787292"/>
              <a:gd name="connsiteX238" fmla="*/ 12192000 w 12192000"/>
              <a:gd name="connsiteY238" fmla="*/ 174668 h 1787292"/>
              <a:gd name="connsiteX239" fmla="*/ 12192000 w 12192000"/>
              <a:gd name="connsiteY239" fmla="*/ 885826 h 1787292"/>
              <a:gd name="connsiteX240" fmla="*/ 12192000 w 12192000"/>
              <a:gd name="connsiteY240" fmla="*/ 1787292 h 1787292"/>
              <a:gd name="connsiteX241" fmla="*/ 0 w 12192000"/>
              <a:gd name="connsiteY241" fmla="*/ 1787292 h 1787292"/>
              <a:gd name="connsiteX242" fmla="*/ 0 w 12192000"/>
              <a:gd name="connsiteY242" fmla="*/ 885826 h 1787292"/>
              <a:gd name="connsiteX243" fmla="*/ 0 w 12192000"/>
              <a:gd name="connsiteY243" fmla="*/ 174668 h 1787292"/>
              <a:gd name="connsiteX244" fmla="*/ 1852 w 12192000"/>
              <a:gd name="connsiteY244" fmla="*/ 174625 h 1787292"/>
              <a:gd name="connsiteX245" fmla="*/ 62177 w 12192000"/>
              <a:gd name="connsiteY245" fmla="*/ 166687 h 1787292"/>
              <a:gd name="connsiteX246" fmla="*/ 114564 w 12192000"/>
              <a:gd name="connsiteY246" fmla="*/ 155575 h 1787292"/>
              <a:gd name="connsiteX247" fmla="*/ 160602 w 12192000"/>
              <a:gd name="connsiteY247" fmla="*/ 141287 h 1787292"/>
              <a:gd name="connsiteX248" fmla="*/ 201877 w 12192000"/>
              <a:gd name="connsiteY248" fmla="*/ 125412 h 1787292"/>
              <a:gd name="connsiteX249" fmla="*/ 238389 w 12192000"/>
              <a:gd name="connsiteY249" fmla="*/ 106362 h 1787292"/>
              <a:gd name="connsiteX250" fmla="*/ 276489 w 12192000"/>
              <a:gd name="connsiteY250" fmla="*/ 87312 h 1787292"/>
              <a:gd name="connsiteX251" fmla="*/ 314589 w 12192000"/>
              <a:gd name="connsiteY251" fmla="*/ 68262 h 1787292"/>
              <a:gd name="connsiteX252" fmla="*/ 351102 w 12192000"/>
              <a:gd name="connsiteY252" fmla="*/ 52387 h 1787292"/>
              <a:gd name="connsiteX253" fmla="*/ 392377 w 12192000"/>
              <a:gd name="connsiteY253" fmla="*/ 36512 h 1787292"/>
              <a:gd name="connsiteX254" fmla="*/ 438414 w 12192000"/>
              <a:gd name="connsiteY254" fmla="*/ 20637 h 1787292"/>
              <a:gd name="connsiteX255" fmla="*/ 490802 w 12192000"/>
              <a:gd name="connsiteY255" fmla="*/ 9525 h 1787292"/>
              <a:gd name="connsiteX256" fmla="*/ 551127 w 12192000"/>
              <a:gd name="connsiteY256" fmla="*/ 3175 h 1787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</a:cxnLst>
            <a:rect l="l" t="t" r="r" b="b"/>
            <a:pathLst>
              <a:path w="12192000" h="1787292">
                <a:moveTo>
                  <a:pt x="619389" y="0"/>
                </a:moveTo>
                <a:lnTo>
                  <a:pt x="687652" y="3175"/>
                </a:lnTo>
                <a:lnTo>
                  <a:pt x="747977" y="9525"/>
                </a:lnTo>
                <a:lnTo>
                  <a:pt x="800364" y="20637"/>
                </a:lnTo>
                <a:lnTo>
                  <a:pt x="846402" y="36512"/>
                </a:lnTo>
                <a:lnTo>
                  <a:pt x="887677" y="52387"/>
                </a:lnTo>
                <a:lnTo>
                  <a:pt x="924189" y="68262"/>
                </a:lnTo>
                <a:lnTo>
                  <a:pt x="962289" y="87312"/>
                </a:lnTo>
                <a:lnTo>
                  <a:pt x="1000389" y="106362"/>
                </a:lnTo>
                <a:lnTo>
                  <a:pt x="1036902" y="125412"/>
                </a:lnTo>
                <a:lnTo>
                  <a:pt x="1078177" y="141287"/>
                </a:lnTo>
                <a:lnTo>
                  <a:pt x="1124214" y="155575"/>
                </a:lnTo>
                <a:lnTo>
                  <a:pt x="1176602" y="166687"/>
                </a:lnTo>
                <a:lnTo>
                  <a:pt x="1236927" y="174625"/>
                </a:lnTo>
                <a:lnTo>
                  <a:pt x="1305189" y="176212"/>
                </a:lnTo>
                <a:lnTo>
                  <a:pt x="1373452" y="174625"/>
                </a:lnTo>
                <a:lnTo>
                  <a:pt x="1433777" y="166687"/>
                </a:lnTo>
                <a:lnTo>
                  <a:pt x="1486164" y="155575"/>
                </a:lnTo>
                <a:lnTo>
                  <a:pt x="1532202" y="141287"/>
                </a:lnTo>
                <a:lnTo>
                  <a:pt x="1573477" y="125412"/>
                </a:lnTo>
                <a:lnTo>
                  <a:pt x="1609989" y="106362"/>
                </a:lnTo>
                <a:lnTo>
                  <a:pt x="1648089" y="87312"/>
                </a:lnTo>
                <a:lnTo>
                  <a:pt x="1686189" y="68262"/>
                </a:lnTo>
                <a:lnTo>
                  <a:pt x="1722702" y="52387"/>
                </a:lnTo>
                <a:lnTo>
                  <a:pt x="1763977" y="36512"/>
                </a:lnTo>
                <a:lnTo>
                  <a:pt x="1810014" y="20637"/>
                </a:lnTo>
                <a:lnTo>
                  <a:pt x="1862402" y="9525"/>
                </a:lnTo>
                <a:lnTo>
                  <a:pt x="1922727" y="3175"/>
                </a:lnTo>
                <a:lnTo>
                  <a:pt x="1990989" y="0"/>
                </a:lnTo>
                <a:lnTo>
                  <a:pt x="2059252" y="3175"/>
                </a:lnTo>
                <a:lnTo>
                  <a:pt x="2119577" y="9525"/>
                </a:lnTo>
                <a:lnTo>
                  <a:pt x="2171964" y="20637"/>
                </a:lnTo>
                <a:lnTo>
                  <a:pt x="2218002" y="36512"/>
                </a:lnTo>
                <a:lnTo>
                  <a:pt x="2259277" y="52387"/>
                </a:lnTo>
                <a:lnTo>
                  <a:pt x="2295789" y="68262"/>
                </a:lnTo>
                <a:lnTo>
                  <a:pt x="2333889" y="87312"/>
                </a:lnTo>
                <a:lnTo>
                  <a:pt x="2371989" y="106362"/>
                </a:lnTo>
                <a:lnTo>
                  <a:pt x="2408502" y="125412"/>
                </a:lnTo>
                <a:lnTo>
                  <a:pt x="2449777" y="141287"/>
                </a:lnTo>
                <a:lnTo>
                  <a:pt x="2495814" y="155575"/>
                </a:lnTo>
                <a:lnTo>
                  <a:pt x="2548202" y="166687"/>
                </a:lnTo>
                <a:lnTo>
                  <a:pt x="2608527" y="174625"/>
                </a:lnTo>
                <a:lnTo>
                  <a:pt x="2676789" y="176212"/>
                </a:lnTo>
                <a:lnTo>
                  <a:pt x="2745052" y="174625"/>
                </a:lnTo>
                <a:lnTo>
                  <a:pt x="2805377" y="166687"/>
                </a:lnTo>
                <a:lnTo>
                  <a:pt x="2857764" y="155575"/>
                </a:lnTo>
                <a:lnTo>
                  <a:pt x="2903802" y="141287"/>
                </a:lnTo>
                <a:lnTo>
                  <a:pt x="2945077" y="125412"/>
                </a:lnTo>
                <a:lnTo>
                  <a:pt x="2981589" y="106362"/>
                </a:lnTo>
                <a:lnTo>
                  <a:pt x="3019689" y="87312"/>
                </a:lnTo>
                <a:lnTo>
                  <a:pt x="3057789" y="68262"/>
                </a:lnTo>
                <a:lnTo>
                  <a:pt x="3094302" y="52387"/>
                </a:lnTo>
                <a:lnTo>
                  <a:pt x="3135577" y="36512"/>
                </a:lnTo>
                <a:lnTo>
                  <a:pt x="3181614" y="20637"/>
                </a:lnTo>
                <a:lnTo>
                  <a:pt x="3234002" y="9525"/>
                </a:lnTo>
                <a:lnTo>
                  <a:pt x="3294327" y="3175"/>
                </a:lnTo>
                <a:lnTo>
                  <a:pt x="3361002" y="0"/>
                </a:lnTo>
                <a:lnTo>
                  <a:pt x="3430852" y="3175"/>
                </a:lnTo>
                <a:lnTo>
                  <a:pt x="3491177" y="9525"/>
                </a:lnTo>
                <a:lnTo>
                  <a:pt x="3543564" y="20637"/>
                </a:lnTo>
                <a:lnTo>
                  <a:pt x="3589602" y="36512"/>
                </a:lnTo>
                <a:lnTo>
                  <a:pt x="3630877" y="52387"/>
                </a:lnTo>
                <a:lnTo>
                  <a:pt x="3667389" y="68262"/>
                </a:lnTo>
                <a:lnTo>
                  <a:pt x="3705489" y="87312"/>
                </a:lnTo>
                <a:lnTo>
                  <a:pt x="3743589" y="106362"/>
                </a:lnTo>
                <a:lnTo>
                  <a:pt x="3780102" y="125412"/>
                </a:lnTo>
                <a:lnTo>
                  <a:pt x="3821377" y="141287"/>
                </a:lnTo>
                <a:lnTo>
                  <a:pt x="3867414" y="155575"/>
                </a:lnTo>
                <a:lnTo>
                  <a:pt x="3919802" y="166687"/>
                </a:lnTo>
                <a:lnTo>
                  <a:pt x="3980127" y="174625"/>
                </a:lnTo>
                <a:lnTo>
                  <a:pt x="4048389" y="176212"/>
                </a:lnTo>
                <a:lnTo>
                  <a:pt x="4116652" y="174625"/>
                </a:lnTo>
                <a:lnTo>
                  <a:pt x="4176977" y="166687"/>
                </a:lnTo>
                <a:lnTo>
                  <a:pt x="4229364" y="155575"/>
                </a:lnTo>
                <a:lnTo>
                  <a:pt x="4275402" y="141287"/>
                </a:lnTo>
                <a:lnTo>
                  <a:pt x="4316677" y="125412"/>
                </a:lnTo>
                <a:lnTo>
                  <a:pt x="4353189" y="106362"/>
                </a:lnTo>
                <a:lnTo>
                  <a:pt x="4429389" y="68262"/>
                </a:lnTo>
                <a:lnTo>
                  <a:pt x="4465902" y="52387"/>
                </a:lnTo>
                <a:lnTo>
                  <a:pt x="4507177" y="36512"/>
                </a:lnTo>
                <a:lnTo>
                  <a:pt x="4553214" y="20637"/>
                </a:lnTo>
                <a:lnTo>
                  <a:pt x="4605602" y="9525"/>
                </a:lnTo>
                <a:lnTo>
                  <a:pt x="4665928" y="3175"/>
                </a:lnTo>
                <a:lnTo>
                  <a:pt x="4734189" y="0"/>
                </a:lnTo>
                <a:lnTo>
                  <a:pt x="4802453" y="3175"/>
                </a:lnTo>
                <a:lnTo>
                  <a:pt x="4862777" y="9525"/>
                </a:lnTo>
                <a:lnTo>
                  <a:pt x="4915165" y="20637"/>
                </a:lnTo>
                <a:lnTo>
                  <a:pt x="4961201" y="36512"/>
                </a:lnTo>
                <a:lnTo>
                  <a:pt x="5002476" y="52387"/>
                </a:lnTo>
                <a:lnTo>
                  <a:pt x="5038989" y="68262"/>
                </a:lnTo>
                <a:lnTo>
                  <a:pt x="5077089" y="87312"/>
                </a:lnTo>
                <a:lnTo>
                  <a:pt x="5115189" y="106362"/>
                </a:lnTo>
                <a:lnTo>
                  <a:pt x="5151701" y="125412"/>
                </a:lnTo>
                <a:lnTo>
                  <a:pt x="5192976" y="141287"/>
                </a:lnTo>
                <a:lnTo>
                  <a:pt x="5239014" y="155575"/>
                </a:lnTo>
                <a:lnTo>
                  <a:pt x="5291401" y="166687"/>
                </a:lnTo>
                <a:lnTo>
                  <a:pt x="5351727" y="174625"/>
                </a:lnTo>
                <a:lnTo>
                  <a:pt x="5410199" y="175985"/>
                </a:lnTo>
                <a:lnTo>
                  <a:pt x="5468671" y="174625"/>
                </a:lnTo>
                <a:lnTo>
                  <a:pt x="5528996" y="166687"/>
                </a:lnTo>
                <a:lnTo>
                  <a:pt x="5581383" y="155575"/>
                </a:lnTo>
                <a:lnTo>
                  <a:pt x="5627421" y="141287"/>
                </a:lnTo>
                <a:lnTo>
                  <a:pt x="5668696" y="125412"/>
                </a:lnTo>
                <a:lnTo>
                  <a:pt x="5705209" y="106362"/>
                </a:lnTo>
                <a:lnTo>
                  <a:pt x="5743308" y="87312"/>
                </a:lnTo>
                <a:lnTo>
                  <a:pt x="5781408" y="68262"/>
                </a:lnTo>
                <a:lnTo>
                  <a:pt x="5817921" y="52387"/>
                </a:lnTo>
                <a:lnTo>
                  <a:pt x="5859196" y="36512"/>
                </a:lnTo>
                <a:lnTo>
                  <a:pt x="5905234" y="20637"/>
                </a:lnTo>
                <a:lnTo>
                  <a:pt x="5957621" y="9525"/>
                </a:lnTo>
                <a:lnTo>
                  <a:pt x="6017947" y="3175"/>
                </a:lnTo>
                <a:lnTo>
                  <a:pt x="6086208" y="0"/>
                </a:lnTo>
                <a:lnTo>
                  <a:pt x="6095999" y="455"/>
                </a:lnTo>
                <a:lnTo>
                  <a:pt x="6105789" y="0"/>
                </a:lnTo>
                <a:lnTo>
                  <a:pt x="6174052" y="3175"/>
                </a:lnTo>
                <a:lnTo>
                  <a:pt x="6234377" y="9525"/>
                </a:lnTo>
                <a:lnTo>
                  <a:pt x="6286764" y="20637"/>
                </a:lnTo>
                <a:lnTo>
                  <a:pt x="6332802" y="36512"/>
                </a:lnTo>
                <a:lnTo>
                  <a:pt x="6374077" y="52387"/>
                </a:lnTo>
                <a:lnTo>
                  <a:pt x="6410589" y="68262"/>
                </a:lnTo>
                <a:lnTo>
                  <a:pt x="6448689" y="87312"/>
                </a:lnTo>
                <a:lnTo>
                  <a:pt x="6486789" y="106362"/>
                </a:lnTo>
                <a:lnTo>
                  <a:pt x="6523302" y="125412"/>
                </a:lnTo>
                <a:lnTo>
                  <a:pt x="6564577" y="141287"/>
                </a:lnTo>
                <a:lnTo>
                  <a:pt x="6610614" y="155575"/>
                </a:lnTo>
                <a:lnTo>
                  <a:pt x="6663002" y="166687"/>
                </a:lnTo>
                <a:lnTo>
                  <a:pt x="6723327" y="174625"/>
                </a:lnTo>
                <a:lnTo>
                  <a:pt x="6781799" y="175985"/>
                </a:lnTo>
                <a:lnTo>
                  <a:pt x="6840271" y="174625"/>
                </a:lnTo>
                <a:lnTo>
                  <a:pt x="6900596" y="166687"/>
                </a:lnTo>
                <a:lnTo>
                  <a:pt x="6952983" y="155575"/>
                </a:lnTo>
                <a:lnTo>
                  <a:pt x="6999021" y="141287"/>
                </a:lnTo>
                <a:lnTo>
                  <a:pt x="7040296" y="125412"/>
                </a:lnTo>
                <a:lnTo>
                  <a:pt x="7076808" y="106362"/>
                </a:lnTo>
                <a:lnTo>
                  <a:pt x="7114908" y="87312"/>
                </a:lnTo>
                <a:lnTo>
                  <a:pt x="7153008" y="68262"/>
                </a:lnTo>
                <a:lnTo>
                  <a:pt x="7189521" y="52387"/>
                </a:lnTo>
                <a:lnTo>
                  <a:pt x="7230796" y="36512"/>
                </a:lnTo>
                <a:lnTo>
                  <a:pt x="7276833" y="20637"/>
                </a:lnTo>
                <a:lnTo>
                  <a:pt x="7329221" y="9525"/>
                </a:lnTo>
                <a:lnTo>
                  <a:pt x="7389546" y="3175"/>
                </a:lnTo>
                <a:lnTo>
                  <a:pt x="7457808" y="0"/>
                </a:lnTo>
                <a:lnTo>
                  <a:pt x="7526071" y="3175"/>
                </a:lnTo>
                <a:lnTo>
                  <a:pt x="7586396" y="9525"/>
                </a:lnTo>
                <a:lnTo>
                  <a:pt x="7638783" y="20637"/>
                </a:lnTo>
                <a:lnTo>
                  <a:pt x="7684821" y="36512"/>
                </a:lnTo>
                <a:lnTo>
                  <a:pt x="7726096" y="52387"/>
                </a:lnTo>
                <a:lnTo>
                  <a:pt x="7762608" y="68262"/>
                </a:lnTo>
                <a:lnTo>
                  <a:pt x="7800708" y="87312"/>
                </a:lnTo>
                <a:lnTo>
                  <a:pt x="7838808" y="106362"/>
                </a:lnTo>
                <a:lnTo>
                  <a:pt x="7875321" y="125412"/>
                </a:lnTo>
                <a:lnTo>
                  <a:pt x="7916596" y="141287"/>
                </a:lnTo>
                <a:lnTo>
                  <a:pt x="7962633" y="155575"/>
                </a:lnTo>
                <a:lnTo>
                  <a:pt x="8015021" y="166687"/>
                </a:lnTo>
                <a:lnTo>
                  <a:pt x="8075346" y="174625"/>
                </a:lnTo>
                <a:lnTo>
                  <a:pt x="8143608" y="176212"/>
                </a:lnTo>
                <a:lnTo>
                  <a:pt x="8211871" y="174625"/>
                </a:lnTo>
                <a:lnTo>
                  <a:pt x="8272196" y="166687"/>
                </a:lnTo>
                <a:lnTo>
                  <a:pt x="8324583" y="155575"/>
                </a:lnTo>
                <a:lnTo>
                  <a:pt x="8370621" y="141287"/>
                </a:lnTo>
                <a:lnTo>
                  <a:pt x="8411896" y="125412"/>
                </a:lnTo>
                <a:lnTo>
                  <a:pt x="8448408" y="106362"/>
                </a:lnTo>
                <a:lnTo>
                  <a:pt x="8486508" y="87312"/>
                </a:lnTo>
                <a:lnTo>
                  <a:pt x="8524608" y="68262"/>
                </a:lnTo>
                <a:lnTo>
                  <a:pt x="8561120" y="52387"/>
                </a:lnTo>
                <a:lnTo>
                  <a:pt x="8602396" y="36512"/>
                </a:lnTo>
                <a:lnTo>
                  <a:pt x="8648432" y="20637"/>
                </a:lnTo>
                <a:lnTo>
                  <a:pt x="8700820" y="9525"/>
                </a:lnTo>
                <a:lnTo>
                  <a:pt x="8761146" y="3175"/>
                </a:lnTo>
                <a:lnTo>
                  <a:pt x="8827820" y="0"/>
                </a:lnTo>
                <a:lnTo>
                  <a:pt x="8897670" y="3175"/>
                </a:lnTo>
                <a:lnTo>
                  <a:pt x="8957996" y="9525"/>
                </a:lnTo>
                <a:lnTo>
                  <a:pt x="9010382" y="20637"/>
                </a:lnTo>
                <a:lnTo>
                  <a:pt x="9056420" y="36512"/>
                </a:lnTo>
                <a:lnTo>
                  <a:pt x="9097696" y="52387"/>
                </a:lnTo>
                <a:lnTo>
                  <a:pt x="9134208" y="68262"/>
                </a:lnTo>
                <a:lnTo>
                  <a:pt x="9172308" y="87312"/>
                </a:lnTo>
                <a:lnTo>
                  <a:pt x="9210408" y="106362"/>
                </a:lnTo>
                <a:lnTo>
                  <a:pt x="9246920" y="125412"/>
                </a:lnTo>
                <a:lnTo>
                  <a:pt x="9288196" y="141287"/>
                </a:lnTo>
                <a:lnTo>
                  <a:pt x="9334232" y="155575"/>
                </a:lnTo>
                <a:lnTo>
                  <a:pt x="9386620" y="166687"/>
                </a:lnTo>
                <a:lnTo>
                  <a:pt x="9446946" y="174625"/>
                </a:lnTo>
                <a:lnTo>
                  <a:pt x="9515208" y="176212"/>
                </a:lnTo>
                <a:lnTo>
                  <a:pt x="9583470" y="174625"/>
                </a:lnTo>
                <a:lnTo>
                  <a:pt x="9643796" y="166687"/>
                </a:lnTo>
                <a:lnTo>
                  <a:pt x="9696182" y="155575"/>
                </a:lnTo>
                <a:lnTo>
                  <a:pt x="9742220" y="141287"/>
                </a:lnTo>
                <a:lnTo>
                  <a:pt x="9783496" y="125412"/>
                </a:lnTo>
                <a:lnTo>
                  <a:pt x="9820008" y="106362"/>
                </a:lnTo>
                <a:lnTo>
                  <a:pt x="9896208" y="68262"/>
                </a:lnTo>
                <a:lnTo>
                  <a:pt x="9932720" y="52387"/>
                </a:lnTo>
                <a:lnTo>
                  <a:pt x="9973996" y="36512"/>
                </a:lnTo>
                <a:lnTo>
                  <a:pt x="10020032" y="20637"/>
                </a:lnTo>
                <a:lnTo>
                  <a:pt x="10072420" y="9525"/>
                </a:lnTo>
                <a:lnTo>
                  <a:pt x="10132746" y="3175"/>
                </a:lnTo>
                <a:lnTo>
                  <a:pt x="10201008" y="0"/>
                </a:lnTo>
                <a:lnTo>
                  <a:pt x="10269270" y="3175"/>
                </a:lnTo>
                <a:lnTo>
                  <a:pt x="10329596" y="9525"/>
                </a:lnTo>
                <a:lnTo>
                  <a:pt x="10381982" y="20637"/>
                </a:lnTo>
                <a:lnTo>
                  <a:pt x="10428020" y="36512"/>
                </a:lnTo>
                <a:lnTo>
                  <a:pt x="10469296" y="52387"/>
                </a:lnTo>
                <a:lnTo>
                  <a:pt x="10505808" y="68262"/>
                </a:lnTo>
                <a:lnTo>
                  <a:pt x="10543908" y="87312"/>
                </a:lnTo>
                <a:lnTo>
                  <a:pt x="10582008" y="106362"/>
                </a:lnTo>
                <a:lnTo>
                  <a:pt x="10618520" y="125412"/>
                </a:lnTo>
                <a:lnTo>
                  <a:pt x="10659796" y="141287"/>
                </a:lnTo>
                <a:lnTo>
                  <a:pt x="10705832" y="155575"/>
                </a:lnTo>
                <a:lnTo>
                  <a:pt x="10758220" y="166687"/>
                </a:lnTo>
                <a:lnTo>
                  <a:pt x="10818546" y="174625"/>
                </a:lnTo>
                <a:lnTo>
                  <a:pt x="10886808" y="176212"/>
                </a:lnTo>
                <a:lnTo>
                  <a:pt x="10955070" y="174625"/>
                </a:lnTo>
                <a:lnTo>
                  <a:pt x="11015396" y="166687"/>
                </a:lnTo>
                <a:lnTo>
                  <a:pt x="11067782" y="155575"/>
                </a:lnTo>
                <a:lnTo>
                  <a:pt x="11113820" y="141287"/>
                </a:lnTo>
                <a:lnTo>
                  <a:pt x="11155096" y="125412"/>
                </a:lnTo>
                <a:lnTo>
                  <a:pt x="11191608" y="106362"/>
                </a:lnTo>
                <a:lnTo>
                  <a:pt x="11229708" y="87312"/>
                </a:lnTo>
                <a:lnTo>
                  <a:pt x="11267808" y="68262"/>
                </a:lnTo>
                <a:lnTo>
                  <a:pt x="11304320" y="52387"/>
                </a:lnTo>
                <a:lnTo>
                  <a:pt x="11345596" y="36512"/>
                </a:lnTo>
                <a:lnTo>
                  <a:pt x="11391632" y="20637"/>
                </a:lnTo>
                <a:lnTo>
                  <a:pt x="11444020" y="9525"/>
                </a:lnTo>
                <a:lnTo>
                  <a:pt x="11504346" y="3175"/>
                </a:lnTo>
                <a:lnTo>
                  <a:pt x="11572608" y="0"/>
                </a:lnTo>
                <a:lnTo>
                  <a:pt x="11640870" y="3175"/>
                </a:lnTo>
                <a:lnTo>
                  <a:pt x="11701196" y="9525"/>
                </a:lnTo>
                <a:lnTo>
                  <a:pt x="11753582" y="20637"/>
                </a:lnTo>
                <a:lnTo>
                  <a:pt x="11799620" y="36512"/>
                </a:lnTo>
                <a:lnTo>
                  <a:pt x="11840896" y="52387"/>
                </a:lnTo>
                <a:lnTo>
                  <a:pt x="11877408" y="68262"/>
                </a:lnTo>
                <a:lnTo>
                  <a:pt x="11915508" y="87312"/>
                </a:lnTo>
                <a:lnTo>
                  <a:pt x="11953608" y="106362"/>
                </a:lnTo>
                <a:lnTo>
                  <a:pt x="11990120" y="125412"/>
                </a:lnTo>
                <a:lnTo>
                  <a:pt x="12031396" y="141287"/>
                </a:lnTo>
                <a:lnTo>
                  <a:pt x="12077432" y="155575"/>
                </a:lnTo>
                <a:lnTo>
                  <a:pt x="12129820" y="166688"/>
                </a:lnTo>
                <a:lnTo>
                  <a:pt x="12190146" y="174625"/>
                </a:lnTo>
                <a:lnTo>
                  <a:pt x="12192000" y="174668"/>
                </a:lnTo>
                <a:lnTo>
                  <a:pt x="12192000" y="885826"/>
                </a:lnTo>
                <a:lnTo>
                  <a:pt x="12192000" y="1787292"/>
                </a:lnTo>
                <a:lnTo>
                  <a:pt x="0" y="1787292"/>
                </a:lnTo>
                <a:lnTo>
                  <a:pt x="0" y="885826"/>
                </a:lnTo>
                <a:lnTo>
                  <a:pt x="0" y="174668"/>
                </a:lnTo>
                <a:lnTo>
                  <a:pt x="1852" y="174625"/>
                </a:lnTo>
                <a:lnTo>
                  <a:pt x="62177" y="166687"/>
                </a:lnTo>
                <a:lnTo>
                  <a:pt x="114564" y="155575"/>
                </a:lnTo>
                <a:lnTo>
                  <a:pt x="160602" y="141287"/>
                </a:lnTo>
                <a:lnTo>
                  <a:pt x="201877" y="125412"/>
                </a:lnTo>
                <a:lnTo>
                  <a:pt x="238389" y="106362"/>
                </a:lnTo>
                <a:lnTo>
                  <a:pt x="276489" y="87312"/>
                </a:lnTo>
                <a:lnTo>
                  <a:pt x="314589" y="68262"/>
                </a:lnTo>
                <a:lnTo>
                  <a:pt x="351102" y="52387"/>
                </a:lnTo>
                <a:lnTo>
                  <a:pt x="392377" y="36512"/>
                </a:lnTo>
                <a:lnTo>
                  <a:pt x="438414" y="20637"/>
                </a:lnTo>
                <a:lnTo>
                  <a:pt x="490802" y="9525"/>
                </a:lnTo>
                <a:lnTo>
                  <a:pt x="551127" y="31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CC63097-57B4-43DB-B3A2-101E08EA5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0257" y="864911"/>
            <a:ext cx="9031484" cy="346728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en-US" altLang="ko-KR" sz="8000" b="1" spc="800" dirty="0"/>
              <a:t>4. Software Verification</a:t>
            </a:r>
          </a:p>
        </p:txBody>
      </p:sp>
    </p:spTree>
    <p:extLst>
      <p:ext uri="{BB962C8B-B14F-4D97-AF65-F5344CB8AC3E}">
        <p14:creationId xmlns:p14="http://schemas.microsoft.com/office/powerpoint/2010/main" val="32309699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>
            <a:extLst>
              <a:ext uri="{FF2B5EF4-FFF2-40B4-BE49-F238E27FC236}">
                <a16:creationId xmlns:a16="http://schemas.microsoft.com/office/drawing/2014/main" id="{841EFD0D-0D37-447B-B1EA-4F7197EB2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A6DFF24-307B-44B0-93F0-893676F148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6C7A5E2-CED3-4D1D-8849-B681926F910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9472" y="1553559"/>
            <a:ext cx="5995465" cy="3777142"/>
          </a:xfrm>
          <a:prstGeom prst="rect">
            <a:avLst/>
          </a:prstGeom>
        </p:spPr>
      </p:pic>
      <p:sp>
        <p:nvSpPr>
          <p:cNvPr id="7" name="제목 6">
            <a:extLst>
              <a:ext uri="{FF2B5EF4-FFF2-40B4-BE49-F238E27FC236}">
                <a16:creationId xmlns:a16="http://schemas.microsoft.com/office/drawing/2014/main" id="{0E18FF09-A7D1-4055-A130-179730102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9" y="645107"/>
            <a:ext cx="3384329" cy="1640894"/>
          </a:xfrm>
        </p:spPr>
        <p:txBody>
          <a:bodyPr vert="horz" lIns="91440" tIns="45720" rIns="91440" bIns="45720" rtlCol="0" anchor="t">
            <a:normAutofit/>
          </a:bodyPr>
          <a:lstStyle/>
          <a:p>
            <a:pPr latinLnBrk="0"/>
            <a:r>
              <a:rPr lang="en-US" altLang="ko-KR" sz="4000" dirty="0"/>
              <a:t>Junit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12E580-9973-44A6-A814-A372DB9A672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251679" y="2286001"/>
            <a:ext cx="3384330" cy="3940844"/>
          </a:xfrm>
        </p:spPr>
        <p:txBody>
          <a:bodyPr vert="horz" lIns="91440" tIns="45720" rIns="91440" bIns="45720" rtlCol="0">
            <a:normAutofit/>
          </a:bodyPr>
          <a:lstStyle/>
          <a:p>
            <a:pPr latinLnBrk="0"/>
            <a:r>
              <a:rPr lang="en-US" altLang="ko-KR" dirty="0" err="1"/>
              <a:t>testSaveText</a:t>
            </a:r>
            <a:endParaRPr lang="en-US" altLang="ko-KR" dirty="0"/>
          </a:p>
          <a:p>
            <a:pPr latinLnBrk="0"/>
            <a:r>
              <a:rPr lang="en-US" altLang="ko-KR" dirty="0" err="1"/>
              <a:t>testOpenText</a:t>
            </a:r>
            <a:endParaRPr lang="en-US" altLang="ko-KR" dirty="0"/>
          </a:p>
          <a:p>
            <a:pPr latinLnBrk="0"/>
            <a:r>
              <a:rPr lang="en-US" altLang="ko-KR" dirty="0" err="1"/>
              <a:t>testListToString</a:t>
            </a:r>
            <a:endParaRPr lang="en-US" altLang="ko-KR" dirty="0"/>
          </a:p>
          <a:p>
            <a:pPr latinLnBrk="0"/>
            <a:r>
              <a:rPr lang="en-US" altLang="ko-KR" dirty="0" err="1"/>
              <a:t>testListToStringLineNum</a:t>
            </a:r>
            <a:endParaRPr lang="en-US" altLang="ko-KR" dirty="0"/>
          </a:p>
          <a:p>
            <a:pPr latinLnBrk="0"/>
            <a:r>
              <a:rPr lang="en-US" altLang="ko-KR" dirty="0" err="1"/>
              <a:t>testStringToList</a:t>
            </a:r>
            <a:endParaRPr lang="en-US" altLang="ko-KR" dirty="0"/>
          </a:p>
          <a:p>
            <a:pPr latinLnBrk="0"/>
            <a:r>
              <a:rPr lang="en-US" altLang="ko-KR" dirty="0" err="1"/>
              <a:t>testSetText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651255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>
            <a:extLst>
              <a:ext uri="{FF2B5EF4-FFF2-40B4-BE49-F238E27FC236}">
                <a16:creationId xmlns:a16="http://schemas.microsoft.com/office/drawing/2014/main" id="{7520F84D-966A-41CD-B818-16BF32EF1E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7510D23-E323-4577-A8EA-12C6C6019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B4FFECA-0832-4FE3-B587-054A0F2D80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65858E6-5C0F-4AAE-A1AC-29BA07FFEE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070707"/>
            <a:ext cx="12192000" cy="1787292"/>
          </a:xfrm>
          <a:custGeom>
            <a:avLst/>
            <a:gdLst>
              <a:gd name="connsiteX0" fmla="*/ 619389 w 12192000"/>
              <a:gd name="connsiteY0" fmla="*/ 0 h 1787292"/>
              <a:gd name="connsiteX1" fmla="*/ 687652 w 12192000"/>
              <a:gd name="connsiteY1" fmla="*/ 3175 h 1787292"/>
              <a:gd name="connsiteX2" fmla="*/ 747977 w 12192000"/>
              <a:gd name="connsiteY2" fmla="*/ 9525 h 1787292"/>
              <a:gd name="connsiteX3" fmla="*/ 800364 w 12192000"/>
              <a:gd name="connsiteY3" fmla="*/ 20637 h 1787292"/>
              <a:gd name="connsiteX4" fmla="*/ 846402 w 12192000"/>
              <a:gd name="connsiteY4" fmla="*/ 36512 h 1787292"/>
              <a:gd name="connsiteX5" fmla="*/ 887677 w 12192000"/>
              <a:gd name="connsiteY5" fmla="*/ 52387 h 1787292"/>
              <a:gd name="connsiteX6" fmla="*/ 924189 w 12192000"/>
              <a:gd name="connsiteY6" fmla="*/ 68262 h 1787292"/>
              <a:gd name="connsiteX7" fmla="*/ 962289 w 12192000"/>
              <a:gd name="connsiteY7" fmla="*/ 87312 h 1787292"/>
              <a:gd name="connsiteX8" fmla="*/ 1000389 w 12192000"/>
              <a:gd name="connsiteY8" fmla="*/ 106362 h 1787292"/>
              <a:gd name="connsiteX9" fmla="*/ 1036902 w 12192000"/>
              <a:gd name="connsiteY9" fmla="*/ 125412 h 1787292"/>
              <a:gd name="connsiteX10" fmla="*/ 1078177 w 12192000"/>
              <a:gd name="connsiteY10" fmla="*/ 141287 h 1787292"/>
              <a:gd name="connsiteX11" fmla="*/ 1124214 w 12192000"/>
              <a:gd name="connsiteY11" fmla="*/ 155575 h 1787292"/>
              <a:gd name="connsiteX12" fmla="*/ 1176602 w 12192000"/>
              <a:gd name="connsiteY12" fmla="*/ 166687 h 1787292"/>
              <a:gd name="connsiteX13" fmla="*/ 1236927 w 12192000"/>
              <a:gd name="connsiteY13" fmla="*/ 174625 h 1787292"/>
              <a:gd name="connsiteX14" fmla="*/ 1305189 w 12192000"/>
              <a:gd name="connsiteY14" fmla="*/ 176212 h 1787292"/>
              <a:gd name="connsiteX15" fmla="*/ 1373452 w 12192000"/>
              <a:gd name="connsiteY15" fmla="*/ 174625 h 1787292"/>
              <a:gd name="connsiteX16" fmla="*/ 1433777 w 12192000"/>
              <a:gd name="connsiteY16" fmla="*/ 166687 h 1787292"/>
              <a:gd name="connsiteX17" fmla="*/ 1486164 w 12192000"/>
              <a:gd name="connsiteY17" fmla="*/ 155575 h 1787292"/>
              <a:gd name="connsiteX18" fmla="*/ 1532202 w 12192000"/>
              <a:gd name="connsiteY18" fmla="*/ 141287 h 1787292"/>
              <a:gd name="connsiteX19" fmla="*/ 1573477 w 12192000"/>
              <a:gd name="connsiteY19" fmla="*/ 125412 h 1787292"/>
              <a:gd name="connsiteX20" fmla="*/ 1609989 w 12192000"/>
              <a:gd name="connsiteY20" fmla="*/ 106362 h 1787292"/>
              <a:gd name="connsiteX21" fmla="*/ 1648089 w 12192000"/>
              <a:gd name="connsiteY21" fmla="*/ 87312 h 1787292"/>
              <a:gd name="connsiteX22" fmla="*/ 1686189 w 12192000"/>
              <a:gd name="connsiteY22" fmla="*/ 68262 h 1787292"/>
              <a:gd name="connsiteX23" fmla="*/ 1722702 w 12192000"/>
              <a:gd name="connsiteY23" fmla="*/ 52387 h 1787292"/>
              <a:gd name="connsiteX24" fmla="*/ 1763977 w 12192000"/>
              <a:gd name="connsiteY24" fmla="*/ 36512 h 1787292"/>
              <a:gd name="connsiteX25" fmla="*/ 1810014 w 12192000"/>
              <a:gd name="connsiteY25" fmla="*/ 20637 h 1787292"/>
              <a:gd name="connsiteX26" fmla="*/ 1862402 w 12192000"/>
              <a:gd name="connsiteY26" fmla="*/ 9525 h 1787292"/>
              <a:gd name="connsiteX27" fmla="*/ 1922727 w 12192000"/>
              <a:gd name="connsiteY27" fmla="*/ 3175 h 1787292"/>
              <a:gd name="connsiteX28" fmla="*/ 1990989 w 12192000"/>
              <a:gd name="connsiteY28" fmla="*/ 0 h 1787292"/>
              <a:gd name="connsiteX29" fmla="*/ 2059252 w 12192000"/>
              <a:gd name="connsiteY29" fmla="*/ 3175 h 1787292"/>
              <a:gd name="connsiteX30" fmla="*/ 2119577 w 12192000"/>
              <a:gd name="connsiteY30" fmla="*/ 9525 h 1787292"/>
              <a:gd name="connsiteX31" fmla="*/ 2171964 w 12192000"/>
              <a:gd name="connsiteY31" fmla="*/ 20637 h 1787292"/>
              <a:gd name="connsiteX32" fmla="*/ 2218002 w 12192000"/>
              <a:gd name="connsiteY32" fmla="*/ 36512 h 1787292"/>
              <a:gd name="connsiteX33" fmla="*/ 2259277 w 12192000"/>
              <a:gd name="connsiteY33" fmla="*/ 52387 h 1787292"/>
              <a:gd name="connsiteX34" fmla="*/ 2295789 w 12192000"/>
              <a:gd name="connsiteY34" fmla="*/ 68262 h 1787292"/>
              <a:gd name="connsiteX35" fmla="*/ 2333889 w 12192000"/>
              <a:gd name="connsiteY35" fmla="*/ 87312 h 1787292"/>
              <a:gd name="connsiteX36" fmla="*/ 2371989 w 12192000"/>
              <a:gd name="connsiteY36" fmla="*/ 106362 h 1787292"/>
              <a:gd name="connsiteX37" fmla="*/ 2408502 w 12192000"/>
              <a:gd name="connsiteY37" fmla="*/ 125412 h 1787292"/>
              <a:gd name="connsiteX38" fmla="*/ 2449777 w 12192000"/>
              <a:gd name="connsiteY38" fmla="*/ 141287 h 1787292"/>
              <a:gd name="connsiteX39" fmla="*/ 2495814 w 12192000"/>
              <a:gd name="connsiteY39" fmla="*/ 155575 h 1787292"/>
              <a:gd name="connsiteX40" fmla="*/ 2548202 w 12192000"/>
              <a:gd name="connsiteY40" fmla="*/ 166687 h 1787292"/>
              <a:gd name="connsiteX41" fmla="*/ 2608527 w 12192000"/>
              <a:gd name="connsiteY41" fmla="*/ 174625 h 1787292"/>
              <a:gd name="connsiteX42" fmla="*/ 2676789 w 12192000"/>
              <a:gd name="connsiteY42" fmla="*/ 176212 h 1787292"/>
              <a:gd name="connsiteX43" fmla="*/ 2745052 w 12192000"/>
              <a:gd name="connsiteY43" fmla="*/ 174625 h 1787292"/>
              <a:gd name="connsiteX44" fmla="*/ 2805377 w 12192000"/>
              <a:gd name="connsiteY44" fmla="*/ 166687 h 1787292"/>
              <a:gd name="connsiteX45" fmla="*/ 2857764 w 12192000"/>
              <a:gd name="connsiteY45" fmla="*/ 155575 h 1787292"/>
              <a:gd name="connsiteX46" fmla="*/ 2903802 w 12192000"/>
              <a:gd name="connsiteY46" fmla="*/ 141287 h 1787292"/>
              <a:gd name="connsiteX47" fmla="*/ 2945077 w 12192000"/>
              <a:gd name="connsiteY47" fmla="*/ 125412 h 1787292"/>
              <a:gd name="connsiteX48" fmla="*/ 2981589 w 12192000"/>
              <a:gd name="connsiteY48" fmla="*/ 106362 h 1787292"/>
              <a:gd name="connsiteX49" fmla="*/ 3019689 w 12192000"/>
              <a:gd name="connsiteY49" fmla="*/ 87312 h 1787292"/>
              <a:gd name="connsiteX50" fmla="*/ 3057789 w 12192000"/>
              <a:gd name="connsiteY50" fmla="*/ 68262 h 1787292"/>
              <a:gd name="connsiteX51" fmla="*/ 3094302 w 12192000"/>
              <a:gd name="connsiteY51" fmla="*/ 52387 h 1787292"/>
              <a:gd name="connsiteX52" fmla="*/ 3135577 w 12192000"/>
              <a:gd name="connsiteY52" fmla="*/ 36512 h 1787292"/>
              <a:gd name="connsiteX53" fmla="*/ 3181614 w 12192000"/>
              <a:gd name="connsiteY53" fmla="*/ 20637 h 1787292"/>
              <a:gd name="connsiteX54" fmla="*/ 3234002 w 12192000"/>
              <a:gd name="connsiteY54" fmla="*/ 9525 h 1787292"/>
              <a:gd name="connsiteX55" fmla="*/ 3294327 w 12192000"/>
              <a:gd name="connsiteY55" fmla="*/ 3175 h 1787292"/>
              <a:gd name="connsiteX56" fmla="*/ 3361002 w 12192000"/>
              <a:gd name="connsiteY56" fmla="*/ 0 h 1787292"/>
              <a:gd name="connsiteX57" fmla="*/ 3430852 w 12192000"/>
              <a:gd name="connsiteY57" fmla="*/ 3175 h 1787292"/>
              <a:gd name="connsiteX58" fmla="*/ 3491177 w 12192000"/>
              <a:gd name="connsiteY58" fmla="*/ 9525 h 1787292"/>
              <a:gd name="connsiteX59" fmla="*/ 3543564 w 12192000"/>
              <a:gd name="connsiteY59" fmla="*/ 20637 h 1787292"/>
              <a:gd name="connsiteX60" fmla="*/ 3589602 w 12192000"/>
              <a:gd name="connsiteY60" fmla="*/ 36512 h 1787292"/>
              <a:gd name="connsiteX61" fmla="*/ 3630877 w 12192000"/>
              <a:gd name="connsiteY61" fmla="*/ 52387 h 1787292"/>
              <a:gd name="connsiteX62" fmla="*/ 3667389 w 12192000"/>
              <a:gd name="connsiteY62" fmla="*/ 68262 h 1787292"/>
              <a:gd name="connsiteX63" fmla="*/ 3705489 w 12192000"/>
              <a:gd name="connsiteY63" fmla="*/ 87312 h 1787292"/>
              <a:gd name="connsiteX64" fmla="*/ 3743589 w 12192000"/>
              <a:gd name="connsiteY64" fmla="*/ 106362 h 1787292"/>
              <a:gd name="connsiteX65" fmla="*/ 3780102 w 12192000"/>
              <a:gd name="connsiteY65" fmla="*/ 125412 h 1787292"/>
              <a:gd name="connsiteX66" fmla="*/ 3821377 w 12192000"/>
              <a:gd name="connsiteY66" fmla="*/ 141287 h 1787292"/>
              <a:gd name="connsiteX67" fmla="*/ 3867414 w 12192000"/>
              <a:gd name="connsiteY67" fmla="*/ 155575 h 1787292"/>
              <a:gd name="connsiteX68" fmla="*/ 3919802 w 12192000"/>
              <a:gd name="connsiteY68" fmla="*/ 166687 h 1787292"/>
              <a:gd name="connsiteX69" fmla="*/ 3980127 w 12192000"/>
              <a:gd name="connsiteY69" fmla="*/ 174625 h 1787292"/>
              <a:gd name="connsiteX70" fmla="*/ 4048389 w 12192000"/>
              <a:gd name="connsiteY70" fmla="*/ 176212 h 1787292"/>
              <a:gd name="connsiteX71" fmla="*/ 4116652 w 12192000"/>
              <a:gd name="connsiteY71" fmla="*/ 174625 h 1787292"/>
              <a:gd name="connsiteX72" fmla="*/ 4176977 w 12192000"/>
              <a:gd name="connsiteY72" fmla="*/ 166687 h 1787292"/>
              <a:gd name="connsiteX73" fmla="*/ 4229364 w 12192000"/>
              <a:gd name="connsiteY73" fmla="*/ 155575 h 1787292"/>
              <a:gd name="connsiteX74" fmla="*/ 4275402 w 12192000"/>
              <a:gd name="connsiteY74" fmla="*/ 141287 h 1787292"/>
              <a:gd name="connsiteX75" fmla="*/ 4316677 w 12192000"/>
              <a:gd name="connsiteY75" fmla="*/ 125412 h 1787292"/>
              <a:gd name="connsiteX76" fmla="*/ 4353189 w 12192000"/>
              <a:gd name="connsiteY76" fmla="*/ 106362 h 1787292"/>
              <a:gd name="connsiteX77" fmla="*/ 4429389 w 12192000"/>
              <a:gd name="connsiteY77" fmla="*/ 68262 h 1787292"/>
              <a:gd name="connsiteX78" fmla="*/ 4465902 w 12192000"/>
              <a:gd name="connsiteY78" fmla="*/ 52387 h 1787292"/>
              <a:gd name="connsiteX79" fmla="*/ 4507177 w 12192000"/>
              <a:gd name="connsiteY79" fmla="*/ 36512 h 1787292"/>
              <a:gd name="connsiteX80" fmla="*/ 4553214 w 12192000"/>
              <a:gd name="connsiteY80" fmla="*/ 20637 h 1787292"/>
              <a:gd name="connsiteX81" fmla="*/ 4605602 w 12192000"/>
              <a:gd name="connsiteY81" fmla="*/ 9525 h 1787292"/>
              <a:gd name="connsiteX82" fmla="*/ 4665928 w 12192000"/>
              <a:gd name="connsiteY82" fmla="*/ 3175 h 1787292"/>
              <a:gd name="connsiteX83" fmla="*/ 4734189 w 12192000"/>
              <a:gd name="connsiteY83" fmla="*/ 0 h 1787292"/>
              <a:gd name="connsiteX84" fmla="*/ 4802453 w 12192000"/>
              <a:gd name="connsiteY84" fmla="*/ 3175 h 1787292"/>
              <a:gd name="connsiteX85" fmla="*/ 4862777 w 12192000"/>
              <a:gd name="connsiteY85" fmla="*/ 9525 h 1787292"/>
              <a:gd name="connsiteX86" fmla="*/ 4915165 w 12192000"/>
              <a:gd name="connsiteY86" fmla="*/ 20637 h 1787292"/>
              <a:gd name="connsiteX87" fmla="*/ 4961201 w 12192000"/>
              <a:gd name="connsiteY87" fmla="*/ 36512 h 1787292"/>
              <a:gd name="connsiteX88" fmla="*/ 5002476 w 12192000"/>
              <a:gd name="connsiteY88" fmla="*/ 52387 h 1787292"/>
              <a:gd name="connsiteX89" fmla="*/ 5038989 w 12192000"/>
              <a:gd name="connsiteY89" fmla="*/ 68262 h 1787292"/>
              <a:gd name="connsiteX90" fmla="*/ 5077089 w 12192000"/>
              <a:gd name="connsiteY90" fmla="*/ 87312 h 1787292"/>
              <a:gd name="connsiteX91" fmla="*/ 5115189 w 12192000"/>
              <a:gd name="connsiteY91" fmla="*/ 106362 h 1787292"/>
              <a:gd name="connsiteX92" fmla="*/ 5151701 w 12192000"/>
              <a:gd name="connsiteY92" fmla="*/ 125412 h 1787292"/>
              <a:gd name="connsiteX93" fmla="*/ 5192976 w 12192000"/>
              <a:gd name="connsiteY93" fmla="*/ 141287 h 1787292"/>
              <a:gd name="connsiteX94" fmla="*/ 5239014 w 12192000"/>
              <a:gd name="connsiteY94" fmla="*/ 155575 h 1787292"/>
              <a:gd name="connsiteX95" fmla="*/ 5291401 w 12192000"/>
              <a:gd name="connsiteY95" fmla="*/ 166687 h 1787292"/>
              <a:gd name="connsiteX96" fmla="*/ 5351727 w 12192000"/>
              <a:gd name="connsiteY96" fmla="*/ 174625 h 1787292"/>
              <a:gd name="connsiteX97" fmla="*/ 5410199 w 12192000"/>
              <a:gd name="connsiteY97" fmla="*/ 175985 h 1787292"/>
              <a:gd name="connsiteX98" fmla="*/ 5468671 w 12192000"/>
              <a:gd name="connsiteY98" fmla="*/ 174625 h 1787292"/>
              <a:gd name="connsiteX99" fmla="*/ 5528996 w 12192000"/>
              <a:gd name="connsiteY99" fmla="*/ 166687 h 1787292"/>
              <a:gd name="connsiteX100" fmla="*/ 5581383 w 12192000"/>
              <a:gd name="connsiteY100" fmla="*/ 155575 h 1787292"/>
              <a:gd name="connsiteX101" fmla="*/ 5627421 w 12192000"/>
              <a:gd name="connsiteY101" fmla="*/ 141287 h 1787292"/>
              <a:gd name="connsiteX102" fmla="*/ 5668696 w 12192000"/>
              <a:gd name="connsiteY102" fmla="*/ 125412 h 1787292"/>
              <a:gd name="connsiteX103" fmla="*/ 5705209 w 12192000"/>
              <a:gd name="connsiteY103" fmla="*/ 106362 h 1787292"/>
              <a:gd name="connsiteX104" fmla="*/ 5743308 w 12192000"/>
              <a:gd name="connsiteY104" fmla="*/ 87312 h 1787292"/>
              <a:gd name="connsiteX105" fmla="*/ 5781408 w 12192000"/>
              <a:gd name="connsiteY105" fmla="*/ 68262 h 1787292"/>
              <a:gd name="connsiteX106" fmla="*/ 5817921 w 12192000"/>
              <a:gd name="connsiteY106" fmla="*/ 52387 h 1787292"/>
              <a:gd name="connsiteX107" fmla="*/ 5859196 w 12192000"/>
              <a:gd name="connsiteY107" fmla="*/ 36512 h 1787292"/>
              <a:gd name="connsiteX108" fmla="*/ 5905234 w 12192000"/>
              <a:gd name="connsiteY108" fmla="*/ 20637 h 1787292"/>
              <a:gd name="connsiteX109" fmla="*/ 5957621 w 12192000"/>
              <a:gd name="connsiteY109" fmla="*/ 9525 h 1787292"/>
              <a:gd name="connsiteX110" fmla="*/ 6017947 w 12192000"/>
              <a:gd name="connsiteY110" fmla="*/ 3175 h 1787292"/>
              <a:gd name="connsiteX111" fmla="*/ 6086208 w 12192000"/>
              <a:gd name="connsiteY111" fmla="*/ 0 h 1787292"/>
              <a:gd name="connsiteX112" fmla="*/ 6095999 w 12192000"/>
              <a:gd name="connsiteY112" fmla="*/ 455 h 1787292"/>
              <a:gd name="connsiteX113" fmla="*/ 6105789 w 12192000"/>
              <a:gd name="connsiteY113" fmla="*/ 0 h 1787292"/>
              <a:gd name="connsiteX114" fmla="*/ 6174052 w 12192000"/>
              <a:gd name="connsiteY114" fmla="*/ 3175 h 1787292"/>
              <a:gd name="connsiteX115" fmla="*/ 6234377 w 12192000"/>
              <a:gd name="connsiteY115" fmla="*/ 9525 h 1787292"/>
              <a:gd name="connsiteX116" fmla="*/ 6286764 w 12192000"/>
              <a:gd name="connsiteY116" fmla="*/ 20637 h 1787292"/>
              <a:gd name="connsiteX117" fmla="*/ 6332802 w 12192000"/>
              <a:gd name="connsiteY117" fmla="*/ 36512 h 1787292"/>
              <a:gd name="connsiteX118" fmla="*/ 6374077 w 12192000"/>
              <a:gd name="connsiteY118" fmla="*/ 52387 h 1787292"/>
              <a:gd name="connsiteX119" fmla="*/ 6410589 w 12192000"/>
              <a:gd name="connsiteY119" fmla="*/ 68262 h 1787292"/>
              <a:gd name="connsiteX120" fmla="*/ 6448689 w 12192000"/>
              <a:gd name="connsiteY120" fmla="*/ 87312 h 1787292"/>
              <a:gd name="connsiteX121" fmla="*/ 6486789 w 12192000"/>
              <a:gd name="connsiteY121" fmla="*/ 106362 h 1787292"/>
              <a:gd name="connsiteX122" fmla="*/ 6523302 w 12192000"/>
              <a:gd name="connsiteY122" fmla="*/ 125412 h 1787292"/>
              <a:gd name="connsiteX123" fmla="*/ 6564577 w 12192000"/>
              <a:gd name="connsiteY123" fmla="*/ 141287 h 1787292"/>
              <a:gd name="connsiteX124" fmla="*/ 6610614 w 12192000"/>
              <a:gd name="connsiteY124" fmla="*/ 155575 h 1787292"/>
              <a:gd name="connsiteX125" fmla="*/ 6663002 w 12192000"/>
              <a:gd name="connsiteY125" fmla="*/ 166687 h 1787292"/>
              <a:gd name="connsiteX126" fmla="*/ 6723327 w 12192000"/>
              <a:gd name="connsiteY126" fmla="*/ 174625 h 1787292"/>
              <a:gd name="connsiteX127" fmla="*/ 6781799 w 12192000"/>
              <a:gd name="connsiteY127" fmla="*/ 175985 h 1787292"/>
              <a:gd name="connsiteX128" fmla="*/ 6840271 w 12192000"/>
              <a:gd name="connsiteY128" fmla="*/ 174625 h 1787292"/>
              <a:gd name="connsiteX129" fmla="*/ 6900596 w 12192000"/>
              <a:gd name="connsiteY129" fmla="*/ 166687 h 1787292"/>
              <a:gd name="connsiteX130" fmla="*/ 6952983 w 12192000"/>
              <a:gd name="connsiteY130" fmla="*/ 155575 h 1787292"/>
              <a:gd name="connsiteX131" fmla="*/ 6999021 w 12192000"/>
              <a:gd name="connsiteY131" fmla="*/ 141287 h 1787292"/>
              <a:gd name="connsiteX132" fmla="*/ 7040296 w 12192000"/>
              <a:gd name="connsiteY132" fmla="*/ 125412 h 1787292"/>
              <a:gd name="connsiteX133" fmla="*/ 7076808 w 12192000"/>
              <a:gd name="connsiteY133" fmla="*/ 106362 h 1787292"/>
              <a:gd name="connsiteX134" fmla="*/ 7114908 w 12192000"/>
              <a:gd name="connsiteY134" fmla="*/ 87312 h 1787292"/>
              <a:gd name="connsiteX135" fmla="*/ 7153008 w 12192000"/>
              <a:gd name="connsiteY135" fmla="*/ 68262 h 1787292"/>
              <a:gd name="connsiteX136" fmla="*/ 7189521 w 12192000"/>
              <a:gd name="connsiteY136" fmla="*/ 52387 h 1787292"/>
              <a:gd name="connsiteX137" fmla="*/ 7230796 w 12192000"/>
              <a:gd name="connsiteY137" fmla="*/ 36512 h 1787292"/>
              <a:gd name="connsiteX138" fmla="*/ 7276833 w 12192000"/>
              <a:gd name="connsiteY138" fmla="*/ 20637 h 1787292"/>
              <a:gd name="connsiteX139" fmla="*/ 7329221 w 12192000"/>
              <a:gd name="connsiteY139" fmla="*/ 9525 h 1787292"/>
              <a:gd name="connsiteX140" fmla="*/ 7389546 w 12192000"/>
              <a:gd name="connsiteY140" fmla="*/ 3175 h 1787292"/>
              <a:gd name="connsiteX141" fmla="*/ 7457808 w 12192000"/>
              <a:gd name="connsiteY141" fmla="*/ 0 h 1787292"/>
              <a:gd name="connsiteX142" fmla="*/ 7526071 w 12192000"/>
              <a:gd name="connsiteY142" fmla="*/ 3175 h 1787292"/>
              <a:gd name="connsiteX143" fmla="*/ 7586396 w 12192000"/>
              <a:gd name="connsiteY143" fmla="*/ 9525 h 1787292"/>
              <a:gd name="connsiteX144" fmla="*/ 7638783 w 12192000"/>
              <a:gd name="connsiteY144" fmla="*/ 20637 h 1787292"/>
              <a:gd name="connsiteX145" fmla="*/ 7684821 w 12192000"/>
              <a:gd name="connsiteY145" fmla="*/ 36512 h 1787292"/>
              <a:gd name="connsiteX146" fmla="*/ 7726096 w 12192000"/>
              <a:gd name="connsiteY146" fmla="*/ 52387 h 1787292"/>
              <a:gd name="connsiteX147" fmla="*/ 7762608 w 12192000"/>
              <a:gd name="connsiteY147" fmla="*/ 68262 h 1787292"/>
              <a:gd name="connsiteX148" fmla="*/ 7800708 w 12192000"/>
              <a:gd name="connsiteY148" fmla="*/ 87312 h 1787292"/>
              <a:gd name="connsiteX149" fmla="*/ 7838808 w 12192000"/>
              <a:gd name="connsiteY149" fmla="*/ 106362 h 1787292"/>
              <a:gd name="connsiteX150" fmla="*/ 7875321 w 12192000"/>
              <a:gd name="connsiteY150" fmla="*/ 125412 h 1787292"/>
              <a:gd name="connsiteX151" fmla="*/ 7916596 w 12192000"/>
              <a:gd name="connsiteY151" fmla="*/ 141287 h 1787292"/>
              <a:gd name="connsiteX152" fmla="*/ 7962633 w 12192000"/>
              <a:gd name="connsiteY152" fmla="*/ 155575 h 1787292"/>
              <a:gd name="connsiteX153" fmla="*/ 8015021 w 12192000"/>
              <a:gd name="connsiteY153" fmla="*/ 166687 h 1787292"/>
              <a:gd name="connsiteX154" fmla="*/ 8075346 w 12192000"/>
              <a:gd name="connsiteY154" fmla="*/ 174625 h 1787292"/>
              <a:gd name="connsiteX155" fmla="*/ 8143608 w 12192000"/>
              <a:gd name="connsiteY155" fmla="*/ 176212 h 1787292"/>
              <a:gd name="connsiteX156" fmla="*/ 8211871 w 12192000"/>
              <a:gd name="connsiteY156" fmla="*/ 174625 h 1787292"/>
              <a:gd name="connsiteX157" fmla="*/ 8272196 w 12192000"/>
              <a:gd name="connsiteY157" fmla="*/ 166687 h 1787292"/>
              <a:gd name="connsiteX158" fmla="*/ 8324583 w 12192000"/>
              <a:gd name="connsiteY158" fmla="*/ 155575 h 1787292"/>
              <a:gd name="connsiteX159" fmla="*/ 8370621 w 12192000"/>
              <a:gd name="connsiteY159" fmla="*/ 141287 h 1787292"/>
              <a:gd name="connsiteX160" fmla="*/ 8411896 w 12192000"/>
              <a:gd name="connsiteY160" fmla="*/ 125412 h 1787292"/>
              <a:gd name="connsiteX161" fmla="*/ 8448408 w 12192000"/>
              <a:gd name="connsiteY161" fmla="*/ 106362 h 1787292"/>
              <a:gd name="connsiteX162" fmla="*/ 8486508 w 12192000"/>
              <a:gd name="connsiteY162" fmla="*/ 87312 h 1787292"/>
              <a:gd name="connsiteX163" fmla="*/ 8524608 w 12192000"/>
              <a:gd name="connsiteY163" fmla="*/ 68262 h 1787292"/>
              <a:gd name="connsiteX164" fmla="*/ 8561120 w 12192000"/>
              <a:gd name="connsiteY164" fmla="*/ 52387 h 1787292"/>
              <a:gd name="connsiteX165" fmla="*/ 8602396 w 12192000"/>
              <a:gd name="connsiteY165" fmla="*/ 36512 h 1787292"/>
              <a:gd name="connsiteX166" fmla="*/ 8648432 w 12192000"/>
              <a:gd name="connsiteY166" fmla="*/ 20637 h 1787292"/>
              <a:gd name="connsiteX167" fmla="*/ 8700820 w 12192000"/>
              <a:gd name="connsiteY167" fmla="*/ 9525 h 1787292"/>
              <a:gd name="connsiteX168" fmla="*/ 8761146 w 12192000"/>
              <a:gd name="connsiteY168" fmla="*/ 3175 h 1787292"/>
              <a:gd name="connsiteX169" fmla="*/ 8827820 w 12192000"/>
              <a:gd name="connsiteY169" fmla="*/ 0 h 1787292"/>
              <a:gd name="connsiteX170" fmla="*/ 8897670 w 12192000"/>
              <a:gd name="connsiteY170" fmla="*/ 3175 h 1787292"/>
              <a:gd name="connsiteX171" fmla="*/ 8957996 w 12192000"/>
              <a:gd name="connsiteY171" fmla="*/ 9525 h 1787292"/>
              <a:gd name="connsiteX172" fmla="*/ 9010382 w 12192000"/>
              <a:gd name="connsiteY172" fmla="*/ 20637 h 1787292"/>
              <a:gd name="connsiteX173" fmla="*/ 9056420 w 12192000"/>
              <a:gd name="connsiteY173" fmla="*/ 36512 h 1787292"/>
              <a:gd name="connsiteX174" fmla="*/ 9097696 w 12192000"/>
              <a:gd name="connsiteY174" fmla="*/ 52387 h 1787292"/>
              <a:gd name="connsiteX175" fmla="*/ 9134208 w 12192000"/>
              <a:gd name="connsiteY175" fmla="*/ 68262 h 1787292"/>
              <a:gd name="connsiteX176" fmla="*/ 9172308 w 12192000"/>
              <a:gd name="connsiteY176" fmla="*/ 87312 h 1787292"/>
              <a:gd name="connsiteX177" fmla="*/ 9210408 w 12192000"/>
              <a:gd name="connsiteY177" fmla="*/ 106362 h 1787292"/>
              <a:gd name="connsiteX178" fmla="*/ 9246920 w 12192000"/>
              <a:gd name="connsiteY178" fmla="*/ 125412 h 1787292"/>
              <a:gd name="connsiteX179" fmla="*/ 9288196 w 12192000"/>
              <a:gd name="connsiteY179" fmla="*/ 141287 h 1787292"/>
              <a:gd name="connsiteX180" fmla="*/ 9334232 w 12192000"/>
              <a:gd name="connsiteY180" fmla="*/ 155575 h 1787292"/>
              <a:gd name="connsiteX181" fmla="*/ 9386620 w 12192000"/>
              <a:gd name="connsiteY181" fmla="*/ 166687 h 1787292"/>
              <a:gd name="connsiteX182" fmla="*/ 9446946 w 12192000"/>
              <a:gd name="connsiteY182" fmla="*/ 174625 h 1787292"/>
              <a:gd name="connsiteX183" fmla="*/ 9515208 w 12192000"/>
              <a:gd name="connsiteY183" fmla="*/ 176212 h 1787292"/>
              <a:gd name="connsiteX184" fmla="*/ 9583470 w 12192000"/>
              <a:gd name="connsiteY184" fmla="*/ 174625 h 1787292"/>
              <a:gd name="connsiteX185" fmla="*/ 9643796 w 12192000"/>
              <a:gd name="connsiteY185" fmla="*/ 166687 h 1787292"/>
              <a:gd name="connsiteX186" fmla="*/ 9696182 w 12192000"/>
              <a:gd name="connsiteY186" fmla="*/ 155575 h 1787292"/>
              <a:gd name="connsiteX187" fmla="*/ 9742220 w 12192000"/>
              <a:gd name="connsiteY187" fmla="*/ 141287 h 1787292"/>
              <a:gd name="connsiteX188" fmla="*/ 9783496 w 12192000"/>
              <a:gd name="connsiteY188" fmla="*/ 125412 h 1787292"/>
              <a:gd name="connsiteX189" fmla="*/ 9820008 w 12192000"/>
              <a:gd name="connsiteY189" fmla="*/ 106362 h 1787292"/>
              <a:gd name="connsiteX190" fmla="*/ 9896208 w 12192000"/>
              <a:gd name="connsiteY190" fmla="*/ 68262 h 1787292"/>
              <a:gd name="connsiteX191" fmla="*/ 9932720 w 12192000"/>
              <a:gd name="connsiteY191" fmla="*/ 52387 h 1787292"/>
              <a:gd name="connsiteX192" fmla="*/ 9973996 w 12192000"/>
              <a:gd name="connsiteY192" fmla="*/ 36512 h 1787292"/>
              <a:gd name="connsiteX193" fmla="*/ 10020032 w 12192000"/>
              <a:gd name="connsiteY193" fmla="*/ 20637 h 1787292"/>
              <a:gd name="connsiteX194" fmla="*/ 10072420 w 12192000"/>
              <a:gd name="connsiteY194" fmla="*/ 9525 h 1787292"/>
              <a:gd name="connsiteX195" fmla="*/ 10132746 w 12192000"/>
              <a:gd name="connsiteY195" fmla="*/ 3175 h 1787292"/>
              <a:gd name="connsiteX196" fmla="*/ 10201008 w 12192000"/>
              <a:gd name="connsiteY196" fmla="*/ 0 h 1787292"/>
              <a:gd name="connsiteX197" fmla="*/ 10269270 w 12192000"/>
              <a:gd name="connsiteY197" fmla="*/ 3175 h 1787292"/>
              <a:gd name="connsiteX198" fmla="*/ 10329596 w 12192000"/>
              <a:gd name="connsiteY198" fmla="*/ 9525 h 1787292"/>
              <a:gd name="connsiteX199" fmla="*/ 10381982 w 12192000"/>
              <a:gd name="connsiteY199" fmla="*/ 20637 h 1787292"/>
              <a:gd name="connsiteX200" fmla="*/ 10428020 w 12192000"/>
              <a:gd name="connsiteY200" fmla="*/ 36512 h 1787292"/>
              <a:gd name="connsiteX201" fmla="*/ 10469296 w 12192000"/>
              <a:gd name="connsiteY201" fmla="*/ 52387 h 1787292"/>
              <a:gd name="connsiteX202" fmla="*/ 10505808 w 12192000"/>
              <a:gd name="connsiteY202" fmla="*/ 68262 h 1787292"/>
              <a:gd name="connsiteX203" fmla="*/ 10543908 w 12192000"/>
              <a:gd name="connsiteY203" fmla="*/ 87312 h 1787292"/>
              <a:gd name="connsiteX204" fmla="*/ 10582008 w 12192000"/>
              <a:gd name="connsiteY204" fmla="*/ 106362 h 1787292"/>
              <a:gd name="connsiteX205" fmla="*/ 10618520 w 12192000"/>
              <a:gd name="connsiteY205" fmla="*/ 125412 h 1787292"/>
              <a:gd name="connsiteX206" fmla="*/ 10659796 w 12192000"/>
              <a:gd name="connsiteY206" fmla="*/ 141287 h 1787292"/>
              <a:gd name="connsiteX207" fmla="*/ 10705832 w 12192000"/>
              <a:gd name="connsiteY207" fmla="*/ 155575 h 1787292"/>
              <a:gd name="connsiteX208" fmla="*/ 10758220 w 12192000"/>
              <a:gd name="connsiteY208" fmla="*/ 166687 h 1787292"/>
              <a:gd name="connsiteX209" fmla="*/ 10818546 w 12192000"/>
              <a:gd name="connsiteY209" fmla="*/ 174625 h 1787292"/>
              <a:gd name="connsiteX210" fmla="*/ 10886808 w 12192000"/>
              <a:gd name="connsiteY210" fmla="*/ 176212 h 1787292"/>
              <a:gd name="connsiteX211" fmla="*/ 10955070 w 12192000"/>
              <a:gd name="connsiteY211" fmla="*/ 174625 h 1787292"/>
              <a:gd name="connsiteX212" fmla="*/ 11015396 w 12192000"/>
              <a:gd name="connsiteY212" fmla="*/ 166687 h 1787292"/>
              <a:gd name="connsiteX213" fmla="*/ 11067782 w 12192000"/>
              <a:gd name="connsiteY213" fmla="*/ 155575 h 1787292"/>
              <a:gd name="connsiteX214" fmla="*/ 11113820 w 12192000"/>
              <a:gd name="connsiteY214" fmla="*/ 141287 h 1787292"/>
              <a:gd name="connsiteX215" fmla="*/ 11155096 w 12192000"/>
              <a:gd name="connsiteY215" fmla="*/ 125412 h 1787292"/>
              <a:gd name="connsiteX216" fmla="*/ 11191608 w 12192000"/>
              <a:gd name="connsiteY216" fmla="*/ 106362 h 1787292"/>
              <a:gd name="connsiteX217" fmla="*/ 11229708 w 12192000"/>
              <a:gd name="connsiteY217" fmla="*/ 87312 h 1787292"/>
              <a:gd name="connsiteX218" fmla="*/ 11267808 w 12192000"/>
              <a:gd name="connsiteY218" fmla="*/ 68262 h 1787292"/>
              <a:gd name="connsiteX219" fmla="*/ 11304320 w 12192000"/>
              <a:gd name="connsiteY219" fmla="*/ 52387 h 1787292"/>
              <a:gd name="connsiteX220" fmla="*/ 11345596 w 12192000"/>
              <a:gd name="connsiteY220" fmla="*/ 36512 h 1787292"/>
              <a:gd name="connsiteX221" fmla="*/ 11391632 w 12192000"/>
              <a:gd name="connsiteY221" fmla="*/ 20637 h 1787292"/>
              <a:gd name="connsiteX222" fmla="*/ 11444020 w 12192000"/>
              <a:gd name="connsiteY222" fmla="*/ 9525 h 1787292"/>
              <a:gd name="connsiteX223" fmla="*/ 11504346 w 12192000"/>
              <a:gd name="connsiteY223" fmla="*/ 3175 h 1787292"/>
              <a:gd name="connsiteX224" fmla="*/ 11572608 w 12192000"/>
              <a:gd name="connsiteY224" fmla="*/ 0 h 1787292"/>
              <a:gd name="connsiteX225" fmla="*/ 11640870 w 12192000"/>
              <a:gd name="connsiteY225" fmla="*/ 3175 h 1787292"/>
              <a:gd name="connsiteX226" fmla="*/ 11701196 w 12192000"/>
              <a:gd name="connsiteY226" fmla="*/ 9525 h 1787292"/>
              <a:gd name="connsiteX227" fmla="*/ 11753582 w 12192000"/>
              <a:gd name="connsiteY227" fmla="*/ 20637 h 1787292"/>
              <a:gd name="connsiteX228" fmla="*/ 11799620 w 12192000"/>
              <a:gd name="connsiteY228" fmla="*/ 36512 h 1787292"/>
              <a:gd name="connsiteX229" fmla="*/ 11840896 w 12192000"/>
              <a:gd name="connsiteY229" fmla="*/ 52387 h 1787292"/>
              <a:gd name="connsiteX230" fmla="*/ 11877408 w 12192000"/>
              <a:gd name="connsiteY230" fmla="*/ 68262 h 1787292"/>
              <a:gd name="connsiteX231" fmla="*/ 11915508 w 12192000"/>
              <a:gd name="connsiteY231" fmla="*/ 87312 h 1787292"/>
              <a:gd name="connsiteX232" fmla="*/ 11953608 w 12192000"/>
              <a:gd name="connsiteY232" fmla="*/ 106362 h 1787292"/>
              <a:gd name="connsiteX233" fmla="*/ 11990120 w 12192000"/>
              <a:gd name="connsiteY233" fmla="*/ 125412 h 1787292"/>
              <a:gd name="connsiteX234" fmla="*/ 12031396 w 12192000"/>
              <a:gd name="connsiteY234" fmla="*/ 141287 h 1787292"/>
              <a:gd name="connsiteX235" fmla="*/ 12077432 w 12192000"/>
              <a:gd name="connsiteY235" fmla="*/ 155575 h 1787292"/>
              <a:gd name="connsiteX236" fmla="*/ 12129820 w 12192000"/>
              <a:gd name="connsiteY236" fmla="*/ 166688 h 1787292"/>
              <a:gd name="connsiteX237" fmla="*/ 12190146 w 12192000"/>
              <a:gd name="connsiteY237" fmla="*/ 174625 h 1787292"/>
              <a:gd name="connsiteX238" fmla="*/ 12192000 w 12192000"/>
              <a:gd name="connsiteY238" fmla="*/ 174668 h 1787292"/>
              <a:gd name="connsiteX239" fmla="*/ 12192000 w 12192000"/>
              <a:gd name="connsiteY239" fmla="*/ 885826 h 1787292"/>
              <a:gd name="connsiteX240" fmla="*/ 12192000 w 12192000"/>
              <a:gd name="connsiteY240" fmla="*/ 1787292 h 1787292"/>
              <a:gd name="connsiteX241" fmla="*/ 0 w 12192000"/>
              <a:gd name="connsiteY241" fmla="*/ 1787292 h 1787292"/>
              <a:gd name="connsiteX242" fmla="*/ 0 w 12192000"/>
              <a:gd name="connsiteY242" fmla="*/ 885826 h 1787292"/>
              <a:gd name="connsiteX243" fmla="*/ 0 w 12192000"/>
              <a:gd name="connsiteY243" fmla="*/ 174668 h 1787292"/>
              <a:gd name="connsiteX244" fmla="*/ 1852 w 12192000"/>
              <a:gd name="connsiteY244" fmla="*/ 174625 h 1787292"/>
              <a:gd name="connsiteX245" fmla="*/ 62177 w 12192000"/>
              <a:gd name="connsiteY245" fmla="*/ 166687 h 1787292"/>
              <a:gd name="connsiteX246" fmla="*/ 114564 w 12192000"/>
              <a:gd name="connsiteY246" fmla="*/ 155575 h 1787292"/>
              <a:gd name="connsiteX247" fmla="*/ 160602 w 12192000"/>
              <a:gd name="connsiteY247" fmla="*/ 141287 h 1787292"/>
              <a:gd name="connsiteX248" fmla="*/ 201877 w 12192000"/>
              <a:gd name="connsiteY248" fmla="*/ 125412 h 1787292"/>
              <a:gd name="connsiteX249" fmla="*/ 238389 w 12192000"/>
              <a:gd name="connsiteY249" fmla="*/ 106362 h 1787292"/>
              <a:gd name="connsiteX250" fmla="*/ 276489 w 12192000"/>
              <a:gd name="connsiteY250" fmla="*/ 87312 h 1787292"/>
              <a:gd name="connsiteX251" fmla="*/ 314589 w 12192000"/>
              <a:gd name="connsiteY251" fmla="*/ 68262 h 1787292"/>
              <a:gd name="connsiteX252" fmla="*/ 351102 w 12192000"/>
              <a:gd name="connsiteY252" fmla="*/ 52387 h 1787292"/>
              <a:gd name="connsiteX253" fmla="*/ 392377 w 12192000"/>
              <a:gd name="connsiteY253" fmla="*/ 36512 h 1787292"/>
              <a:gd name="connsiteX254" fmla="*/ 438414 w 12192000"/>
              <a:gd name="connsiteY254" fmla="*/ 20637 h 1787292"/>
              <a:gd name="connsiteX255" fmla="*/ 490802 w 12192000"/>
              <a:gd name="connsiteY255" fmla="*/ 9525 h 1787292"/>
              <a:gd name="connsiteX256" fmla="*/ 551127 w 12192000"/>
              <a:gd name="connsiteY256" fmla="*/ 3175 h 1787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</a:cxnLst>
            <a:rect l="l" t="t" r="r" b="b"/>
            <a:pathLst>
              <a:path w="12192000" h="1787292">
                <a:moveTo>
                  <a:pt x="619389" y="0"/>
                </a:moveTo>
                <a:lnTo>
                  <a:pt x="687652" y="3175"/>
                </a:lnTo>
                <a:lnTo>
                  <a:pt x="747977" y="9525"/>
                </a:lnTo>
                <a:lnTo>
                  <a:pt x="800364" y="20637"/>
                </a:lnTo>
                <a:lnTo>
                  <a:pt x="846402" y="36512"/>
                </a:lnTo>
                <a:lnTo>
                  <a:pt x="887677" y="52387"/>
                </a:lnTo>
                <a:lnTo>
                  <a:pt x="924189" y="68262"/>
                </a:lnTo>
                <a:lnTo>
                  <a:pt x="962289" y="87312"/>
                </a:lnTo>
                <a:lnTo>
                  <a:pt x="1000389" y="106362"/>
                </a:lnTo>
                <a:lnTo>
                  <a:pt x="1036902" y="125412"/>
                </a:lnTo>
                <a:lnTo>
                  <a:pt x="1078177" y="141287"/>
                </a:lnTo>
                <a:lnTo>
                  <a:pt x="1124214" y="155575"/>
                </a:lnTo>
                <a:lnTo>
                  <a:pt x="1176602" y="166687"/>
                </a:lnTo>
                <a:lnTo>
                  <a:pt x="1236927" y="174625"/>
                </a:lnTo>
                <a:lnTo>
                  <a:pt x="1305189" y="176212"/>
                </a:lnTo>
                <a:lnTo>
                  <a:pt x="1373452" y="174625"/>
                </a:lnTo>
                <a:lnTo>
                  <a:pt x="1433777" y="166687"/>
                </a:lnTo>
                <a:lnTo>
                  <a:pt x="1486164" y="155575"/>
                </a:lnTo>
                <a:lnTo>
                  <a:pt x="1532202" y="141287"/>
                </a:lnTo>
                <a:lnTo>
                  <a:pt x="1573477" y="125412"/>
                </a:lnTo>
                <a:lnTo>
                  <a:pt x="1609989" y="106362"/>
                </a:lnTo>
                <a:lnTo>
                  <a:pt x="1648089" y="87312"/>
                </a:lnTo>
                <a:lnTo>
                  <a:pt x="1686189" y="68262"/>
                </a:lnTo>
                <a:lnTo>
                  <a:pt x="1722702" y="52387"/>
                </a:lnTo>
                <a:lnTo>
                  <a:pt x="1763977" y="36512"/>
                </a:lnTo>
                <a:lnTo>
                  <a:pt x="1810014" y="20637"/>
                </a:lnTo>
                <a:lnTo>
                  <a:pt x="1862402" y="9525"/>
                </a:lnTo>
                <a:lnTo>
                  <a:pt x="1922727" y="3175"/>
                </a:lnTo>
                <a:lnTo>
                  <a:pt x="1990989" y="0"/>
                </a:lnTo>
                <a:lnTo>
                  <a:pt x="2059252" y="3175"/>
                </a:lnTo>
                <a:lnTo>
                  <a:pt x="2119577" y="9525"/>
                </a:lnTo>
                <a:lnTo>
                  <a:pt x="2171964" y="20637"/>
                </a:lnTo>
                <a:lnTo>
                  <a:pt x="2218002" y="36512"/>
                </a:lnTo>
                <a:lnTo>
                  <a:pt x="2259277" y="52387"/>
                </a:lnTo>
                <a:lnTo>
                  <a:pt x="2295789" y="68262"/>
                </a:lnTo>
                <a:lnTo>
                  <a:pt x="2333889" y="87312"/>
                </a:lnTo>
                <a:lnTo>
                  <a:pt x="2371989" y="106362"/>
                </a:lnTo>
                <a:lnTo>
                  <a:pt x="2408502" y="125412"/>
                </a:lnTo>
                <a:lnTo>
                  <a:pt x="2449777" y="141287"/>
                </a:lnTo>
                <a:lnTo>
                  <a:pt x="2495814" y="155575"/>
                </a:lnTo>
                <a:lnTo>
                  <a:pt x="2548202" y="166687"/>
                </a:lnTo>
                <a:lnTo>
                  <a:pt x="2608527" y="174625"/>
                </a:lnTo>
                <a:lnTo>
                  <a:pt x="2676789" y="176212"/>
                </a:lnTo>
                <a:lnTo>
                  <a:pt x="2745052" y="174625"/>
                </a:lnTo>
                <a:lnTo>
                  <a:pt x="2805377" y="166687"/>
                </a:lnTo>
                <a:lnTo>
                  <a:pt x="2857764" y="155575"/>
                </a:lnTo>
                <a:lnTo>
                  <a:pt x="2903802" y="141287"/>
                </a:lnTo>
                <a:lnTo>
                  <a:pt x="2945077" y="125412"/>
                </a:lnTo>
                <a:lnTo>
                  <a:pt x="2981589" y="106362"/>
                </a:lnTo>
                <a:lnTo>
                  <a:pt x="3019689" y="87312"/>
                </a:lnTo>
                <a:lnTo>
                  <a:pt x="3057789" y="68262"/>
                </a:lnTo>
                <a:lnTo>
                  <a:pt x="3094302" y="52387"/>
                </a:lnTo>
                <a:lnTo>
                  <a:pt x="3135577" y="36512"/>
                </a:lnTo>
                <a:lnTo>
                  <a:pt x="3181614" y="20637"/>
                </a:lnTo>
                <a:lnTo>
                  <a:pt x="3234002" y="9525"/>
                </a:lnTo>
                <a:lnTo>
                  <a:pt x="3294327" y="3175"/>
                </a:lnTo>
                <a:lnTo>
                  <a:pt x="3361002" y="0"/>
                </a:lnTo>
                <a:lnTo>
                  <a:pt x="3430852" y="3175"/>
                </a:lnTo>
                <a:lnTo>
                  <a:pt x="3491177" y="9525"/>
                </a:lnTo>
                <a:lnTo>
                  <a:pt x="3543564" y="20637"/>
                </a:lnTo>
                <a:lnTo>
                  <a:pt x="3589602" y="36512"/>
                </a:lnTo>
                <a:lnTo>
                  <a:pt x="3630877" y="52387"/>
                </a:lnTo>
                <a:lnTo>
                  <a:pt x="3667389" y="68262"/>
                </a:lnTo>
                <a:lnTo>
                  <a:pt x="3705489" y="87312"/>
                </a:lnTo>
                <a:lnTo>
                  <a:pt x="3743589" y="106362"/>
                </a:lnTo>
                <a:lnTo>
                  <a:pt x="3780102" y="125412"/>
                </a:lnTo>
                <a:lnTo>
                  <a:pt x="3821377" y="141287"/>
                </a:lnTo>
                <a:lnTo>
                  <a:pt x="3867414" y="155575"/>
                </a:lnTo>
                <a:lnTo>
                  <a:pt x="3919802" y="166687"/>
                </a:lnTo>
                <a:lnTo>
                  <a:pt x="3980127" y="174625"/>
                </a:lnTo>
                <a:lnTo>
                  <a:pt x="4048389" y="176212"/>
                </a:lnTo>
                <a:lnTo>
                  <a:pt x="4116652" y="174625"/>
                </a:lnTo>
                <a:lnTo>
                  <a:pt x="4176977" y="166687"/>
                </a:lnTo>
                <a:lnTo>
                  <a:pt x="4229364" y="155575"/>
                </a:lnTo>
                <a:lnTo>
                  <a:pt x="4275402" y="141287"/>
                </a:lnTo>
                <a:lnTo>
                  <a:pt x="4316677" y="125412"/>
                </a:lnTo>
                <a:lnTo>
                  <a:pt x="4353189" y="106362"/>
                </a:lnTo>
                <a:lnTo>
                  <a:pt x="4429389" y="68262"/>
                </a:lnTo>
                <a:lnTo>
                  <a:pt x="4465902" y="52387"/>
                </a:lnTo>
                <a:lnTo>
                  <a:pt x="4507177" y="36512"/>
                </a:lnTo>
                <a:lnTo>
                  <a:pt x="4553214" y="20637"/>
                </a:lnTo>
                <a:lnTo>
                  <a:pt x="4605602" y="9525"/>
                </a:lnTo>
                <a:lnTo>
                  <a:pt x="4665928" y="3175"/>
                </a:lnTo>
                <a:lnTo>
                  <a:pt x="4734189" y="0"/>
                </a:lnTo>
                <a:lnTo>
                  <a:pt x="4802453" y="3175"/>
                </a:lnTo>
                <a:lnTo>
                  <a:pt x="4862777" y="9525"/>
                </a:lnTo>
                <a:lnTo>
                  <a:pt x="4915165" y="20637"/>
                </a:lnTo>
                <a:lnTo>
                  <a:pt x="4961201" y="36512"/>
                </a:lnTo>
                <a:lnTo>
                  <a:pt x="5002476" y="52387"/>
                </a:lnTo>
                <a:lnTo>
                  <a:pt x="5038989" y="68262"/>
                </a:lnTo>
                <a:lnTo>
                  <a:pt x="5077089" y="87312"/>
                </a:lnTo>
                <a:lnTo>
                  <a:pt x="5115189" y="106362"/>
                </a:lnTo>
                <a:lnTo>
                  <a:pt x="5151701" y="125412"/>
                </a:lnTo>
                <a:lnTo>
                  <a:pt x="5192976" y="141287"/>
                </a:lnTo>
                <a:lnTo>
                  <a:pt x="5239014" y="155575"/>
                </a:lnTo>
                <a:lnTo>
                  <a:pt x="5291401" y="166687"/>
                </a:lnTo>
                <a:lnTo>
                  <a:pt x="5351727" y="174625"/>
                </a:lnTo>
                <a:lnTo>
                  <a:pt x="5410199" y="175985"/>
                </a:lnTo>
                <a:lnTo>
                  <a:pt x="5468671" y="174625"/>
                </a:lnTo>
                <a:lnTo>
                  <a:pt x="5528996" y="166687"/>
                </a:lnTo>
                <a:lnTo>
                  <a:pt x="5581383" y="155575"/>
                </a:lnTo>
                <a:lnTo>
                  <a:pt x="5627421" y="141287"/>
                </a:lnTo>
                <a:lnTo>
                  <a:pt x="5668696" y="125412"/>
                </a:lnTo>
                <a:lnTo>
                  <a:pt x="5705209" y="106362"/>
                </a:lnTo>
                <a:lnTo>
                  <a:pt x="5743308" y="87312"/>
                </a:lnTo>
                <a:lnTo>
                  <a:pt x="5781408" y="68262"/>
                </a:lnTo>
                <a:lnTo>
                  <a:pt x="5817921" y="52387"/>
                </a:lnTo>
                <a:lnTo>
                  <a:pt x="5859196" y="36512"/>
                </a:lnTo>
                <a:lnTo>
                  <a:pt x="5905234" y="20637"/>
                </a:lnTo>
                <a:lnTo>
                  <a:pt x="5957621" y="9525"/>
                </a:lnTo>
                <a:lnTo>
                  <a:pt x="6017947" y="3175"/>
                </a:lnTo>
                <a:lnTo>
                  <a:pt x="6086208" y="0"/>
                </a:lnTo>
                <a:lnTo>
                  <a:pt x="6095999" y="455"/>
                </a:lnTo>
                <a:lnTo>
                  <a:pt x="6105789" y="0"/>
                </a:lnTo>
                <a:lnTo>
                  <a:pt x="6174052" y="3175"/>
                </a:lnTo>
                <a:lnTo>
                  <a:pt x="6234377" y="9525"/>
                </a:lnTo>
                <a:lnTo>
                  <a:pt x="6286764" y="20637"/>
                </a:lnTo>
                <a:lnTo>
                  <a:pt x="6332802" y="36512"/>
                </a:lnTo>
                <a:lnTo>
                  <a:pt x="6374077" y="52387"/>
                </a:lnTo>
                <a:lnTo>
                  <a:pt x="6410589" y="68262"/>
                </a:lnTo>
                <a:lnTo>
                  <a:pt x="6448689" y="87312"/>
                </a:lnTo>
                <a:lnTo>
                  <a:pt x="6486789" y="106362"/>
                </a:lnTo>
                <a:lnTo>
                  <a:pt x="6523302" y="125412"/>
                </a:lnTo>
                <a:lnTo>
                  <a:pt x="6564577" y="141287"/>
                </a:lnTo>
                <a:lnTo>
                  <a:pt x="6610614" y="155575"/>
                </a:lnTo>
                <a:lnTo>
                  <a:pt x="6663002" y="166687"/>
                </a:lnTo>
                <a:lnTo>
                  <a:pt x="6723327" y="174625"/>
                </a:lnTo>
                <a:lnTo>
                  <a:pt x="6781799" y="175985"/>
                </a:lnTo>
                <a:lnTo>
                  <a:pt x="6840271" y="174625"/>
                </a:lnTo>
                <a:lnTo>
                  <a:pt x="6900596" y="166687"/>
                </a:lnTo>
                <a:lnTo>
                  <a:pt x="6952983" y="155575"/>
                </a:lnTo>
                <a:lnTo>
                  <a:pt x="6999021" y="141287"/>
                </a:lnTo>
                <a:lnTo>
                  <a:pt x="7040296" y="125412"/>
                </a:lnTo>
                <a:lnTo>
                  <a:pt x="7076808" y="106362"/>
                </a:lnTo>
                <a:lnTo>
                  <a:pt x="7114908" y="87312"/>
                </a:lnTo>
                <a:lnTo>
                  <a:pt x="7153008" y="68262"/>
                </a:lnTo>
                <a:lnTo>
                  <a:pt x="7189521" y="52387"/>
                </a:lnTo>
                <a:lnTo>
                  <a:pt x="7230796" y="36512"/>
                </a:lnTo>
                <a:lnTo>
                  <a:pt x="7276833" y="20637"/>
                </a:lnTo>
                <a:lnTo>
                  <a:pt x="7329221" y="9525"/>
                </a:lnTo>
                <a:lnTo>
                  <a:pt x="7389546" y="3175"/>
                </a:lnTo>
                <a:lnTo>
                  <a:pt x="7457808" y="0"/>
                </a:lnTo>
                <a:lnTo>
                  <a:pt x="7526071" y="3175"/>
                </a:lnTo>
                <a:lnTo>
                  <a:pt x="7586396" y="9525"/>
                </a:lnTo>
                <a:lnTo>
                  <a:pt x="7638783" y="20637"/>
                </a:lnTo>
                <a:lnTo>
                  <a:pt x="7684821" y="36512"/>
                </a:lnTo>
                <a:lnTo>
                  <a:pt x="7726096" y="52387"/>
                </a:lnTo>
                <a:lnTo>
                  <a:pt x="7762608" y="68262"/>
                </a:lnTo>
                <a:lnTo>
                  <a:pt x="7800708" y="87312"/>
                </a:lnTo>
                <a:lnTo>
                  <a:pt x="7838808" y="106362"/>
                </a:lnTo>
                <a:lnTo>
                  <a:pt x="7875321" y="125412"/>
                </a:lnTo>
                <a:lnTo>
                  <a:pt x="7916596" y="141287"/>
                </a:lnTo>
                <a:lnTo>
                  <a:pt x="7962633" y="155575"/>
                </a:lnTo>
                <a:lnTo>
                  <a:pt x="8015021" y="166687"/>
                </a:lnTo>
                <a:lnTo>
                  <a:pt x="8075346" y="174625"/>
                </a:lnTo>
                <a:lnTo>
                  <a:pt x="8143608" y="176212"/>
                </a:lnTo>
                <a:lnTo>
                  <a:pt x="8211871" y="174625"/>
                </a:lnTo>
                <a:lnTo>
                  <a:pt x="8272196" y="166687"/>
                </a:lnTo>
                <a:lnTo>
                  <a:pt x="8324583" y="155575"/>
                </a:lnTo>
                <a:lnTo>
                  <a:pt x="8370621" y="141287"/>
                </a:lnTo>
                <a:lnTo>
                  <a:pt x="8411896" y="125412"/>
                </a:lnTo>
                <a:lnTo>
                  <a:pt x="8448408" y="106362"/>
                </a:lnTo>
                <a:lnTo>
                  <a:pt x="8486508" y="87312"/>
                </a:lnTo>
                <a:lnTo>
                  <a:pt x="8524608" y="68262"/>
                </a:lnTo>
                <a:lnTo>
                  <a:pt x="8561120" y="52387"/>
                </a:lnTo>
                <a:lnTo>
                  <a:pt x="8602396" y="36512"/>
                </a:lnTo>
                <a:lnTo>
                  <a:pt x="8648432" y="20637"/>
                </a:lnTo>
                <a:lnTo>
                  <a:pt x="8700820" y="9525"/>
                </a:lnTo>
                <a:lnTo>
                  <a:pt x="8761146" y="3175"/>
                </a:lnTo>
                <a:lnTo>
                  <a:pt x="8827820" y="0"/>
                </a:lnTo>
                <a:lnTo>
                  <a:pt x="8897670" y="3175"/>
                </a:lnTo>
                <a:lnTo>
                  <a:pt x="8957996" y="9525"/>
                </a:lnTo>
                <a:lnTo>
                  <a:pt x="9010382" y="20637"/>
                </a:lnTo>
                <a:lnTo>
                  <a:pt x="9056420" y="36512"/>
                </a:lnTo>
                <a:lnTo>
                  <a:pt x="9097696" y="52387"/>
                </a:lnTo>
                <a:lnTo>
                  <a:pt x="9134208" y="68262"/>
                </a:lnTo>
                <a:lnTo>
                  <a:pt x="9172308" y="87312"/>
                </a:lnTo>
                <a:lnTo>
                  <a:pt x="9210408" y="106362"/>
                </a:lnTo>
                <a:lnTo>
                  <a:pt x="9246920" y="125412"/>
                </a:lnTo>
                <a:lnTo>
                  <a:pt x="9288196" y="141287"/>
                </a:lnTo>
                <a:lnTo>
                  <a:pt x="9334232" y="155575"/>
                </a:lnTo>
                <a:lnTo>
                  <a:pt x="9386620" y="166687"/>
                </a:lnTo>
                <a:lnTo>
                  <a:pt x="9446946" y="174625"/>
                </a:lnTo>
                <a:lnTo>
                  <a:pt x="9515208" y="176212"/>
                </a:lnTo>
                <a:lnTo>
                  <a:pt x="9583470" y="174625"/>
                </a:lnTo>
                <a:lnTo>
                  <a:pt x="9643796" y="166687"/>
                </a:lnTo>
                <a:lnTo>
                  <a:pt x="9696182" y="155575"/>
                </a:lnTo>
                <a:lnTo>
                  <a:pt x="9742220" y="141287"/>
                </a:lnTo>
                <a:lnTo>
                  <a:pt x="9783496" y="125412"/>
                </a:lnTo>
                <a:lnTo>
                  <a:pt x="9820008" y="106362"/>
                </a:lnTo>
                <a:lnTo>
                  <a:pt x="9896208" y="68262"/>
                </a:lnTo>
                <a:lnTo>
                  <a:pt x="9932720" y="52387"/>
                </a:lnTo>
                <a:lnTo>
                  <a:pt x="9973996" y="36512"/>
                </a:lnTo>
                <a:lnTo>
                  <a:pt x="10020032" y="20637"/>
                </a:lnTo>
                <a:lnTo>
                  <a:pt x="10072420" y="9525"/>
                </a:lnTo>
                <a:lnTo>
                  <a:pt x="10132746" y="3175"/>
                </a:lnTo>
                <a:lnTo>
                  <a:pt x="10201008" y="0"/>
                </a:lnTo>
                <a:lnTo>
                  <a:pt x="10269270" y="3175"/>
                </a:lnTo>
                <a:lnTo>
                  <a:pt x="10329596" y="9525"/>
                </a:lnTo>
                <a:lnTo>
                  <a:pt x="10381982" y="20637"/>
                </a:lnTo>
                <a:lnTo>
                  <a:pt x="10428020" y="36512"/>
                </a:lnTo>
                <a:lnTo>
                  <a:pt x="10469296" y="52387"/>
                </a:lnTo>
                <a:lnTo>
                  <a:pt x="10505808" y="68262"/>
                </a:lnTo>
                <a:lnTo>
                  <a:pt x="10543908" y="87312"/>
                </a:lnTo>
                <a:lnTo>
                  <a:pt x="10582008" y="106362"/>
                </a:lnTo>
                <a:lnTo>
                  <a:pt x="10618520" y="125412"/>
                </a:lnTo>
                <a:lnTo>
                  <a:pt x="10659796" y="141287"/>
                </a:lnTo>
                <a:lnTo>
                  <a:pt x="10705832" y="155575"/>
                </a:lnTo>
                <a:lnTo>
                  <a:pt x="10758220" y="166687"/>
                </a:lnTo>
                <a:lnTo>
                  <a:pt x="10818546" y="174625"/>
                </a:lnTo>
                <a:lnTo>
                  <a:pt x="10886808" y="176212"/>
                </a:lnTo>
                <a:lnTo>
                  <a:pt x="10955070" y="174625"/>
                </a:lnTo>
                <a:lnTo>
                  <a:pt x="11015396" y="166687"/>
                </a:lnTo>
                <a:lnTo>
                  <a:pt x="11067782" y="155575"/>
                </a:lnTo>
                <a:lnTo>
                  <a:pt x="11113820" y="141287"/>
                </a:lnTo>
                <a:lnTo>
                  <a:pt x="11155096" y="125412"/>
                </a:lnTo>
                <a:lnTo>
                  <a:pt x="11191608" y="106362"/>
                </a:lnTo>
                <a:lnTo>
                  <a:pt x="11229708" y="87312"/>
                </a:lnTo>
                <a:lnTo>
                  <a:pt x="11267808" y="68262"/>
                </a:lnTo>
                <a:lnTo>
                  <a:pt x="11304320" y="52387"/>
                </a:lnTo>
                <a:lnTo>
                  <a:pt x="11345596" y="36512"/>
                </a:lnTo>
                <a:lnTo>
                  <a:pt x="11391632" y="20637"/>
                </a:lnTo>
                <a:lnTo>
                  <a:pt x="11444020" y="9525"/>
                </a:lnTo>
                <a:lnTo>
                  <a:pt x="11504346" y="3175"/>
                </a:lnTo>
                <a:lnTo>
                  <a:pt x="11572608" y="0"/>
                </a:lnTo>
                <a:lnTo>
                  <a:pt x="11640870" y="3175"/>
                </a:lnTo>
                <a:lnTo>
                  <a:pt x="11701196" y="9525"/>
                </a:lnTo>
                <a:lnTo>
                  <a:pt x="11753582" y="20637"/>
                </a:lnTo>
                <a:lnTo>
                  <a:pt x="11799620" y="36512"/>
                </a:lnTo>
                <a:lnTo>
                  <a:pt x="11840896" y="52387"/>
                </a:lnTo>
                <a:lnTo>
                  <a:pt x="11877408" y="68262"/>
                </a:lnTo>
                <a:lnTo>
                  <a:pt x="11915508" y="87312"/>
                </a:lnTo>
                <a:lnTo>
                  <a:pt x="11953608" y="106362"/>
                </a:lnTo>
                <a:lnTo>
                  <a:pt x="11990120" y="125412"/>
                </a:lnTo>
                <a:lnTo>
                  <a:pt x="12031396" y="141287"/>
                </a:lnTo>
                <a:lnTo>
                  <a:pt x="12077432" y="155575"/>
                </a:lnTo>
                <a:lnTo>
                  <a:pt x="12129820" y="166688"/>
                </a:lnTo>
                <a:lnTo>
                  <a:pt x="12190146" y="174625"/>
                </a:lnTo>
                <a:lnTo>
                  <a:pt x="12192000" y="174668"/>
                </a:lnTo>
                <a:lnTo>
                  <a:pt x="12192000" y="885826"/>
                </a:lnTo>
                <a:lnTo>
                  <a:pt x="12192000" y="1787292"/>
                </a:lnTo>
                <a:lnTo>
                  <a:pt x="0" y="1787292"/>
                </a:lnTo>
                <a:lnTo>
                  <a:pt x="0" y="885826"/>
                </a:lnTo>
                <a:lnTo>
                  <a:pt x="0" y="174668"/>
                </a:lnTo>
                <a:lnTo>
                  <a:pt x="1852" y="174625"/>
                </a:lnTo>
                <a:lnTo>
                  <a:pt x="62177" y="166687"/>
                </a:lnTo>
                <a:lnTo>
                  <a:pt x="114564" y="155575"/>
                </a:lnTo>
                <a:lnTo>
                  <a:pt x="160602" y="141287"/>
                </a:lnTo>
                <a:lnTo>
                  <a:pt x="201877" y="125412"/>
                </a:lnTo>
                <a:lnTo>
                  <a:pt x="238389" y="106362"/>
                </a:lnTo>
                <a:lnTo>
                  <a:pt x="276489" y="87312"/>
                </a:lnTo>
                <a:lnTo>
                  <a:pt x="314589" y="68262"/>
                </a:lnTo>
                <a:lnTo>
                  <a:pt x="351102" y="52387"/>
                </a:lnTo>
                <a:lnTo>
                  <a:pt x="392377" y="36512"/>
                </a:lnTo>
                <a:lnTo>
                  <a:pt x="438414" y="20637"/>
                </a:lnTo>
                <a:lnTo>
                  <a:pt x="490802" y="9525"/>
                </a:lnTo>
                <a:lnTo>
                  <a:pt x="551127" y="31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CC63097-57B4-43DB-B3A2-101E08EA5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0257" y="864911"/>
            <a:ext cx="9031484" cy="346728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en-US" altLang="ko-KR" sz="8000" b="1" spc="800" dirty="0"/>
              <a:t>5. Maintenance</a:t>
            </a:r>
          </a:p>
        </p:txBody>
      </p:sp>
    </p:spTree>
    <p:extLst>
      <p:ext uri="{BB962C8B-B14F-4D97-AF65-F5344CB8AC3E}">
        <p14:creationId xmlns:p14="http://schemas.microsoft.com/office/powerpoint/2010/main" val="25170648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D6CE9D5-28BB-4329-B5E2-B06131F27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D9F7D40-5D59-4F59-A331-D8F7710AC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Freeform 11">
            <a:extLst>
              <a:ext uri="{FF2B5EF4-FFF2-40B4-BE49-F238E27FC236}">
                <a16:creationId xmlns:a16="http://schemas.microsoft.com/office/drawing/2014/main" id="{E2B1BC2F-AEBF-4990-A7F9-197AAF28B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548664" y="0"/>
            <a:ext cx="4643336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7" name="내용 개체 틀 3">
            <a:extLst>
              <a:ext uri="{FF2B5EF4-FFF2-40B4-BE49-F238E27FC236}">
                <a16:creationId xmlns:a16="http://schemas.microsoft.com/office/drawing/2014/main" id="{A57FA8A6-A871-48E5-9DAC-2A16E16DFACC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927" y="1278411"/>
            <a:ext cx="5978273" cy="3990497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82AED712-675C-4BB3-AB24-3A46B3001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9328" y="457200"/>
            <a:ext cx="3090672" cy="1197864"/>
          </a:xfrm>
        </p:spPr>
        <p:txBody>
          <a:bodyPr anchor="b">
            <a:normAutofit/>
          </a:bodyPr>
          <a:lstStyle/>
          <a:p>
            <a:r>
              <a:rPr lang="en-US" altLang="ko-KR" sz="3600" dirty="0">
                <a:solidFill>
                  <a:schemeClr val="accent1"/>
                </a:solidFill>
              </a:rPr>
              <a:t>To do lists</a:t>
            </a:r>
            <a:endParaRPr lang="ko-KR" altLang="en-US" sz="3600" dirty="0">
              <a:solidFill>
                <a:schemeClr val="accent1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30252B3-1EF8-4DD3-8454-7D479468F7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39328" y="1655065"/>
            <a:ext cx="3090672" cy="4224528"/>
          </a:xfrm>
        </p:spPr>
        <p:txBody>
          <a:bodyPr>
            <a:normAutofit/>
          </a:bodyPr>
          <a:lstStyle/>
          <a:p>
            <a:r>
              <a:rPr lang="en-US" altLang="ko-KR" sz="2800" dirty="0">
                <a:solidFill>
                  <a:schemeClr val="bg1"/>
                </a:solidFill>
              </a:rPr>
              <a:t>In Diff States, We found a bug that rarely when saving one texture, that side becomes non-colored and the other side is still colored.</a:t>
            </a:r>
          </a:p>
          <a:p>
            <a:endParaRPr lang="en-US" altLang="ko-KR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81233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6">
            <a:extLst>
              <a:ext uri="{FF2B5EF4-FFF2-40B4-BE49-F238E27FC236}">
                <a16:creationId xmlns:a16="http://schemas.microsoft.com/office/drawing/2014/main" id="{B217C2AD-51B4-40CE-A71F-F5D3F846D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F1BF92E-23CF-4BFE-9E1F-C359BACFA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0E624BD9-62FB-467A-ACDC-4836ADC5FE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8" name="Freeform 13">
            <a:extLst>
              <a:ext uri="{FF2B5EF4-FFF2-40B4-BE49-F238E27FC236}">
                <a16:creationId xmlns:a16="http://schemas.microsoft.com/office/drawing/2014/main" id="{4C973920-672E-443D-8D2E-2D1E3853A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 flipH="1">
            <a:off x="141730" y="0"/>
            <a:ext cx="7789615" cy="6858000"/>
          </a:xfrm>
          <a:custGeom>
            <a:avLst/>
            <a:gdLst>
              <a:gd name="connsiteX0" fmla="*/ 9807836 w 9807836"/>
              <a:gd name="connsiteY0" fmla="*/ 0 h 6858000"/>
              <a:gd name="connsiteX1" fmla="*/ 0 w 9807836"/>
              <a:gd name="connsiteY1" fmla="*/ 0 h 6858000"/>
              <a:gd name="connsiteX2" fmla="*/ 26987 w 9807836"/>
              <a:gd name="connsiteY2" fmla="*/ 87312 h 6858000"/>
              <a:gd name="connsiteX3" fmla="*/ 52387 w 9807836"/>
              <a:gd name="connsiteY3" fmla="*/ 174625 h 6858000"/>
              <a:gd name="connsiteX4" fmla="*/ 77787 w 9807836"/>
              <a:gd name="connsiteY4" fmla="*/ 263525 h 6858000"/>
              <a:gd name="connsiteX5" fmla="*/ 100012 w 9807836"/>
              <a:gd name="connsiteY5" fmla="*/ 354012 h 6858000"/>
              <a:gd name="connsiteX6" fmla="*/ 127000 w 9807836"/>
              <a:gd name="connsiteY6" fmla="*/ 441325 h 6858000"/>
              <a:gd name="connsiteX7" fmla="*/ 155575 w 9807836"/>
              <a:gd name="connsiteY7" fmla="*/ 525462 h 6858000"/>
              <a:gd name="connsiteX8" fmla="*/ 192087 w 9807836"/>
              <a:gd name="connsiteY8" fmla="*/ 604837 h 6858000"/>
              <a:gd name="connsiteX9" fmla="*/ 234950 w 9807836"/>
              <a:gd name="connsiteY9" fmla="*/ 677862 h 6858000"/>
              <a:gd name="connsiteX10" fmla="*/ 282575 w 9807836"/>
              <a:gd name="connsiteY10" fmla="*/ 739775 h 6858000"/>
              <a:gd name="connsiteX11" fmla="*/ 334962 w 9807836"/>
              <a:gd name="connsiteY11" fmla="*/ 798512 h 6858000"/>
              <a:gd name="connsiteX12" fmla="*/ 395287 w 9807836"/>
              <a:gd name="connsiteY12" fmla="*/ 852487 h 6858000"/>
              <a:gd name="connsiteX13" fmla="*/ 458787 w 9807836"/>
              <a:gd name="connsiteY13" fmla="*/ 906462 h 6858000"/>
              <a:gd name="connsiteX14" fmla="*/ 525462 w 9807836"/>
              <a:gd name="connsiteY14" fmla="*/ 957262 h 6858000"/>
              <a:gd name="connsiteX15" fmla="*/ 592137 w 9807836"/>
              <a:gd name="connsiteY15" fmla="*/ 1008062 h 6858000"/>
              <a:gd name="connsiteX16" fmla="*/ 660400 w 9807836"/>
              <a:gd name="connsiteY16" fmla="*/ 1060450 h 6858000"/>
              <a:gd name="connsiteX17" fmla="*/ 725487 w 9807836"/>
              <a:gd name="connsiteY17" fmla="*/ 1111250 h 6858000"/>
              <a:gd name="connsiteX18" fmla="*/ 787400 w 9807836"/>
              <a:gd name="connsiteY18" fmla="*/ 1165225 h 6858000"/>
              <a:gd name="connsiteX19" fmla="*/ 844550 w 9807836"/>
              <a:gd name="connsiteY19" fmla="*/ 1223962 h 6858000"/>
              <a:gd name="connsiteX20" fmla="*/ 896937 w 9807836"/>
              <a:gd name="connsiteY20" fmla="*/ 1282700 h 6858000"/>
              <a:gd name="connsiteX21" fmla="*/ 939800 w 9807836"/>
              <a:gd name="connsiteY21" fmla="*/ 1346200 h 6858000"/>
              <a:gd name="connsiteX22" fmla="*/ 976312 w 9807836"/>
              <a:gd name="connsiteY22" fmla="*/ 1417637 h 6858000"/>
              <a:gd name="connsiteX23" fmla="*/ 998537 w 9807836"/>
              <a:gd name="connsiteY23" fmla="*/ 1487487 h 6858000"/>
              <a:gd name="connsiteX24" fmla="*/ 1012825 w 9807836"/>
              <a:gd name="connsiteY24" fmla="*/ 1565275 h 6858000"/>
              <a:gd name="connsiteX25" fmla="*/ 1019175 w 9807836"/>
              <a:gd name="connsiteY25" fmla="*/ 1641475 h 6858000"/>
              <a:gd name="connsiteX26" fmla="*/ 1017587 w 9807836"/>
              <a:gd name="connsiteY26" fmla="*/ 1722437 h 6858000"/>
              <a:gd name="connsiteX27" fmla="*/ 1011237 w 9807836"/>
              <a:gd name="connsiteY27" fmla="*/ 1803400 h 6858000"/>
              <a:gd name="connsiteX28" fmla="*/ 1003300 w 9807836"/>
              <a:gd name="connsiteY28" fmla="*/ 1887537 h 6858000"/>
              <a:gd name="connsiteX29" fmla="*/ 992187 w 9807836"/>
              <a:gd name="connsiteY29" fmla="*/ 1971675 h 6858000"/>
              <a:gd name="connsiteX30" fmla="*/ 979487 w 9807836"/>
              <a:gd name="connsiteY30" fmla="*/ 2055812 h 6858000"/>
              <a:gd name="connsiteX31" fmla="*/ 969962 w 9807836"/>
              <a:gd name="connsiteY31" fmla="*/ 2139950 h 6858000"/>
              <a:gd name="connsiteX32" fmla="*/ 963612 w 9807836"/>
              <a:gd name="connsiteY32" fmla="*/ 2224087 h 6858000"/>
              <a:gd name="connsiteX33" fmla="*/ 958850 w 9807836"/>
              <a:gd name="connsiteY33" fmla="*/ 2305050 h 6858000"/>
              <a:gd name="connsiteX34" fmla="*/ 963612 w 9807836"/>
              <a:gd name="connsiteY34" fmla="*/ 2384425 h 6858000"/>
              <a:gd name="connsiteX35" fmla="*/ 973137 w 9807836"/>
              <a:gd name="connsiteY35" fmla="*/ 2462212 h 6858000"/>
              <a:gd name="connsiteX36" fmla="*/ 993775 w 9807836"/>
              <a:gd name="connsiteY36" fmla="*/ 2543175 h 6858000"/>
              <a:gd name="connsiteX37" fmla="*/ 1025525 w 9807836"/>
              <a:gd name="connsiteY37" fmla="*/ 2622550 h 6858000"/>
              <a:gd name="connsiteX38" fmla="*/ 1063625 w 9807836"/>
              <a:gd name="connsiteY38" fmla="*/ 2701925 h 6858000"/>
              <a:gd name="connsiteX39" fmla="*/ 1106487 w 9807836"/>
              <a:gd name="connsiteY39" fmla="*/ 2781300 h 6858000"/>
              <a:gd name="connsiteX40" fmla="*/ 1150937 w 9807836"/>
              <a:gd name="connsiteY40" fmla="*/ 2859087 h 6858000"/>
              <a:gd name="connsiteX41" fmla="*/ 1198562 w 9807836"/>
              <a:gd name="connsiteY41" fmla="*/ 2938462 h 6858000"/>
              <a:gd name="connsiteX42" fmla="*/ 1241425 w 9807836"/>
              <a:gd name="connsiteY42" fmla="*/ 3017837 h 6858000"/>
              <a:gd name="connsiteX43" fmla="*/ 1284288 w 9807836"/>
              <a:gd name="connsiteY43" fmla="*/ 3098800 h 6858000"/>
              <a:gd name="connsiteX44" fmla="*/ 1320800 w 9807836"/>
              <a:gd name="connsiteY44" fmla="*/ 3179762 h 6858000"/>
              <a:gd name="connsiteX45" fmla="*/ 1349375 w 9807836"/>
              <a:gd name="connsiteY45" fmla="*/ 3260725 h 6858000"/>
              <a:gd name="connsiteX46" fmla="*/ 1365250 w 9807836"/>
              <a:gd name="connsiteY46" fmla="*/ 3343275 h 6858000"/>
              <a:gd name="connsiteX47" fmla="*/ 1374775 w 9807836"/>
              <a:gd name="connsiteY47" fmla="*/ 3429000 h 6858000"/>
              <a:gd name="connsiteX48" fmla="*/ 1365250 w 9807836"/>
              <a:gd name="connsiteY48" fmla="*/ 3514725 h 6858000"/>
              <a:gd name="connsiteX49" fmla="*/ 1349375 w 9807836"/>
              <a:gd name="connsiteY49" fmla="*/ 3597275 h 6858000"/>
              <a:gd name="connsiteX50" fmla="*/ 1320800 w 9807836"/>
              <a:gd name="connsiteY50" fmla="*/ 3678237 h 6858000"/>
              <a:gd name="connsiteX51" fmla="*/ 1284288 w 9807836"/>
              <a:gd name="connsiteY51" fmla="*/ 3759200 h 6858000"/>
              <a:gd name="connsiteX52" fmla="*/ 1241425 w 9807836"/>
              <a:gd name="connsiteY52" fmla="*/ 3840162 h 6858000"/>
              <a:gd name="connsiteX53" fmla="*/ 1198562 w 9807836"/>
              <a:gd name="connsiteY53" fmla="*/ 3919537 h 6858000"/>
              <a:gd name="connsiteX54" fmla="*/ 1150937 w 9807836"/>
              <a:gd name="connsiteY54" fmla="*/ 3998912 h 6858000"/>
              <a:gd name="connsiteX55" fmla="*/ 1106487 w 9807836"/>
              <a:gd name="connsiteY55" fmla="*/ 4076700 h 6858000"/>
              <a:gd name="connsiteX56" fmla="*/ 1063625 w 9807836"/>
              <a:gd name="connsiteY56" fmla="*/ 4156075 h 6858000"/>
              <a:gd name="connsiteX57" fmla="*/ 1025525 w 9807836"/>
              <a:gd name="connsiteY57" fmla="*/ 4235450 h 6858000"/>
              <a:gd name="connsiteX58" fmla="*/ 993775 w 9807836"/>
              <a:gd name="connsiteY58" fmla="*/ 4314825 h 6858000"/>
              <a:gd name="connsiteX59" fmla="*/ 973137 w 9807836"/>
              <a:gd name="connsiteY59" fmla="*/ 4395787 h 6858000"/>
              <a:gd name="connsiteX60" fmla="*/ 963612 w 9807836"/>
              <a:gd name="connsiteY60" fmla="*/ 4473575 h 6858000"/>
              <a:gd name="connsiteX61" fmla="*/ 958850 w 9807836"/>
              <a:gd name="connsiteY61" fmla="*/ 4552950 h 6858000"/>
              <a:gd name="connsiteX62" fmla="*/ 963612 w 9807836"/>
              <a:gd name="connsiteY62" fmla="*/ 4633912 h 6858000"/>
              <a:gd name="connsiteX63" fmla="*/ 969962 w 9807836"/>
              <a:gd name="connsiteY63" fmla="*/ 4718050 h 6858000"/>
              <a:gd name="connsiteX64" fmla="*/ 979487 w 9807836"/>
              <a:gd name="connsiteY64" fmla="*/ 4802187 h 6858000"/>
              <a:gd name="connsiteX65" fmla="*/ 992187 w 9807836"/>
              <a:gd name="connsiteY65" fmla="*/ 4886325 h 6858000"/>
              <a:gd name="connsiteX66" fmla="*/ 1003300 w 9807836"/>
              <a:gd name="connsiteY66" fmla="*/ 4970462 h 6858000"/>
              <a:gd name="connsiteX67" fmla="*/ 1011237 w 9807836"/>
              <a:gd name="connsiteY67" fmla="*/ 5054600 h 6858000"/>
              <a:gd name="connsiteX68" fmla="*/ 1017587 w 9807836"/>
              <a:gd name="connsiteY68" fmla="*/ 5135562 h 6858000"/>
              <a:gd name="connsiteX69" fmla="*/ 1019175 w 9807836"/>
              <a:gd name="connsiteY69" fmla="*/ 5216525 h 6858000"/>
              <a:gd name="connsiteX70" fmla="*/ 1012825 w 9807836"/>
              <a:gd name="connsiteY70" fmla="*/ 5292725 h 6858000"/>
              <a:gd name="connsiteX71" fmla="*/ 998537 w 9807836"/>
              <a:gd name="connsiteY71" fmla="*/ 5370512 h 6858000"/>
              <a:gd name="connsiteX72" fmla="*/ 976312 w 9807836"/>
              <a:gd name="connsiteY72" fmla="*/ 5440362 h 6858000"/>
              <a:gd name="connsiteX73" fmla="*/ 939800 w 9807836"/>
              <a:gd name="connsiteY73" fmla="*/ 5511800 h 6858000"/>
              <a:gd name="connsiteX74" fmla="*/ 896937 w 9807836"/>
              <a:gd name="connsiteY74" fmla="*/ 5575300 h 6858000"/>
              <a:gd name="connsiteX75" fmla="*/ 844550 w 9807836"/>
              <a:gd name="connsiteY75" fmla="*/ 5634037 h 6858000"/>
              <a:gd name="connsiteX76" fmla="*/ 787400 w 9807836"/>
              <a:gd name="connsiteY76" fmla="*/ 5692775 h 6858000"/>
              <a:gd name="connsiteX77" fmla="*/ 725487 w 9807836"/>
              <a:gd name="connsiteY77" fmla="*/ 5746750 h 6858000"/>
              <a:gd name="connsiteX78" fmla="*/ 660400 w 9807836"/>
              <a:gd name="connsiteY78" fmla="*/ 5797550 h 6858000"/>
              <a:gd name="connsiteX79" fmla="*/ 592137 w 9807836"/>
              <a:gd name="connsiteY79" fmla="*/ 5849937 h 6858000"/>
              <a:gd name="connsiteX80" fmla="*/ 525462 w 9807836"/>
              <a:gd name="connsiteY80" fmla="*/ 5900737 h 6858000"/>
              <a:gd name="connsiteX81" fmla="*/ 458787 w 9807836"/>
              <a:gd name="connsiteY81" fmla="*/ 5951537 h 6858000"/>
              <a:gd name="connsiteX82" fmla="*/ 395287 w 9807836"/>
              <a:gd name="connsiteY82" fmla="*/ 6005512 h 6858000"/>
              <a:gd name="connsiteX83" fmla="*/ 334962 w 9807836"/>
              <a:gd name="connsiteY83" fmla="*/ 6059487 h 6858000"/>
              <a:gd name="connsiteX84" fmla="*/ 282575 w 9807836"/>
              <a:gd name="connsiteY84" fmla="*/ 6118225 h 6858000"/>
              <a:gd name="connsiteX85" fmla="*/ 234950 w 9807836"/>
              <a:gd name="connsiteY85" fmla="*/ 6180137 h 6858000"/>
              <a:gd name="connsiteX86" fmla="*/ 192087 w 9807836"/>
              <a:gd name="connsiteY86" fmla="*/ 6253162 h 6858000"/>
              <a:gd name="connsiteX87" fmla="*/ 155575 w 9807836"/>
              <a:gd name="connsiteY87" fmla="*/ 6332537 h 6858000"/>
              <a:gd name="connsiteX88" fmla="*/ 127000 w 9807836"/>
              <a:gd name="connsiteY88" fmla="*/ 6416675 h 6858000"/>
              <a:gd name="connsiteX89" fmla="*/ 100012 w 9807836"/>
              <a:gd name="connsiteY89" fmla="*/ 6503987 h 6858000"/>
              <a:gd name="connsiteX90" fmla="*/ 77787 w 9807836"/>
              <a:gd name="connsiteY90" fmla="*/ 6594475 h 6858000"/>
              <a:gd name="connsiteX91" fmla="*/ 52387 w 9807836"/>
              <a:gd name="connsiteY91" fmla="*/ 6683375 h 6858000"/>
              <a:gd name="connsiteX92" fmla="*/ 26987 w 9807836"/>
              <a:gd name="connsiteY92" fmla="*/ 6770687 h 6858000"/>
              <a:gd name="connsiteX93" fmla="*/ 0 w 9807836"/>
              <a:gd name="connsiteY93" fmla="*/ 6858000 h 6858000"/>
              <a:gd name="connsiteX94" fmla="*/ 9807836 w 9807836"/>
              <a:gd name="connsiteY94" fmla="*/ 6858000 h 6858000"/>
              <a:gd name="connsiteX95" fmla="*/ 9807836 w 9807836"/>
              <a:gd name="connsiteY9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9807836" h="6858000">
                <a:moveTo>
                  <a:pt x="9807836" y="0"/>
                </a:moveTo>
                <a:lnTo>
                  <a:pt x="0" y="0"/>
                </a:lnTo>
                <a:lnTo>
                  <a:pt x="26987" y="87312"/>
                </a:lnTo>
                <a:lnTo>
                  <a:pt x="52387" y="174625"/>
                </a:lnTo>
                <a:lnTo>
                  <a:pt x="77787" y="263525"/>
                </a:lnTo>
                <a:lnTo>
                  <a:pt x="100012" y="354012"/>
                </a:lnTo>
                <a:lnTo>
                  <a:pt x="127000" y="441325"/>
                </a:lnTo>
                <a:lnTo>
                  <a:pt x="155575" y="525462"/>
                </a:lnTo>
                <a:lnTo>
                  <a:pt x="192087" y="604837"/>
                </a:lnTo>
                <a:lnTo>
                  <a:pt x="234950" y="677862"/>
                </a:lnTo>
                <a:lnTo>
                  <a:pt x="282575" y="739775"/>
                </a:lnTo>
                <a:lnTo>
                  <a:pt x="334962" y="798512"/>
                </a:lnTo>
                <a:lnTo>
                  <a:pt x="395287" y="852487"/>
                </a:lnTo>
                <a:lnTo>
                  <a:pt x="458787" y="906462"/>
                </a:lnTo>
                <a:lnTo>
                  <a:pt x="525462" y="957262"/>
                </a:lnTo>
                <a:lnTo>
                  <a:pt x="592137" y="1008062"/>
                </a:lnTo>
                <a:lnTo>
                  <a:pt x="660400" y="1060450"/>
                </a:lnTo>
                <a:lnTo>
                  <a:pt x="725487" y="1111250"/>
                </a:lnTo>
                <a:lnTo>
                  <a:pt x="787400" y="1165225"/>
                </a:lnTo>
                <a:lnTo>
                  <a:pt x="844550" y="1223962"/>
                </a:lnTo>
                <a:lnTo>
                  <a:pt x="896937" y="1282700"/>
                </a:lnTo>
                <a:lnTo>
                  <a:pt x="939800" y="1346200"/>
                </a:lnTo>
                <a:lnTo>
                  <a:pt x="976312" y="1417637"/>
                </a:lnTo>
                <a:lnTo>
                  <a:pt x="998537" y="1487487"/>
                </a:lnTo>
                <a:lnTo>
                  <a:pt x="1012825" y="1565275"/>
                </a:lnTo>
                <a:lnTo>
                  <a:pt x="1019175" y="1641475"/>
                </a:lnTo>
                <a:lnTo>
                  <a:pt x="1017587" y="1722437"/>
                </a:lnTo>
                <a:lnTo>
                  <a:pt x="1011237" y="1803400"/>
                </a:lnTo>
                <a:lnTo>
                  <a:pt x="1003300" y="1887537"/>
                </a:lnTo>
                <a:lnTo>
                  <a:pt x="992187" y="1971675"/>
                </a:lnTo>
                <a:lnTo>
                  <a:pt x="979487" y="2055812"/>
                </a:lnTo>
                <a:lnTo>
                  <a:pt x="969962" y="2139950"/>
                </a:lnTo>
                <a:lnTo>
                  <a:pt x="963612" y="2224087"/>
                </a:lnTo>
                <a:lnTo>
                  <a:pt x="958850" y="2305050"/>
                </a:lnTo>
                <a:lnTo>
                  <a:pt x="963612" y="2384425"/>
                </a:lnTo>
                <a:lnTo>
                  <a:pt x="973137" y="2462212"/>
                </a:lnTo>
                <a:lnTo>
                  <a:pt x="993775" y="2543175"/>
                </a:lnTo>
                <a:lnTo>
                  <a:pt x="1025525" y="2622550"/>
                </a:lnTo>
                <a:lnTo>
                  <a:pt x="1063625" y="2701925"/>
                </a:lnTo>
                <a:lnTo>
                  <a:pt x="1106487" y="2781300"/>
                </a:lnTo>
                <a:lnTo>
                  <a:pt x="1150937" y="2859087"/>
                </a:lnTo>
                <a:lnTo>
                  <a:pt x="1198562" y="2938462"/>
                </a:lnTo>
                <a:lnTo>
                  <a:pt x="1241425" y="3017837"/>
                </a:lnTo>
                <a:lnTo>
                  <a:pt x="1284288" y="3098800"/>
                </a:lnTo>
                <a:lnTo>
                  <a:pt x="1320800" y="3179762"/>
                </a:lnTo>
                <a:lnTo>
                  <a:pt x="1349375" y="3260725"/>
                </a:lnTo>
                <a:lnTo>
                  <a:pt x="1365250" y="3343275"/>
                </a:lnTo>
                <a:lnTo>
                  <a:pt x="1374775" y="3429000"/>
                </a:lnTo>
                <a:lnTo>
                  <a:pt x="1365250" y="3514725"/>
                </a:lnTo>
                <a:lnTo>
                  <a:pt x="1349375" y="3597275"/>
                </a:lnTo>
                <a:lnTo>
                  <a:pt x="1320800" y="3678237"/>
                </a:lnTo>
                <a:lnTo>
                  <a:pt x="1284288" y="3759200"/>
                </a:lnTo>
                <a:lnTo>
                  <a:pt x="1241425" y="3840162"/>
                </a:lnTo>
                <a:lnTo>
                  <a:pt x="1198562" y="3919537"/>
                </a:lnTo>
                <a:lnTo>
                  <a:pt x="1150937" y="3998912"/>
                </a:lnTo>
                <a:lnTo>
                  <a:pt x="1106487" y="4076700"/>
                </a:lnTo>
                <a:lnTo>
                  <a:pt x="1063625" y="4156075"/>
                </a:lnTo>
                <a:lnTo>
                  <a:pt x="1025525" y="4235450"/>
                </a:lnTo>
                <a:lnTo>
                  <a:pt x="993775" y="4314825"/>
                </a:lnTo>
                <a:lnTo>
                  <a:pt x="973137" y="4395787"/>
                </a:lnTo>
                <a:lnTo>
                  <a:pt x="963612" y="4473575"/>
                </a:lnTo>
                <a:lnTo>
                  <a:pt x="958850" y="4552950"/>
                </a:lnTo>
                <a:lnTo>
                  <a:pt x="963612" y="4633912"/>
                </a:lnTo>
                <a:lnTo>
                  <a:pt x="969962" y="4718050"/>
                </a:lnTo>
                <a:lnTo>
                  <a:pt x="979487" y="4802187"/>
                </a:lnTo>
                <a:lnTo>
                  <a:pt x="992187" y="4886325"/>
                </a:lnTo>
                <a:lnTo>
                  <a:pt x="1003300" y="4970462"/>
                </a:lnTo>
                <a:lnTo>
                  <a:pt x="1011237" y="5054600"/>
                </a:lnTo>
                <a:lnTo>
                  <a:pt x="1017587" y="5135562"/>
                </a:lnTo>
                <a:lnTo>
                  <a:pt x="1019175" y="5216525"/>
                </a:lnTo>
                <a:lnTo>
                  <a:pt x="1012825" y="5292725"/>
                </a:lnTo>
                <a:lnTo>
                  <a:pt x="998537" y="5370512"/>
                </a:lnTo>
                <a:lnTo>
                  <a:pt x="976312" y="5440362"/>
                </a:lnTo>
                <a:lnTo>
                  <a:pt x="939800" y="5511800"/>
                </a:lnTo>
                <a:lnTo>
                  <a:pt x="896937" y="5575300"/>
                </a:lnTo>
                <a:lnTo>
                  <a:pt x="844550" y="5634037"/>
                </a:lnTo>
                <a:lnTo>
                  <a:pt x="787400" y="5692775"/>
                </a:lnTo>
                <a:lnTo>
                  <a:pt x="725487" y="5746750"/>
                </a:lnTo>
                <a:lnTo>
                  <a:pt x="660400" y="5797550"/>
                </a:lnTo>
                <a:lnTo>
                  <a:pt x="592137" y="5849937"/>
                </a:lnTo>
                <a:lnTo>
                  <a:pt x="525462" y="5900737"/>
                </a:lnTo>
                <a:lnTo>
                  <a:pt x="458787" y="5951537"/>
                </a:lnTo>
                <a:lnTo>
                  <a:pt x="395287" y="6005512"/>
                </a:lnTo>
                <a:lnTo>
                  <a:pt x="334962" y="6059487"/>
                </a:lnTo>
                <a:lnTo>
                  <a:pt x="282575" y="6118225"/>
                </a:lnTo>
                <a:lnTo>
                  <a:pt x="234950" y="6180137"/>
                </a:lnTo>
                <a:lnTo>
                  <a:pt x="192087" y="6253162"/>
                </a:lnTo>
                <a:lnTo>
                  <a:pt x="155575" y="6332537"/>
                </a:lnTo>
                <a:lnTo>
                  <a:pt x="127000" y="6416675"/>
                </a:lnTo>
                <a:lnTo>
                  <a:pt x="100012" y="6503987"/>
                </a:lnTo>
                <a:lnTo>
                  <a:pt x="77787" y="6594475"/>
                </a:lnTo>
                <a:lnTo>
                  <a:pt x="52387" y="6683375"/>
                </a:lnTo>
                <a:lnTo>
                  <a:pt x="26987" y="6770687"/>
                </a:lnTo>
                <a:lnTo>
                  <a:pt x="0" y="6858000"/>
                </a:lnTo>
                <a:lnTo>
                  <a:pt x="9807836" y="6858000"/>
                </a:lnTo>
                <a:lnTo>
                  <a:pt x="9807836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363DD75-42D3-453C-A84D-D18B4215C9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rgbClr val="2A1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890191A2-2B01-4C3E-92EF-84691F4E91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52944" y="1433476"/>
            <a:ext cx="3995592" cy="3995592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853140B8-E3A9-4F05-86A9-D0D4A44FA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927" y="1231894"/>
            <a:ext cx="5490143" cy="433917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en-US" altLang="ko-KR" sz="10000" spc="800">
                <a:solidFill>
                  <a:srgbClr val="2A1A00"/>
                </a:solidFill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2443698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86DD5D-0364-41CA-B29E-0473D508A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9" y="645106"/>
            <a:ext cx="3384329" cy="5421435"/>
          </a:xfrm>
        </p:spPr>
        <p:txBody>
          <a:bodyPr anchor="ctr">
            <a:normAutofit/>
          </a:bodyPr>
          <a:lstStyle/>
          <a:p>
            <a:r>
              <a:rPr lang="en-US" altLang="ko-KR" sz="4000"/>
              <a:t>Table of contents</a:t>
            </a:r>
            <a:endParaRPr lang="ko-KR" altLang="en-US" sz="4000"/>
          </a:p>
        </p:txBody>
      </p:sp>
      <p:graphicFrame>
        <p:nvGraphicFramePr>
          <p:cNvPr id="16" name="내용 개체 틀 2">
            <a:extLst>
              <a:ext uri="{FF2B5EF4-FFF2-40B4-BE49-F238E27FC236}">
                <a16:creationId xmlns:a16="http://schemas.microsoft.com/office/drawing/2014/main" id="{22DB8071-7937-4542-9D2A-B6E862B052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8551859"/>
              </p:ext>
            </p:extLst>
          </p:nvPr>
        </p:nvGraphicFramePr>
        <p:xfrm>
          <a:off x="5280025" y="644525"/>
          <a:ext cx="5994400" cy="54094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14195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>
            <a:extLst>
              <a:ext uri="{FF2B5EF4-FFF2-40B4-BE49-F238E27FC236}">
                <a16:creationId xmlns:a16="http://schemas.microsoft.com/office/drawing/2014/main" id="{7520F84D-966A-41CD-B818-16BF32EF1E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7510D23-E323-4577-A8EA-12C6C6019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B4FFECA-0832-4FE3-B587-054A0F2D80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65858E6-5C0F-4AAE-A1AC-29BA07FFEE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070707"/>
            <a:ext cx="12192000" cy="1787292"/>
          </a:xfrm>
          <a:custGeom>
            <a:avLst/>
            <a:gdLst>
              <a:gd name="connsiteX0" fmla="*/ 619389 w 12192000"/>
              <a:gd name="connsiteY0" fmla="*/ 0 h 1787292"/>
              <a:gd name="connsiteX1" fmla="*/ 687652 w 12192000"/>
              <a:gd name="connsiteY1" fmla="*/ 3175 h 1787292"/>
              <a:gd name="connsiteX2" fmla="*/ 747977 w 12192000"/>
              <a:gd name="connsiteY2" fmla="*/ 9525 h 1787292"/>
              <a:gd name="connsiteX3" fmla="*/ 800364 w 12192000"/>
              <a:gd name="connsiteY3" fmla="*/ 20637 h 1787292"/>
              <a:gd name="connsiteX4" fmla="*/ 846402 w 12192000"/>
              <a:gd name="connsiteY4" fmla="*/ 36512 h 1787292"/>
              <a:gd name="connsiteX5" fmla="*/ 887677 w 12192000"/>
              <a:gd name="connsiteY5" fmla="*/ 52387 h 1787292"/>
              <a:gd name="connsiteX6" fmla="*/ 924189 w 12192000"/>
              <a:gd name="connsiteY6" fmla="*/ 68262 h 1787292"/>
              <a:gd name="connsiteX7" fmla="*/ 962289 w 12192000"/>
              <a:gd name="connsiteY7" fmla="*/ 87312 h 1787292"/>
              <a:gd name="connsiteX8" fmla="*/ 1000389 w 12192000"/>
              <a:gd name="connsiteY8" fmla="*/ 106362 h 1787292"/>
              <a:gd name="connsiteX9" fmla="*/ 1036902 w 12192000"/>
              <a:gd name="connsiteY9" fmla="*/ 125412 h 1787292"/>
              <a:gd name="connsiteX10" fmla="*/ 1078177 w 12192000"/>
              <a:gd name="connsiteY10" fmla="*/ 141287 h 1787292"/>
              <a:gd name="connsiteX11" fmla="*/ 1124214 w 12192000"/>
              <a:gd name="connsiteY11" fmla="*/ 155575 h 1787292"/>
              <a:gd name="connsiteX12" fmla="*/ 1176602 w 12192000"/>
              <a:gd name="connsiteY12" fmla="*/ 166687 h 1787292"/>
              <a:gd name="connsiteX13" fmla="*/ 1236927 w 12192000"/>
              <a:gd name="connsiteY13" fmla="*/ 174625 h 1787292"/>
              <a:gd name="connsiteX14" fmla="*/ 1305189 w 12192000"/>
              <a:gd name="connsiteY14" fmla="*/ 176212 h 1787292"/>
              <a:gd name="connsiteX15" fmla="*/ 1373452 w 12192000"/>
              <a:gd name="connsiteY15" fmla="*/ 174625 h 1787292"/>
              <a:gd name="connsiteX16" fmla="*/ 1433777 w 12192000"/>
              <a:gd name="connsiteY16" fmla="*/ 166687 h 1787292"/>
              <a:gd name="connsiteX17" fmla="*/ 1486164 w 12192000"/>
              <a:gd name="connsiteY17" fmla="*/ 155575 h 1787292"/>
              <a:gd name="connsiteX18" fmla="*/ 1532202 w 12192000"/>
              <a:gd name="connsiteY18" fmla="*/ 141287 h 1787292"/>
              <a:gd name="connsiteX19" fmla="*/ 1573477 w 12192000"/>
              <a:gd name="connsiteY19" fmla="*/ 125412 h 1787292"/>
              <a:gd name="connsiteX20" fmla="*/ 1609989 w 12192000"/>
              <a:gd name="connsiteY20" fmla="*/ 106362 h 1787292"/>
              <a:gd name="connsiteX21" fmla="*/ 1648089 w 12192000"/>
              <a:gd name="connsiteY21" fmla="*/ 87312 h 1787292"/>
              <a:gd name="connsiteX22" fmla="*/ 1686189 w 12192000"/>
              <a:gd name="connsiteY22" fmla="*/ 68262 h 1787292"/>
              <a:gd name="connsiteX23" fmla="*/ 1722702 w 12192000"/>
              <a:gd name="connsiteY23" fmla="*/ 52387 h 1787292"/>
              <a:gd name="connsiteX24" fmla="*/ 1763977 w 12192000"/>
              <a:gd name="connsiteY24" fmla="*/ 36512 h 1787292"/>
              <a:gd name="connsiteX25" fmla="*/ 1810014 w 12192000"/>
              <a:gd name="connsiteY25" fmla="*/ 20637 h 1787292"/>
              <a:gd name="connsiteX26" fmla="*/ 1862402 w 12192000"/>
              <a:gd name="connsiteY26" fmla="*/ 9525 h 1787292"/>
              <a:gd name="connsiteX27" fmla="*/ 1922727 w 12192000"/>
              <a:gd name="connsiteY27" fmla="*/ 3175 h 1787292"/>
              <a:gd name="connsiteX28" fmla="*/ 1990989 w 12192000"/>
              <a:gd name="connsiteY28" fmla="*/ 0 h 1787292"/>
              <a:gd name="connsiteX29" fmla="*/ 2059252 w 12192000"/>
              <a:gd name="connsiteY29" fmla="*/ 3175 h 1787292"/>
              <a:gd name="connsiteX30" fmla="*/ 2119577 w 12192000"/>
              <a:gd name="connsiteY30" fmla="*/ 9525 h 1787292"/>
              <a:gd name="connsiteX31" fmla="*/ 2171964 w 12192000"/>
              <a:gd name="connsiteY31" fmla="*/ 20637 h 1787292"/>
              <a:gd name="connsiteX32" fmla="*/ 2218002 w 12192000"/>
              <a:gd name="connsiteY32" fmla="*/ 36512 h 1787292"/>
              <a:gd name="connsiteX33" fmla="*/ 2259277 w 12192000"/>
              <a:gd name="connsiteY33" fmla="*/ 52387 h 1787292"/>
              <a:gd name="connsiteX34" fmla="*/ 2295789 w 12192000"/>
              <a:gd name="connsiteY34" fmla="*/ 68262 h 1787292"/>
              <a:gd name="connsiteX35" fmla="*/ 2333889 w 12192000"/>
              <a:gd name="connsiteY35" fmla="*/ 87312 h 1787292"/>
              <a:gd name="connsiteX36" fmla="*/ 2371989 w 12192000"/>
              <a:gd name="connsiteY36" fmla="*/ 106362 h 1787292"/>
              <a:gd name="connsiteX37" fmla="*/ 2408502 w 12192000"/>
              <a:gd name="connsiteY37" fmla="*/ 125412 h 1787292"/>
              <a:gd name="connsiteX38" fmla="*/ 2449777 w 12192000"/>
              <a:gd name="connsiteY38" fmla="*/ 141287 h 1787292"/>
              <a:gd name="connsiteX39" fmla="*/ 2495814 w 12192000"/>
              <a:gd name="connsiteY39" fmla="*/ 155575 h 1787292"/>
              <a:gd name="connsiteX40" fmla="*/ 2548202 w 12192000"/>
              <a:gd name="connsiteY40" fmla="*/ 166687 h 1787292"/>
              <a:gd name="connsiteX41" fmla="*/ 2608527 w 12192000"/>
              <a:gd name="connsiteY41" fmla="*/ 174625 h 1787292"/>
              <a:gd name="connsiteX42" fmla="*/ 2676789 w 12192000"/>
              <a:gd name="connsiteY42" fmla="*/ 176212 h 1787292"/>
              <a:gd name="connsiteX43" fmla="*/ 2745052 w 12192000"/>
              <a:gd name="connsiteY43" fmla="*/ 174625 h 1787292"/>
              <a:gd name="connsiteX44" fmla="*/ 2805377 w 12192000"/>
              <a:gd name="connsiteY44" fmla="*/ 166687 h 1787292"/>
              <a:gd name="connsiteX45" fmla="*/ 2857764 w 12192000"/>
              <a:gd name="connsiteY45" fmla="*/ 155575 h 1787292"/>
              <a:gd name="connsiteX46" fmla="*/ 2903802 w 12192000"/>
              <a:gd name="connsiteY46" fmla="*/ 141287 h 1787292"/>
              <a:gd name="connsiteX47" fmla="*/ 2945077 w 12192000"/>
              <a:gd name="connsiteY47" fmla="*/ 125412 h 1787292"/>
              <a:gd name="connsiteX48" fmla="*/ 2981589 w 12192000"/>
              <a:gd name="connsiteY48" fmla="*/ 106362 h 1787292"/>
              <a:gd name="connsiteX49" fmla="*/ 3019689 w 12192000"/>
              <a:gd name="connsiteY49" fmla="*/ 87312 h 1787292"/>
              <a:gd name="connsiteX50" fmla="*/ 3057789 w 12192000"/>
              <a:gd name="connsiteY50" fmla="*/ 68262 h 1787292"/>
              <a:gd name="connsiteX51" fmla="*/ 3094302 w 12192000"/>
              <a:gd name="connsiteY51" fmla="*/ 52387 h 1787292"/>
              <a:gd name="connsiteX52" fmla="*/ 3135577 w 12192000"/>
              <a:gd name="connsiteY52" fmla="*/ 36512 h 1787292"/>
              <a:gd name="connsiteX53" fmla="*/ 3181614 w 12192000"/>
              <a:gd name="connsiteY53" fmla="*/ 20637 h 1787292"/>
              <a:gd name="connsiteX54" fmla="*/ 3234002 w 12192000"/>
              <a:gd name="connsiteY54" fmla="*/ 9525 h 1787292"/>
              <a:gd name="connsiteX55" fmla="*/ 3294327 w 12192000"/>
              <a:gd name="connsiteY55" fmla="*/ 3175 h 1787292"/>
              <a:gd name="connsiteX56" fmla="*/ 3361002 w 12192000"/>
              <a:gd name="connsiteY56" fmla="*/ 0 h 1787292"/>
              <a:gd name="connsiteX57" fmla="*/ 3430852 w 12192000"/>
              <a:gd name="connsiteY57" fmla="*/ 3175 h 1787292"/>
              <a:gd name="connsiteX58" fmla="*/ 3491177 w 12192000"/>
              <a:gd name="connsiteY58" fmla="*/ 9525 h 1787292"/>
              <a:gd name="connsiteX59" fmla="*/ 3543564 w 12192000"/>
              <a:gd name="connsiteY59" fmla="*/ 20637 h 1787292"/>
              <a:gd name="connsiteX60" fmla="*/ 3589602 w 12192000"/>
              <a:gd name="connsiteY60" fmla="*/ 36512 h 1787292"/>
              <a:gd name="connsiteX61" fmla="*/ 3630877 w 12192000"/>
              <a:gd name="connsiteY61" fmla="*/ 52387 h 1787292"/>
              <a:gd name="connsiteX62" fmla="*/ 3667389 w 12192000"/>
              <a:gd name="connsiteY62" fmla="*/ 68262 h 1787292"/>
              <a:gd name="connsiteX63" fmla="*/ 3705489 w 12192000"/>
              <a:gd name="connsiteY63" fmla="*/ 87312 h 1787292"/>
              <a:gd name="connsiteX64" fmla="*/ 3743589 w 12192000"/>
              <a:gd name="connsiteY64" fmla="*/ 106362 h 1787292"/>
              <a:gd name="connsiteX65" fmla="*/ 3780102 w 12192000"/>
              <a:gd name="connsiteY65" fmla="*/ 125412 h 1787292"/>
              <a:gd name="connsiteX66" fmla="*/ 3821377 w 12192000"/>
              <a:gd name="connsiteY66" fmla="*/ 141287 h 1787292"/>
              <a:gd name="connsiteX67" fmla="*/ 3867414 w 12192000"/>
              <a:gd name="connsiteY67" fmla="*/ 155575 h 1787292"/>
              <a:gd name="connsiteX68" fmla="*/ 3919802 w 12192000"/>
              <a:gd name="connsiteY68" fmla="*/ 166687 h 1787292"/>
              <a:gd name="connsiteX69" fmla="*/ 3980127 w 12192000"/>
              <a:gd name="connsiteY69" fmla="*/ 174625 h 1787292"/>
              <a:gd name="connsiteX70" fmla="*/ 4048389 w 12192000"/>
              <a:gd name="connsiteY70" fmla="*/ 176212 h 1787292"/>
              <a:gd name="connsiteX71" fmla="*/ 4116652 w 12192000"/>
              <a:gd name="connsiteY71" fmla="*/ 174625 h 1787292"/>
              <a:gd name="connsiteX72" fmla="*/ 4176977 w 12192000"/>
              <a:gd name="connsiteY72" fmla="*/ 166687 h 1787292"/>
              <a:gd name="connsiteX73" fmla="*/ 4229364 w 12192000"/>
              <a:gd name="connsiteY73" fmla="*/ 155575 h 1787292"/>
              <a:gd name="connsiteX74" fmla="*/ 4275402 w 12192000"/>
              <a:gd name="connsiteY74" fmla="*/ 141287 h 1787292"/>
              <a:gd name="connsiteX75" fmla="*/ 4316677 w 12192000"/>
              <a:gd name="connsiteY75" fmla="*/ 125412 h 1787292"/>
              <a:gd name="connsiteX76" fmla="*/ 4353189 w 12192000"/>
              <a:gd name="connsiteY76" fmla="*/ 106362 h 1787292"/>
              <a:gd name="connsiteX77" fmla="*/ 4429389 w 12192000"/>
              <a:gd name="connsiteY77" fmla="*/ 68262 h 1787292"/>
              <a:gd name="connsiteX78" fmla="*/ 4465902 w 12192000"/>
              <a:gd name="connsiteY78" fmla="*/ 52387 h 1787292"/>
              <a:gd name="connsiteX79" fmla="*/ 4507177 w 12192000"/>
              <a:gd name="connsiteY79" fmla="*/ 36512 h 1787292"/>
              <a:gd name="connsiteX80" fmla="*/ 4553214 w 12192000"/>
              <a:gd name="connsiteY80" fmla="*/ 20637 h 1787292"/>
              <a:gd name="connsiteX81" fmla="*/ 4605602 w 12192000"/>
              <a:gd name="connsiteY81" fmla="*/ 9525 h 1787292"/>
              <a:gd name="connsiteX82" fmla="*/ 4665928 w 12192000"/>
              <a:gd name="connsiteY82" fmla="*/ 3175 h 1787292"/>
              <a:gd name="connsiteX83" fmla="*/ 4734189 w 12192000"/>
              <a:gd name="connsiteY83" fmla="*/ 0 h 1787292"/>
              <a:gd name="connsiteX84" fmla="*/ 4802453 w 12192000"/>
              <a:gd name="connsiteY84" fmla="*/ 3175 h 1787292"/>
              <a:gd name="connsiteX85" fmla="*/ 4862777 w 12192000"/>
              <a:gd name="connsiteY85" fmla="*/ 9525 h 1787292"/>
              <a:gd name="connsiteX86" fmla="*/ 4915165 w 12192000"/>
              <a:gd name="connsiteY86" fmla="*/ 20637 h 1787292"/>
              <a:gd name="connsiteX87" fmla="*/ 4961201 w 12192000"/>
              <a:gd name="connsiteY87" fmla="*/ 36512 h 1787292"/>
              <a:gd name="connsiteX88" fmla="*/ 5002476 w 12192000"/>
              <a:gd name="connsiteY88" fmla="*/ 52387 h 1787292"/>
              <a:gd name="connsiteX89" fmla="*/ 5038989 w 12192000"/>
              <a:gd name="connsiteY89" fmla="*/ 68262 h 1787292"/>
              <a:gd name="connsiteX90" fmla="*/ 5077089 w 12192000"/>
              <a:gd name="connsiteY90" fmla="*/ 87312 h 1787292"/>
              <a:gd name="connsiteX91" fmla="*/ 5115189 w 12192000"/>
              <a:gd name="connsiteY91" fmla="*/ 106362 h 1787292"/>
              <a:gd name="connsiteX92" fmla="*/ 5151701 w 12192000"/>
              <a:gd name="connsiteY92" fmla="*/ 125412 h 1787292"/>
              <a:gd name="connsiteX93" fmla="*/ 5192976 w 12192000"/>
              <a:gd name="connsiteY93" fmla="*/ 141287 h 1787292"/>
              <a:gd name="connsiteX94" fmla="*/ 5239014 w 12192000"/>
              <a:gd name="connsiteY94" fmla="*/ 155575 h 1787292"/>
              <a:gd name="connsiteX95" fmla="*/ 5291401 w 12192000"/>
              <a:gd name="connsiteY95" fmla="*/ 166687 h 1787292"/>
              <a:gd name="connsiteX96" fmla="*/ 5351727 w 12192000"/>
              <a:gd name="connsiteY96" fmla="*/ 174625 h 1787292"/>
              <a:gd name="connsiteX97" fmla="*/ 5410199 w 12192000"/>
              <a:gd name="connsiteY97" fmla="*/ 175985 h 1787292"/>
              <a:gd name="connsiteX98" fmla="*/ 5468671 w 12192000"/>
              <a:gd name="connsiteY98" fmla="*/ 174625 h 1787292"/>
              <a:gd name="connsiteX99" fmla="*/ 5528996 w 12192000"/>
              <a:gd name="connsiteY99" fmla="*/ 166687 h 1787292"/>
              <a:gd name="connsiteX100" fmla="*/ 5581383 w 12192000"/>
              <a:gd name="connsiteY100" fmla="*/ 155575 h 1787292"/>
              <a:gd name="connsiteX101" fmla="*/ 5627421 w 12192000"/>
              <a:gd name="connsiteY101" fmla="*/ 141287 h 1787292"/>
              <a:gd name="connsiteX102" fmla="*/ 5668696 w 12192000"/>
              <a:gd name="connsiteY102" fmla="*/ 125412 h 1787292"/>
              <a:gd name="connsiteX103" fmla="*/ 5705209 w 12192000"/>
              <a:gd name="connsiteY103" fmla="*/ 106362 h 1787292"/>
              <a:gd name="connsiteX104" fmla="*/ 5743308 w 12192000"/>
              <a:gd name="connsiteY104" fmla="*/ 87312 h 1787292"/>
              <a:gd name="connsiteX105" fmla="*/ 5781408 w 12192000"/>
              <a:gd name="connsiteY105" fmla="*/ 68262 h 1787292"/>
              <a:gd name="connsiteX106" fmla="*/ 5817921 w 12192000"/>
              <a:gd name="connsiteY106" fmla="*/ 52387 h 1787292"/>
              <a:gd name="connsiteX107" fmla="*/ 5859196 w 12192000"/>
              <a:gd name="connsiteY107" fmla="*/ 36512 h 1787292"/>
              <a:gd name="connsiteX108" fmla="*/ 5905234 w 12192000"/>
              <a:gd name="connsiteY108" fmla="*/ 20637 h 1787292"/>
              <a:gd name="connsiteX109" fmla="*/ 5957621 w 12192000"/>
              <a:gd name="connsiteY109" fmla="*/ 9525 h 1787292"/>
              <a:gd name="connsiteX110" fmla="*/ 6017947 w 12192000"/>
              <a:gd name="connsiteY110" fmla="*/ 3175 h 1787292"/>
              <a:gd name="connsiteX111" fmla="*/ 6086208 w 12192000"/>
              <a:gd name="connsiteY111" fmla="*/ 0 h 1787292"/>
              <a:gd name="connsiteX112" fmla="*/ 6095999 w 12192000"/>
              <a:gd name="connsiteY112" fmla="*/ 455 h 1787292"/>
              <a:gd name="connsiteX113" fmla="*/ 6105789 w 12192000"/>
              <a:gd name="connsiteY113" fmla="*/ 0 h 1787292"/>
              <a:gd name="connsiteX114" fmla="*/ 6174052 w 12192000"/>
              <a:gd name="connsiteY114" fmla="*/ 3175 h 1787292"/>
              <a:gd name="connsiteX115" fmla="*/ 6234377 w 12192000"/>
              <a:gd name="connsiteY115" fmla="*/ 9525 h 1787292"/>
              <a:gd name="connsiteX116" fmla="*/ 6286764 w 12192000"/>
              <a:gd name="connsiteY116" fmla="*/ 20637 h 1787292"/>
              <a:gd name="connsiteX117" fmla="*/ 6332802 w 12192000"/>
              <a:gd name="connsiteY117" fmla="*/ 36512 h 1787292"/>
              <a:gd name="connsiteX118" fmla="*/ 6374077 w 12192000"/>
              <a:gd name="connsiteY118" fmla="*/ 52387 h 1787292"/>
              <a:gd name="connsiteX119" fmla="*/ 6410589 w 12192000"/>
              <a:gd name="connsiteY119" fmla="*/ 68262 h 1787292"/>
              <a:gd name="connsiteX120" fmla="*/ 6448689 w 12192000"/>
              <a:gd name="connsiteY120" fmla="*/ 87312 h 1787292"/>
              <a:gd name="connsiteX121" fmla="*/ 6486789 w 12192000"/>
              <a:gd name="connsiteY121" fmla="*/ 106362 h 1787292"/>
              <a:gd name="connsiteX122" fmla="*/ 6523302 w 12192000"/>
              <a:gd name="connsiteY122" fmla="*/ 125412 h 1787292"/>
              <a:gd name="connsiteX123" fmla="*/ 6564577 w 12192000"/>
              <a:gd name="connsiteY123" fmla="*/ 141287 h 1787292"/>
              <a:gd name="connsiteX124" fmla="*/ 6610614 w 12192000"/>
              <a:gd name="connsiteY124" fmla="*/ 155575 h 1787292"/>
              <a:gd name="connsiteX125" fmla="*/ 6663002 w 12192000"/>
              <a:gd name="connsiteY125" fmla="*/ 166687 h 1787292"/>
              <a:gd name="connsiteX126" fmla="*/ 6723327 w 12192000"/>
              <a:gd name="connsiteY126" fmla="*/ 174625 h 1787292"/>
              <a:gd name="connsiteX127" fmla="*/ 6781799 w 12192000"/>
              <a:gd name="connsiteY127" fmla="*/ 175985 h 1787292"/>
              <a:gd name="connsiteX128" fmla="*/ 6840271 w 12192000"/>
              <a:gd name="connsiteY128" fmla="*/ 174625 h 1787292"/>
              <a:gd name="connsiteX129" fmla="*/ 6900596 w 12192000"/>
              <a:gd name="connsiteY129" fmla="*/ 166687 h 1787292"/>
              <a:gd name="connsiteX130" fmla="*/ 6952983 w 12192000"/>
              <a:gd name="connsiteY130" fmla="*/ 155575 h 1787292"/>
              <a:gd name="connsiteX131" fmla="*/ 6999021 w 12192000"/>
              <a:gd name="connsiteY131" fmla="*/ 141287 h 1787292"/>
              <a:gd name="connsiteX132" fmla="*/ 7040296 w 12192000"/>
              <a:gd name="connsiteY132" fmla="*/ 125412 h 1787292"/>
              <a:gd name="connsiteX133" fmla="*/ 7076808 w 12192000"/>
              <a:gd name="connsiteY133" fmla="*/ 106362 h 1787292"/>
              <a:gd name="connsiteX134" fmla="*/ 7114908 w 12192000"/>
              <a:gd name="connsiteY134" fmla="*/ 87312 h 1787292"/>
              <a:gd name="connsiteX135" fmla="*/ 7153008 w 12192000"/>
              <a:gd name="connsiteY135" fmla="*/ 68262 h 1787292"/>
              <a:gd name="connsiteX136" fmla="*/ 7189521 w 12192000"/>
              <a:gd name="connsiteY136" fmla="*/ 52387 h 1787292"/>
              <a:gd name="connsiteX137" fmla="*/ 7230796 w 12192000"/>
              <a:gd name="connsiteY137" fmla="*/ 36512 h 1787292"/>
              <a:gd name="connsiteX138" fmla="*/ 7276833 w 12192000"/>
              <a:gd name="connsiteY138" fmla="*/ 20637 h 1787292"/>
              <a:gd name="connsiteX139" fmla="*/ 7329221 w 12192000"/>
              <a:gd name="connsiteY139" fmla="*/ 9525 h 1787292"/>
              <a:gd name="connsiteX140" fmla="*/ 7389546 w 12192000"/>
              <a:gd name="connsiteY140" fmla="*/ 3175 h 1787292"/>
              <a:gd name="connsiteX141" fmla="*/ 7457808 w 12192000"/>
              <a:gd name="connsiteY141" fmla="*/ 0 h 1787292"/>
              <a:gd name="connsiteX142" fmla="*/ 7526071 w 12192000"/>
              <a:gd name="connsiteY142" fmla="*/ 3175 h 1787292"/>
              <a:gd name="connsiteX143" fmla="*/ 7586396 w 12192000"/>
              <a:gd name="connsiteY143" fmla="*/ 9525 h 1787292"/>
              <a:gd name="connsiteX144" fmla="*/ 7638783 w 12192000"/>
              <a:gd name="connsiteY144" fmla="*/ 20637 h 1787292"/>
              <a:gd name="connsiteX145" fmla="*/ 7684821 w 12192000"/>
              <a:gd name="connsiteY145" fmla="*/ 36512 h 1787292"/>
              <a:gd name="connsiteX146" fmla="*/ 7726096 w 12192000"/>
              <a:gd name="connsiteY146" fmla="*/ 52387 h 1787292"/>
              <a:gd name="connsiteX147" fmla="*/ 7762608 w 12192000"/>
              <a:gd name="connsiteY147" fmla="*/ 68262 h 1787292"/>
              <a:gd name="connsiteX148" fmla="*/ 7800708 w 12192000"/>
              <a:gd name="connsiteY148" fmla="*/ 87312 h 1787292"/>
              <a:gd name="connsiteX149" fmla="*/ 7838808 w 12192000"/>
              <a:gd name="connsiteY149" fmla="*/ 106362 h 1787292"/>
              <a:gd name="connsiteX150" fmla="*/ 7875321 w 12192000"/>
              <a:gd name="connsiteY150" fmla="*/ 125412 h 1787292"/>
              <a:gd name="connsiteX151" fmla="*/ 7916596 w 12192000"/>
              <a:gd name="connsiteY151" fmla="*/ 141287 h 1787292"/>
              <a:gd name="connsiteX152" fmla="*/ 7962633 w 12192000"/>
              <a:gd name="connsiteY152" fmla="*/ 155575 h 1787292"/>
              <a:gd name="connsiteX153" fmla="*/ 8015021 w 12192000"/>
              <a:gd name="connsiteY153" fmla="*/ 166687 h 1787292"/>
              <a:gd name="connsiteX154" fmla="*/ 8075346 w 12192000"/>
              <a:gd name="connsiteY154" fmla="*/ 174625 h 1787292"/>
              <a:gd name="connsiteX155" fmla="*/ 8143608 w 12192000"/>
              <a:gd name="connsiteY155" fmla="*/ 176212 h 1787292"/>
              <a:gd name="connsiteX156" fmla="*/ 8211871 w 12192000"/>
              <a:gd name="connsiteY156" fmla="*/ 174625 h 1787292"/>
              <a:gd name="connsiteX157" fmla="*/ 8272196 w 12192000"/>
              <a:gd name="connsiteY157" fmla="*/ 166687 h 1787292"/>
              <a:gd name="connsiteX158" fmla="*/ 8324583 w 12192000"/>
              <a:gd name="connsiteY158" fmla="*/ 155575 h 1787292"/>
              <a:gd name="connsiteX159" fmla="*/ 8370621 w 12192000"/>
              <a:gd name="connsiteY159" fmla="*/ 141287 h 1787292"/>
              <a:gd name="connsiteX160" fmla="*/ 8411896 w 12192000"/>
              <a:gd name="connsiteY160" fmla="*/ 125412 h 1787292"/>
              <a:gd name="connsiteX161" fmla="*/ 8448408 w 12192000"/>
              <a:gd name="connsiteY161" fmla="*/ 106362 h 1787292"/>
              <a:gd name="connsiteX162" fmla="*/ 8486508 w 12192000"/>
              <a:gd name="connsiteY162" fmla="*/ 87312 h 1787292"/>
              <a:gd name="connsiteX163" fmla="*/ 8524608 w 12192000"/>
              <a:gd name="connsiteY163" fmla="*/ 68262 h 1787292"/>
              <a:gd name="connsiteX164" fmla="*/ 8561120 w 12192000"/>
              <a:gd name="connsiteY164" fmla="*/ 52387 h 1787292"/>
              <a:gd name="connsiteX165" fmla="*/ 8602396 w 12192000"/>
              <a:gd name="connsiteY165" fmla="*/ 36512 h 1787292"/>
              <a:gd name="connsiteX166" fmla="*/ 8648432 w 12192000"/>
              <a:gd name="connsiteY166" fmla="*/ 20637 h 1787292"/>
              <a:gd name="connsiteX167" fmla="*/ 8700820 w 12192000"/>
              <a:gd name="connsiteY167" fmla="*/ 9525 h 1787292"/>
              <a:gd name="connsiteX168" fmla="*/ 8761146 w 12192000"/>
              <a:gd name="connsiteY168" fmla="*/ 3175 h 1787292"/>
              <a:gd name="connsiteX169" fmla="*/ 8827820 w 12192000"/>
              <a:gd name="connsiteY169" fmla="*/ 0 h 1787292"/>
              <a:gd name="connsiteX170" fmla="*/ 8897670 w 12192000"/>
              <a:gd name="connsiteY170" fmla="*/ 3175 h 1787292"/>
              <a:gd name="connsiteX171" fmla="*/ 8957996 w 12192000"/>
              <a:gd name="connsiteY171" fmla="*/ 9525 h 1787292"/>
              <a:gd name="connsiteX172" fmla="*/ 9010382 w 12192000"/>
              <a:gd name="connsiteY172" fmla="*/ 20637 h 1787292"/>
              <a:gd name="connsiteX173" fmla="*/ 9056420 w 12192000"/>
              <a:gd name="connsiteY173" fmla="*/ 36512 h 1787292"/>
              <a:gd name="connsiteX174" fmla="*/ 9097696 w 12192000"/>
              <a:gd name="connsiteY174" fmla="*/ 52387 h 1787292"/>
              <a:gd name="connsiteX175" fmla="*/ 9134208 w 12192000"/>
              <a:gd name="connsiteY175" fmla="*/ 68262 h 1787292"/>
              <a:gd name="connsiteX176" fmla="*/ 9172308 w 12192000"/>
              <a:gd name="connsiteY176" fmla="*/ 87312 h 1787292"/>
              <a:gd name="connsiteX177" fmla="*/ 9210408 w 12192000"/>
              <a:gd name="connsiteY177" fmla="*/ 106362 h 1787292"/>
              <a:gd name="connsiteX178" fmla="*/ 9246920 w 12192000"/>
              <a:gd name="connsiteY178" fmla="*/ 125412 h 1787292"/>
              <a:gd name="connsiteX179" fmla="*/ 9288196 w 12192000"/>
              <a:gd name="connsiteY179" fmla="*/ 141287 h 1787292"/>
              <a:gd name="connsiteX180" fmla="*/ 9334232 w 12192000"/>
              <a:gd name="connsiteY180" fmla="*/ 155575 h 1787292"/>
              <a:gd name="connsiteX181" fmla="*/ 9386620 w 12192000"/>
              <a:gd name="connsiteY181" fmla="*/ 166687 h 1787292"/>
              <a:gd name="connsiteX182" fmla="*/ 9446946 w 12192000"/>
              <a:gd name="connsiteY182" fmla="*/ 174625 h 1787292"/>
              <a:gd name="connsiteX183" fmla="*/ 9515208 w 12192000"/>
              <a:gd name="connsiteY183" fmla="*/ 176212 h 1787292"/>
              <a:gd name="connsiteX184" fmla="*/ 9583470 w 12192000"/>
              <a:gd name="connsiteY184" fmla="*/ 174625 h 1787292"/>
              <a:gd name="connsiteX185" fmla="*/ 9643796 w 12192000"/>
              <a:gd name="connsiteY185" fmla="*/ 166687 h 1787292"/>
              <a:gd name="connsiteX186" fmla="*/ 9696182 w 12192000"/>
              <a:gd name="connsiteY186" fmla="*/ 155575 h 1787292"/>
              <a:gd name="connsiteX187" fmla="*/ 9742220 w 12192000"/>
              <a:gd name="connsiteY187" fmla="*/ 141287 h 1787292"/>
              <a:gd name="connsiteX188" fmla="*/ 9783496 w 12192000"/>
              <a:gd name="connsiteY188" fmla="*/ 125412 h 1787292"/>
              <a:gd name="connsiteX189" fmla="*/ 9820008 w 12192000"/>
              <a:gd name="connsiteY189" fmla="*/ 106362 h 1787292"/>
              <a:gd name="connsiteX190" fmla="*/ 9896208 w 12192000"/>
              <a:gd name="connsiteY190" fmla="*/ 68262 h 1787292"/>
              <a:gd name="connsiteX191" fmla="*/ 9932720 w 12192000"/>
              <a:gd name="connsiteY191" fmla="*/ 52387 h 1787292"/>
              <a:gd name="connsiteX192" fmla="*/ 9973996 w 12192000"/>
              <a:gd name="connsiteY192" fmla="*/ 36512 h 1787292"/>
              <a:gd name="connsiteX193" fmla="*/ 10020032 w 12192000"/>
              <a:gd name="connsiteY193" fmla="*/ 20637 h 1787292"/>
              <a:gd name="connsiteX194" fmla="*/ 10072420 w 12192000"/>
              <a:gd name="connsiteY194" fmla="*/ 9525 h 1787292"/>
              <a:gd name="connsiteX195" fmla="*/ 10132746 w 12192000"/>
              <a:gd name="connsiteY195" fmla="*/ 3175 h 1787292"/>
              <a:gd name="connsiteX196" fmla="*/ 10201008 w 12192000"/>
              <a:gd name="connsiteY196" fmla="*/ 0 h 1787292"/>
              <a:gd name="connsiteX197" fmla="*/ 10269270 w 12192000"/>
              <a:gd name="connsiteY197" fmla="*/ 3175 h 1787292"/>
              <a:gd name="connsiteX198" fmla="*/ 10329596 w 12192000"/>
              <a:gd name="connsiteY198" fmla="*/ 9525 h 1787292"/>
              <a:gd name="connsiteX199" fmla="*/ 10381982 w 12192000"/>
              <a:gd name="connsiteY199" fmla="*/ 20637 h 1787292"/>
              <a:gd name="connsiteX200" fmla="*/ 10428020 w 12192000"/>
              <a:gd name="connsiteY200" fmla="*/ 36512 h 1787292"/>
              <a:gd name="connsiteX201" fmla="*/ 10469296 w 12192000"/>
              <a:gd name="connsiteY201" fmla="*/ 52387 h 1787292"/>
              <a:gd name="connsiteX202" fmla="*/ 10505808 w 12192000"/>
              <a:gd name="connsiteY202" fmla="*/ 68262 h 1787292"/>
              <a:gd name="connsiteX203" fmla="*/ 10543908 w 12192000"/>
              <a:gd name="connsiteY203" fmla="*/ 87312 h 1787292"/>
              <a:gd name="connsiteX204" fmla="*/ 10582008 w 12192000"/>
              <a:gd name="connsiteY204" fmla="*/ 106362 h 1787292"/>
              <a:gd name="connsiteX205" fmla="*/ 10618520 w 12192000"/>
              <a:gd name="connsiteY205" fmla="*/ 125412 h 1787292"/>
              <a:gd name="connsiteX206" fmla="*/ 10659796 w 12192000"/>
              <a:gd name="connsiteY206" fmla="*/ 141287 h 1787292"/>
              <a:gd name="connsiteX207" fmla="*/ 10705832 w 12192000"/>
              <a:gd name="connsiteY207" fmla="*/ 155575 h 1787292"/>
              <a:gd name="connsiteX208" fmla="*/ 10758220 w 12192000"/>
              <a:gd name="connsiteY208" fmla="*/ 166687 h 1787292"/>
              <a:gd name="connsiteX209" fmla="*/ 10818546 w 12192000"/>
              <a:gd name="connsiteY209" fmla="*/ 174625 h 1787292"/>
              <a:gd name="connsiteX210" fmla="*/ 10886808 w 12192000"/>
              <a:gd name="connsiteY210" fmla="*/ 176212 h 1787292"/>
              <a:gd name="connsiteX211" fmla="*/ 10955070 w 12192000"/>
              <a:gd name="connsiteY211" fmla="*/ 174625 h 1787292"/>
              <a:gd name="connsiteX212" fmla="*/ 11015396 w 12192000"/>
              <a:gd name="connsiteY212" fmla="*/ 166687 h 1787292"/>
              <a:gd name="connsiteX213" fmla="*/ 11067782 w 12192000"/>
              <a:gd name="connsiteY213" fmla="*/ 155575 h 1787292"/>
              <a:gd name="connsiteX214" fmla="*/ 11113820 w 12192000"/>
              <a:gd name="connsiteY214" fmla="*/ 141287 h 1787292"/>
              <a:gd name="connsiteX215" fmla="*/ 11155096 w 12192000"/>
              <a:gd name="connsiteY215" fmla="*/ 125412 h 1787292"/>
              <a:gd name="connsiteX216" fmla="*/ 11191608 w 12192000"/>
              <a:gd name="connsiteY216" fmla="*/ 106362 h 1787292"/>
              <a:gd name="connsiteX217" fmla="*/ 11229708 w 12192000"/>
              <a:gd name="connsiteY217" fmla="*/ 87312 h 1787292"/>
              <a:gd name="connsiteX218" fmla="*/ 11267808 w 12192000"/>
              <a:gd name="connsiteY218" fmla="*/ 68262 h 1787292"/>
              <a:gd name="connsiteX219" fmla="*/ 11304320 w 12192000"/>
              <a:gd name="connsiteY219" fmla="*/ 52387 h 1787292"/>
              <a:gd name="connsiteX220" fmla="*/ 11345596 w 12192000"/>
              <a:gd name="connsiteY220" fmla="*/ 36512 h 1787292"/>
              <a:gd name="connsiteX221" fmla="*/ 11391632 w 12192000"/>
              <a:gd name="connsiteY221" fmla="*/ 20637 h 1787292"/>
              <a:gd name="connsiteX222" fmla="*/ 11444020 w 12192000"/>
              <a:gd name="connsiteY222" fmla="*/ 9525 h 1787292"/>
              <a:gd name="connsiteX223" fmla="*/ 11504346 w 12192000"/>
              <a:gd name="connsiteY223" fmla="*/ 3175 h 1787292"/>
              <a:gd name="connsiteX224" fmla="*/ 11572608 w 12192000"/>
              <a:gd name="connsiteY224" fmla="*/ 0 h 1787292"/>
              <a:gd name="connsiteX225" fmla="*/ 11640870 w 12192000"/>
              <a:gd name="connsiteY225" fmla="*/ 3175 h 1787292"/>
              <a:gd name="connsiteX226" fmla="*/ 11701196 w 12192000"/>
              <a:gd name="connsiteY226" fmla="*/ 9525 h 1787292"/>
              <a:gd name="connsiteX227" fmla="*/ 11753582 w 12192000"/>
              <a:gd name="connsiteY227" fmla="*/ 20637 h 1787292"/>
              <a:gd name="connsiteX228" fmla="*/ 11799620 w 12192000"/>
              <a:gd name="connsiteY228" fmla="*/ 36512 h 1787292"/>
              <a:gd name="connsiteX229" fmla="*/ 11840896 w 12192000"/>
              <a:gd name="connsiteY229" fmla="*/ 52387 h 1787292"/>
              <a:gd name="connsiteX230" fmla="*/ 11877408 w 12192000"/>
              <a:gd name="connsiteY230" fmla="*/ 68262 h 1787292"/>
              <a:gd name="connsiteX231" fmla="*/ 11915508 w 12192000"/>
              <a:gd name="connsiteY231" fmla="*/ 87312 h 1787292"/>
              <a:gd name="connsiteX232" fmla="*/ 11953608 w 12192000"/>
              <a:gd name="connsiteY232" fmla="*/ 106362 h 1787292"/>
              <a:gd name="connsiteX233" fmla="*/ 11990120 w 12192000"/>
              <a:gd name="connsiteY233" fmla="*/ 125412 h 1787292"/>
              <a:gd name="connsiteX234" fmla="*/ 12031396 w 12192000"/>
              <a:gd name="connsiteY234" fmla="*/ 141287 h 1787292"/>
              <a:gd name="connsiteX235" fmla="*/ 12077432 w 12192000"/>
              <a:gd name="connsiteY235" fmla="*/ 155575 h 1787292"/>
              <a:gd name="connsiteX236" fmla="*/ 12129820 w 12192000"/>
              <a:gd name="connsiteY236" fmla="*/ 166688 h 1787292"/>
              <a:gd name="connsiteX237" fmla="*/ 12190146 w 12192000"/>
              <a:gd name="connsiteY237" fmla="*/ 174625 h 1787292"/>
              <a:gd name="connsiteX238" fmla="*/ 12192000 w 12192000"/>
              <a:gd name="connsiteY238" fmla="*/ 174668 h 1787292"/>
              <a:gd name="connsiteX239" fmla="*/ 12192000 w 12192000"/>
              <a:gd name="connsiteY239" fmla="*/ 885826 h 1787292"/>
              <a:gd name="connsiteX240" fmla="*/ 12192000 w 12192000"/>
              <a:gd name="connsiteY240" fmla="*/ 1787292 h 1787292"/>
              <a:gd name="connsiteX241" fmla="*/ 0 w 12192000"/>
              <a:gd name="connsiteY241" fmla="*/ 1787292 h 1787292"/>
              <a:gd name="connsiteX242" fmla="*/ 0 w 12192000"/>
              <a:gd name="connsiteY242" fmla="*/ 885826 h 1787292"/>
              <a:gd name="connsiteX243" fmla="*/ 0 w 12192000"/>
              <a:gd name="connsiteY243" fmla="*/ 174668 h 1787292"/>
              <a:gd name="connsiteX244" fmla="*/ 1852 w 12192000"/>
              <a:gd name="connsiteY244" fmla="*/ 174625 h 1787292"/>
              <a:gd name="connsiteX245" fmla="*/ 62177 w 12192000"/>
              <a:gd name="connsiteY245" fmla="*/ 166687 h 1787292"/>
              <a:gd name="connsiteX246" fmla="*/ 114564 w 12192000"/>
              <a:gd name="connsiteY246" fmla="*/ 155575 h 1787292"/>
              <a:gd name="connsiteX247" fmla="*/ 160602 w 12192000"/>
              <a:gd name="connsiteY247" fmla="*/ 141287 h 1787292"/>
              <a:gd name="connsiteX248" fmla="*/ 201877 w 12192000"/>
              <a:gd name="connsiteY248" fmla="*/ 125412 h 1787292"/>
              <a:gd name="connsiteX249" fmla="*/ 238389 w 12192000"/>
              <a:gd name="connsiteY249" fmla="*/ 106362 h 1787292"/>
              <a:gd name="connsiteX250" fmla="*/ 276489 w 12192000"/>
              <a:gd name="connsiteY250" fmla="*/ 87312 h 1787292"/>
              <a:gd name="connsiteX251" fmla="*/ 314589 w 12192000"/>
              <a:gd name="connsiteY251" fmla="*/ 68262 h 1787292"/>
              <a:gd name="connsiteX252" fmla="*/ 351102 w 12192000"/>
              <a:gd name="connsiteY252" fmla="*/ 52387 h 1787292"/>
              <a:gd name="connsiteX253" fmla="*/ 392377 w 12192000"/>
              <a:gd name="connsiteY253" fmla="*/ 36512 h 1787292"/>
              <a:gd name="connsiteX254" fmla="*/ 438414 w 12192000"/>
              <a:gd name="connsiteY254" fmla="*/ 20637 h 1787292"/>
              <a:gd name="connsiteX255" fmla="*/ 490802 w 12192000"/>
              <a:gd name="connsiteY255" fmla="*/ 9525 h 1787292"/>
              <a:gd name="connsiteX256" fmla="*/ 551127 w 12192000"/>
              <a:gd name="connsiteY256" fmla="*/ 3175 h 1787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</a:cxnLst>
            <a:rect l="l" t="t" r="r" b="b"/>
            <a:pathLst>
              <a:path w="12192000" h="1787292">
                <a:moveTo>
                  <a:pt x="619389" y="0"/>
                </a:moveTo>
                <a:lnTo>
                  <a:pt x="687652" y="3175"/>
                </a:lnTo>
                <a:lnTo>
                  <a:pt x="747977" y="9525"/>
                </a:lnTo>
                <a:lnTo>
                  <a:pt x="800364" y="20637"/>
                </a:lnTo>
                <a:lnTo>
                  <a:pt x="846402" y="36512"/>
                </a:lnTo>
                <a:lnTo>
                  <a:pt x="887677" y="52387"/>
                </a:lnTo>
                <a:lnTo>
                  <a:pt x="924189" y="68262"/>
                </a:lnTo>
                <a:lnTo>
                  <a:pt x="962289" y="87312"/>
                </a:lnTo>
                <a:lnTo>
                  <a:pt x="1000389" y="106362"/>
                </a:lnTo>
                <a:lnTo>
                  <a:pt x="1036902" y="125412"/>
                </a:lnTo>
                <a:lnTo>
                  <a:pt x="1078177" y="141287"/>
                </a:lnTo>
                <a:lnTo>
                  <a:pt x="1124214" y="155575"/>
                </a:lnTo>
                <a:lnTo>
                  <a:pt x="1176602" y="166687"/>
                </a:lnTo>
                <a:lnTo>
                  <a:pt x="1236927" y="174625"/>
                </a:lnTo>
                <a:lnTo>
                  <a:pt x="1305189" y="176212"/>
                </a:lnTo>
                <a:lnTo>
                  <a:pt x="1373452" y="174625"/>
                </a:lnTo>
                <a:lnTo>
                  <a:pt x="1433777" y="166687"/>
                </a:lnTo>
                <a:lnTo>
                  <a:pt x="1486164" y="155575"/>
                </a:lnTo>
                <a:lnTo>
                  <a:pt x="1532202" y="141287"/>
                </a:lnTo>
                <a:lnTo>
                  <a:pt x="1573477" y="125412"/>
                </a:lnTo>
                <a:lnTo>
                  <a:pt x="1609989" y="106362"/>
                </a:lnTo>
                <a:lnTo>
                  <a:pt x="1648089" y="87312"/>
                </a:lnTo>
                <a:lnTo>
                  <a:pt x="1686189" y="68262"/>
                </a:lnTo>
                <a:lnTo>
                  <a:pt x="1722702" y="52387"/>
                </a:lnTo>
                <a:lnTo>
                  <a:pt x="1763977" y="36512"/>
                </a:lnTo>
                <a:lnTo>
                  <a:pt x="1810014" y="20637"/>
                </a:lnTo>
                <a:lnTo>
                  <a:pt x="1862402" y="9525"/>
                </a:lnTo>
                <a:lnTo>
                  <a:pt x="1922727" y="3175"/>
                </a:lnTo>
                <a:lnTo>
                  <a:pt x="1990989" y="0"/>
                </a:lnTo>
                <a:lnTo>
                  <a:pt x="2059252" y="3175"/>
                </a:lnTo>
                <a:lnTo>
                  <a:pt x="2119577" y="9525"/>
                </a:lnTo>
                <a:lnTo>
                  <a:pt x="2171964" y="20637"/>
                </a:lnTo>
                <a:lnTo>
                  <a:pt x="2218002" y="36512"/>
                </a:lnTo>
                <a:lnTo>
                  <a:pt x="2259277" y="52387"/>
                </a:lnTo>
                <a:lnTo>
                  <a:pt x="2295789" y="68262"/>
                </a:lnTo>
                <a:lnTo>
                  <a:pt x="2333889" y="87312"/>
                </a:lnTo>
                <a:lnTo>
                  <a:pt x="2371989" y="106362"/>
                </a:lnTo>
                <a:lnTo>
                  <a:pt x="2408502" y="125412"/>
                </a:lnTo>
                <a:lnTo>
                  <a:pt x="2449777" y="141287"/>
                </a:lnTo>
                <a:lnTo>
                  <a:pt x="2495814" y="155575"/>
                </a:lnTo>
                <a:lnTo>
                  <a:pt x="2548202" y="166687"/>
                </a:lnTo>
                <a:lnTo>
                  <a:pt x="2608527" y="174625"/>
                </a:lnTo>
                <a:lnTo>
                  <a:pt x="2676789" y="176212"/>
                </a:lnTo>
                <a:lnTo>
                  <a:pt x="2745052" y="174625"/>
                </a:lnTo>
                <a:lnTo>
                  <a:pt x="2805377" y="166687"/>
                </a:lnTo>
                <a:lnTo>
                  <a:pt x="2857764" y="155575"/>
                </a:lnTo>
                <a:lnTo>
                  <a:pt x="2903802" y="141287"/>
                </a:lnTo>
                <a:lnTo>
                  <a:pt x="2945077" y="125412"/>
                </a:lnTo>
                <a:lnTo>
                  <a:pt x="2981589" y="106362"/>
                </a:lnTo>
                <a:lnTo>
                  <a:pt x="3019689" y="87312"/>
                </a:lnTo>
                <a:lnTo>
                  <a:pt x="3057789" y="68262"/>
                </a:lnTo>
                <a:lnTo>
                  <a:pt x="3094302" y="52387"/>
                </a:lnTo>
                <a:lnTo>
                  <a:pt x="3135577" y="36512"/>
                </a:lnTo>
                <a:lnTo>
                  <a:pt x="3181614" y="20637"/>
                </a:lnTo>
                <a:lnTo>
                  <a:pt x="3234002" y="9525"/>
                </a:lnTo>
                <a:lnTo>
                  <a:pt x="3294327" y="3175"/>
                </a:lnTo>
                <a:lnTo>
                  <a:pt x="3361002" y="0"/>
                </a:lnTo>
                <a:lnTo>
                  <a:pt x="3430852" y="3175"/>
                </a:lnTo>
                <a:lnTo>
                  <a:pt x="3491177" y="9525"/>
                </a:lnTo>
                <a:lnTo>
                  <a:pt x="3543564" y="20637"/>
                </a:lnTo>
                <a:lnTo>
                  <a:pt x="3589602" y="36512"/>
                </a:lnTo>
                <a:lnTo>
                  <a:pt x="3630877" y="52387"/>
                </a:lnTo>
                <a:lnTo>
                  <a:pt x="3667389" y="68262"/>
                </a:lnTo>
                <a:lnTo>
                  <a:pt x="3705489" y="87312"/>
                </a:lnTo>
                <a:lnTo>
                  <a:pt x="3743589" y="106362"/>
                </a:lnTo>
                <a:lnTo>
                  <a:pt x="3780102" y="125412"/>
                </a:lnTo>
                <a:lnTo>
                  <a:pt x="3821377" y="141287"/>
                </a:lnTo>
                <a:lnTo>
                  <a:pt x="3867414" y="155575"/>
                </a:lnTo>
                <a:lnTo>
                  <a:pt x="3919802" y="166687"/>
                </a:lnTo>
                <a:lnTo>
                  <a:pt x="3980127" y="174625"/>
                </a:lnTo>
                <a:lnTo>
                  <a:pt x="4048389" y="176212"/>
                </a:lnTo>
                <a:lnTo>
                  <a:pt x="4116652" y="174625"/>
                </a:lnTo>
                <a:lnTo>
                  <a:pt x="4176977" y="166687"/>
                </a:lnTo>
                <a:lnTo>
                  <a:pt x="4229364" y="155575"/>
                </a:lnTo>
                <a:lnTo>
                  <a:pt x="4275402" y="141287"/>
                </a:lnTo>
                <a:lnTo>
                  <a:pt x="4316677" y="125412"/>
                </a:lnTo>
                <a:lnTo>
                  <a:pt x="4353189" y="106362"/>
                </a:lnTo>
                <a:lnTo>
                  <a:pt x="4429389" y="68262"/>
                </a:lnTo>
                <a:lnTo>
                  <a:pt x="4465902" y="52387"/>
                </a:lnTo>
                <a:lnTo>
                  <a:pt x="4507177" y="36512"/>
                </a:lnTo>
                <a:lnTo>
                  <a:pt x="4553214" y="20637"/>
                </a:lnTo>
                <a:lnTo>
                  <a:pt x="4605602" y="9525"/>
                </a:lnTo>
                <a:lnTo>
                  <a:pt x="4665928" y="3175"/>
                </a:lnTo>
                <a:lnTo>
                  <a:pt x="4734189" y="0"/>
                </a:lnTo>
                <a:lnTo>
                  <a:pt x="4802453" y="3175"/>
                </a:lnTo>
                <a:lnTo>
                  <a:pt x="4862777" y="9525"/>
                </a:lnTo>
                <a:lnTo>
                  <a:pt x="4915165" y="20637"/>
                </a:lnTo>
                <a:lnTo>
                  <a:pt x="4961201" y="36512"/>
                </a:lnTo>
                <a:lnTo>
                  <a:pt x="5002476" y="52387"/>
                </a:lnTo>
                <a:lnTo>
                  <a:pt x="5038989" y="68262"/>
                </a:lnTo>
                <a:lnTo>
                  <a:pt x="5077089" y="87312"/>
                </a:lnTo>
                <a:lnTo>
                  <a:pt x="5115189" y="106362"/>
                </a:lnTo>
                <a:lnTo>
                  <a:pt x="5151701" y="125412"/>
                </a:lnTo>
                <a:lnTo>
                  <a:pt x="5192976" y="141287"/>
                </a:lnTo>
                <a:lnTo>
                  <a:pt x="5239014" y="155575"/>
                </a:lnTo>
                <a:lnTo>
                  <a:pt x="5291401" y="166687"/>
                </a:lnTo>
                <a:lnTo>
                  <a:pt x="5351727" y="174625"/>
                </a:lnTo>
                <a:lnTo>
                  <a:pt x="5410199" y="175985"/>
                </a:lnTo>
                <a:lnTo>
                  <a:pt x="5468671" y="174625"/>
                </a:lnTo>
                <a:lnTo>
                  <a:pt x="5528996" y="166687"/>
                </a:lnTo>
                <a:lnTo>
                  <a:pt x="5581383" y="155575"/>
                </a:lnTo>
                <a:lnTo>
                  <a:pt x="5627421" y="141287"/>
                </a:lnTo>
                <a:lnTo>
                  <a:pt x="5668696" y="125412"/>
                </a:lnTo>
                <a:lnTo>
                  <a:pt x="5705209" y="106362"/>
                </a:lnTo>
                <a:lnTo>
                  <a:pt x="5743308" y="87312"/>
                </a:lnTo>
                <a:lnTo>
                  <a:pt x="5781408" y="68262"/>
                </a:lnTo>
                <a:lnTo>
                  <a:pt x="5817921" y="52387"/>
                </a:lnTo>
                <a:lnTo>
                  <a:pt x="5859196" y="36512"/>
                </a:lnTo>
                <a:lnTo>
                  <a:pt x="5905234" y="20637"/>
                </a:lnTo>
                <a:lnTo>
                  <a:pt x="5957621" y="9525"/>
                </a:lnTo>
                <a:lnTo>
                  <a:pt x="6017947" y="3175"/>
                </a:lnTo>
                <a:lnTo>
                  <a:pt x="6086208" y="0"/>
                </a:lnTo>
                <a:lnTo>
                  <a:pt x="6095999" y="455"/>
                </a:lnTo>
                <a:lnTo>
                  <a:pt x="6105789" y="0"/>
                </a:lnTo>
                <a:lnTo>
                  <a:pt x="6174052" y="3175"/>
                </a:lnTo>
                <a:lnTo>
                  <a:pt x="6234377" y="9525"/>
                </a:lnTo>
                <a:lnTo>
                  <a:pt x="6286764" y="20637"/>
                </a:lnTo>
                <a:lnTo>
                  <a:pt x="6332802" y="36512"/>
                </a:lnTo>
                <a:lnTo>
                  <a:pt x="6374077" y="52387"/>
                </a:lnTo>
                <a:lnTo>
                  <a:pt x="6410589" y="68262"/>
                </a:lnTo>
                <a:lnTo>
                  <a:pt x="6448689" y="87312"/>
                </a:lnTo>
                <a:lnTo>
                  <a:pt x="6486789" y="106362"/>
                </a:lnTo>
                <a:lnTo>
                  <a:pt x="6523302" y="125412"/>
                </a:lnTo>
                <a:lnTo>
                  <a:pt x="6564577" y="141287"/>
                </a:lnTo>
                <a:lnTo>
                  <a:pt x="6610614" y="155575"/>
                </a:lnTo>
                <a:lnTo>
                  <a:pt x="6663002" y="166687"/>
                </a:lnTo>
                <a:lnTo>
                  <a:pt x="6723327" y="174625"/>
                </a:lnTo>
                <a:lnTo>
                  <a:pt x="6781799" y="175985"/>
                </a:lnTo>
                <a:lnTo>
                  <a:pt x="6840271" y="174625"/>
                </a:lnTo>
                <a:lnTo>
                  <a:pt x="6900596" y="166687"/>
                </a:lnTo>
                <a:lnTo>
                  <a:pt x="6952983" y="155575"/>
                </a:lnTo>
                <a:lnTo>
                  <a:pt x="6999021" y="141287"/>
                </a:lnTo>
                <a:lnTo>
                  <a:pt x="7040296" y="125412"/>
                </a:lnTo>
                <a:lnTo>
                  <a:pt x="7076808" y="106362"/>
                </a:lnTo>
                <a:lnTo>
                  <a:pt x="7114908" y="87312"/>
                </a:lnTo>
                <a:lnTo>
                  <a:pt x="7153008" y="68262"/>
                </a:lnTo>
                <a:lnTo>
                  <a:pt x="7189521" y="52387"/>
                </a:lnTo>
                <a:lnTo>
                  <a:pt x="7230796" y="36512"/>
                </a:lnTo>
                <a:lnTo>
                  <a:pt x="7276833" y="20637"/>
                </a:lnTo>
                <a:lnTo>
                  <a:pt x="7329221" y="9525"/>
                </a:lnTo>
                <a:lnTo>
                  <a:pt x="7389546" y="3175"/>
                </a:lnTo>
                <a:lnTo>
                  <a:pt x="7457808" y="0"/>
                </a:lnTo>
                <a:lnTo>
                  <a:pt x="7526071" y="3175"/>
                </a:lnTo>
                <a:lnTo>
                  <a:pt x="7586396" y="9525"/>
                </a:lnTo>
                <a:lnTo>
                  <a:pt x="7638783" y="20637"/>
                </a:lnTo>
                <a:lnTo>
                  <a:pt x="7684821" y="36512"/>
                </a:lnTo>
                <a:lnTo>
                  <a:pt x="7726096" y="52387"/>
                </a:lnTo>
                <a:lnTo>
                  <a:pt x="7762608" y="68262"/>
                </a:lnTo>
                <a:lnTo>
                  <a:pt x="7800708" y="87312"/>
                </a:lnTo>
                <a:lnTo>
                  <a:pt x="7838808" y="106362"/>
                </a:lnTo>
                <a:lnTo>
                  <a:pt x="7875321" y="125412"/>
                </a:lnTo>
                <a:lnTo>
                  <a:pt x="7916596" y="141287"/>
                </a:lnTo>
                <a:lnTo>
                  <a:pt x="7962633" y="155575"/>
                </a:lnTo>
                <a:lnTo>
                  <a:pt x="8015021" y="166687"/>
                </a:lnTo>
                <a:lnTo>
                  <a:pt x="8075346" y="174625"/>
                </a:lnTo>
                <a:lnTo>
                  <a:pt x="8143608" y="176212"/>
                </a:lnTo>
                <a:lnTo>
                  <a:pt x="8211871" y="174625"/>
                </a:lnTo>
                <a:lnTo>
                  <a:pt x="8272196" y="166687"/>
                </a:lnTo>
                <a:lnTo>
                  <a:pt x="8324583" y="155575"/>
                </a:lnTo>
                <a:lnTo>
                  <a:pt x="8370621" y="141287"/>
                </a:lnTo>
                <a:lnTo>
                  <a:pt x="8411896" y="125412"/>
                </a:lnTo>
                <a:lnTo>
                  <a:pt x="8448408" y="106362"/>
                </a:lnTo>
                <a:lnTo>
                  <a:pt x="8486508" y="87312"/>
                </a:lnTo>
                <a:lnTo>
                  <a:pt x="8524608" y="68262"/>
                </a:lnTo>
                <a:lnTo>
                  <a:pt x="8561120" y="52387"/>
                </a:lnTo>
                <a:lnTo>
                  <a:pt x="8602396" y="36512"/>
                </a:lnTo>
                <a:lnTo>
                  <a:pt x="8648432" y="20637"/>
                </a:lnTo>
                <a:lnTo>
                  <a:pt x="8700820" y="9525"/>
                </a:lnTo>
                <a:lnTo>
                  <a:pt x="8761146" y="3175"/>
                </a:lnTo>
                <a:lnTo>
                  <a:pt x="8827820" y="0"/>
                </a:lnTo>
                <a:lnTo>
                  <a:pt x="8897670" y="3175"/>
                </a:lnTo>
                <a:lnTo>
                  <a:pt x="8957996" y="9525"/>
                </a:lnTo>
                <a:lnTo>
                  <a:pt x="9010382" y="20637"/>
                </a:lnTo>
                <a:lnTo>
                  <a:pt x="9056420" y="36512"/>
                </a:lnTo>
                <a:lnTo>
                  <a:pt x="9097696" y="52387"/>
                </a:lnTo>
                <a:lnTo>
                  <a:pt x="9134208" y="68262"/>
                </a:lnTo>
                <a:lnTo>
                  <a:pt x="9172308" y="87312"/>
                </a:lnTo>
                <a:lnTo>
                  <a:pt x="9210408" y="106362"/>
                </a:lnTo>
                <a:lnTo>
                  <a:pt x="9246920" y="125412"/>
                </a:lnTo>
                <a:lnTo>
                  <a:pt x="9288196" y="141287"/>
                </a:lnTo>
                <a:lnTo>
                  <a:pt x="9334232" y="155575"/>
                </a:lnTo>
                <a:lnTo>
                  <a:pt x="9386620" y="166687"/>
                </a:lnTo>
                <a:lnTo>
                  <a:pt x="9446946" y="174625"/>
                </a:lnTo>
                <a:lnTo>
                  <a:pt x="9515208" y="176212"/>
                </a:lnTo>
                <a:lnTo>
                  <a:pt x="9583470" y="174625"/>
                </a:lnTo>
                <a:lnTo>
                  <a:pt x="9643796" y="166687"/>
                </a:lnTo>
                <a:lnTo>
                  <a:pt x="9696182" y="155575"/>
                </a:lnTo>
                <a:lnTo>
                  <a:pt x="9742220" y="141287"/>
                </a:lnTo>
                <a:lnTo>
                  <a:pt x="9783496" y="125412"/>
                </a:lnTo>
                <a:lnTo>
                  <a:pt x="9820008" y="106362"/>
                </a:lnTo>
                <a:lnTo>
                  <a:pt x="9896208" y="68262"/>
                </a:lnTo>
                <a:lnTo>
                  <a:pt x="9932720" y="52387"/>
                </a:lnTo>
                <a:lnTo>
                  <a:pt x="9973996" y="36512"/>
                </a:lnTo>
                <a:lnTo>
                  <a:pt x="10020032" y="20637"/>
                </a:lnTo>
                <a:lnTo>
                  <a:pt x="10072420" y="9525"/>
                </a:lnTo>
                <a:lnTo>
                  <a:pt x="10132746" y="3175"/>
                </a:lnTo>
                <a:lnTo>
                  <a:pt x="10201008" y="0"/>
                </a:lnTo>
                <a:lnTo>
                  <a:pt x="10269270" y="3175"/>
                </a:lnTo>
                <a:lnTo>
                  <a:pt x="10329596" y="9525"/>
                </a:lnTo>
                <a:lnTo>
                  <a:pt x="10381982" y="20637"/>
                </a:lnTo>
                <a:lnTo>
                  <a:pt x="10428020" y="36512"/>
                </a:lnTo>
                <a:lnTo>
                  <a:pt x="10469296" y="52387"/>
                </a:lnTo>
                <a:lnTo>
                  <a:pt x="10505808" y="68262"/>
                </a:lnTo>
                <a:lnTo>
                  <a:pt x="10543908" y="87312"/>
                </a:lnTo>
                <a:lnTo>
                  <a:pt x="10582008" y="106362"/>
                </a:lnTo>
                <a:lnTo>
                  <a:pt x="10618520" y="125412"/>
                </a:lnTo>
                <a:lnTo>
                  <a:pt x="10659796" y="141287"/>
                </a:lnTo>
                <a:lnTo>
                  <a:pt x="10705832" y="155575"/>
                </a:lnTo>
                <a:lnTo>
                  <a:pt x="10758220" y="166687"/>
                </a:lnTo>
                <a:lnTo>
                  <a:pt x="10818546" y="174625"/>
                </a:lnTo>
                <a:lnTo>
                  <a:pt x="10886808" y="176212"/>
                </a:lnTo>
                <a:lnTo>
                  <a:pt x="10955070" y="174625"/>
                </a:lnTo>
                <a:lnTo>
                  <a:pt x="11015396" y="166687"/>
                </a:lnTo>
                <a:lnTo>
                  <a:pt x="11067782" y="155575"/>
                </a:lnTo>
                <a:lnTo>
                  <a:pt x="11113820" y="141287"/>
                </a:lnTo>
                <a:lnTo>
                  <a:pt x="11155096" y="125412"/>
                </a:lnTo>
                <a:lnTo>
                  <a:pt x="11191608" y="106362"/>
                </a:lnTo>
                <a:lnTo>
                  <a:pt x="11229708" y="87312"/>
                </a:lnTo>
                <a:lnTo>
                  <a:pt x="11267808" y="68262"/>
                </a:lnTo>
                <a:lnTo>
                  <a:pt x="11304320" y="52387"/>
                </a:lnTo>
                <a:lnTo>
                  <a:pt x="11345596" y="36512"/>
                </a:lnTo>
                <a:lnTo>
                  <a:pt x="11391632" y="20637"/>
                </a:lnTo>
                <a:lnTo>
                  <a:pt x="11444020" y="9525"/>
                </a:lnTo>
                <a:lnTo>
                  <a:pt x="11504346" y="3175"/>
                </a:lnTo>
                <a:lnTo>
                  <a:pt x="11572608" y="0"/>
                </a:lnTo>
                <a:lnTo>
                  <a:pt x="11640870" y="3175"/>
                </a:lnTo>
                <a:lnTo>
                  <a:pt x="11701196" y="9525"/>
                </a:lnTo>
                <a:lnTo>
                  <a:pt x="11753582" y="20637"/>
                </a:lnTo>
                <a:lnTo>
                  <a:pt x="11799620" y="36512"/>
                </a:lnTo>
                <a:lnTo>
                  <a:pt x="11840896" y="52387"/>
                </a:lnTo>
                <a:lnTo>
                  <a:pt x="11877408" y="68262"/>
                </a:lnTo>
                <a:lnTo>
                  <a:pt x="11915508" y="87312"/>
                </a:lnTo>
                <a:lnTo>
                  <a:pt x="11953608" y="106362"/>
                </a:lnTo>
                <a:lnTo>
                  <a:pt x="11990120" y="125412"/>
                </a:lnTo>
                <a:lnTo>
                  <a:pt x="12031396" y="141287"/>
                </a:lnTo>
                <a:lnTo>
                  <a:pt x="12077432" y="155575"/>
                </a:lnTo>
                <a:lnTo>
                  <a:pt x="12129820" y="166688"/>
                </a:lnTo>
                <a:lnTo>
                  <a:pt x="12190146" y="174625"/>
                </a:lnTo>
                <a:lnTo>
                  <a:pt x="12192000" y="174668"/>
                </a:lnTo>
                <a:lnTo>
                  <a:pt x="12192000" y="885826"/>
                </a:lnTo>
                <a:lnTo>
                  <a:pt x="12192000" y="1787292"/>
                </a:lnTo>
                <a:lnTo>
                  <a:pt x="0" y="1787292"/>
                </a:lnTo>
                <a:lnTo>
                  <a:pt x="0" y="885826"/>
                </a:lnTo>
                <a:lnTo>
                  <a:pt x="0" y="174668"/>
                </a:lnTo>
                <a:lnTo>
                  <a:pt x="1852" y="174625"/>
                </a:lnTo>
                <a:lnTo>
                  <a:pt x="62177" y="166687"/>
                </a:lnTo>
                <a:lnTo>
                  <a:pt x="114564" y="155575"/>
                </a:lnTo>
                <a:lnTo>
                  <a:pt x="160602" y="141287"/>
                </a:lnTo>
                <a:lnTo>
                  <a:pt x="201877" y="125412"/>
                </a:lnTo>
                <a:lnTo>
                  <a:pt x="238389" y="106362"/>
                </a:lnTo>
                <a:lnTo>
                  <a:pt x="276489" y="87312"/>
                </a:lnTo>
                <a:lnTo>
                  <a:pt x="314589" y="68262"/>
                </a:lnTo>
                <a:lnTo>
                  <a:pt x="351102" y="52387"/>
                </a:lnTo>
                <a:lnTo>
                  <a:pt x="392377" y="36512"/>
                </a:lnTo>
                <a:lnTo>
                  <a:pt x="438414" y="20637"/>
                </a:lnTo>
                <a:lnTo>
                  <a:pt x="490802" y="9525"/>
                </a:lnTo>
                <a:lnTo>
                  <a:pt x="551127" y="31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CC63097-57B4-43DB-B3A2-101E08EA5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0257" y="864911"/>
            <a:ext cx="9031484" cy="346728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en-US" altLang="ko-KR" sz="8000" b="1" spc="800" dirty="0"/>
              <a:t>1. Requirements Analysis</a:t>
            </a:r>
          </a:p>
        </p:txBody>
      </p:sp>
    </p:spTree>
    <p:extLst>
      <p:ext uri="{BB962C8B-B14F-4D97-AF65-F5344CB8AC3E}">
        <p14:creationId xmlns:p14="http://schemas.microsoft.com/office/powerpoint/2010/main" val="3657243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B0A7D14-7B67-4022-A8BE-1CCD4A0F1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4" name="Freeform 6">
            <a:extLst>
              <a:ext uri="{FF2B5EF4-FFF2-40B4-BE49-F238E27FC236}">
                <a16:creationId xmlns:a16="http://schemas.microsoft.com/office/drawing/2014/main" id="{AB09A9E8-BF27-4613-A775-071F08208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3AFE299-6F79-44AF-9A77-2DC2DC1F8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23C236F7-8E85-437B-ADB5-A5E475D2B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 anchor="ctr">
            <a:normAutofit/>
          </a:bodyPr>
          <a:lstStyle/>
          <a:p>
            <a:r>
              <a:rPr lang="en-US" altLang="ko-KR" dirty="0"/>
              <a:t>Functions</a:t>
            </a:r>
            <a:endParaRPr lang="ko-KR" altLang="en-US" dirty="0"/>
          </a:p>
        </p:txBody>
      </p:sp>
      <p:graphicFrame>
        <p:nvGraphicFramePr>
          <p:cNvPr id="7" name="내용 개체 틀 2">
            <a:extLst>
              <a:ext uri="{FF2B5EF4-FFF2-40B4-BE49-F238E27FC236}">
                <a16:creationId xmlns:a16="http://schemas.microsoft.com/office/drawing/2014/main" id="{035A72AE-41A2-4BEC-8AE5-D139C03283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4391319"/>
              </p:ext>
            </p:extLst>
          </p:nvPr>
        </p:nvGraphicFramePr>
        <p:xfrm>
          <a:off x="1250950" y="2286000"/>
          <a:ext cx="10179050" cy="3594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97082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7895A5-81DD-40EC-82F6-3940080A0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9" y="645106"/>
            <a:ext cx="3384329" cy="5421435"/>
          </a:xfrm>
        </p:spPr>
        <p:txBody>
          <a:bodyPr anchor="ctr">
            <a:normAutofit/>
          </a:bodyPr>
          <a:lstStyle/>
          <a:p>
            <a:r>
              <a:rPr lang="en-US" altLang="ko-KR" sz="4400" dirty="0" err="1"/>
              <a:t>usecase</a:t>
            </a:r>
            <a:endParaRPr lang="ko-KR" altLang="en-US" sz="4400" dirty="0"/>
          </a:p>
        </p:txBody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D1BBDDF2-3056-4D73-83FB-6B92E54B89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7724548"/>
              </p:ext>
            </p:extLst>
          </p:nvPr>
        </p:nvGraphicFramePr>
        <p:xfrm>
          <a:off x="5280025" y="644525"/>
          <a:ext cx="5994400" cy="54094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27088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>
            <a:extLst>
              <a:ext uri="{FF2B5EF4-FFF2-40B4-BE49-F238E27FC236}">
                <a16:creationId xmlns:a16="http://schemas.microsoft.com/office/drawing/2014/main" id="{7520F84D-966A-41CD-B818-16BF32EF1E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7510D23-E323-4577-A8EA-12C6C6019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B4FFECA-0832-4FE3-B587-054A0F2D80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65858E6-5C0F-4AAE-A1AC-29BA07FFEE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070707"/>
            <a:ext cx="12192000" cy="1787292"/>
          </a:xfrm>
          <a:custGeom>
            <a:avLst/>
            <a:gdLst>
              <a:gd name="connsiteX0" fmla="*/ 619389 w 12192000"/>
              <a:gd name="connsiteY0" fmla="*/ 0 h 1787292"/>
              <a:gd name="connsiteX1" fmla="*/ 687652 w 12192000"/>
              <a:gd name="connsiteY1" fmla="*/ 3175 h 1787292"/>
              <a:gd name="connsiteX2" fmla="*/ 747977 w 12192000"/>
              <a:gd name="connsiteY2" fmla="*/ 9525 h 1787292"/>
              <a:gd name="connsiteX3" fmla="*/ 800364 w 12192000"/>
              <a:gd name="connsiteY3" fmla="*/ 20637 h 1787292"/>
              <a:gd name="connsiteX4" fmla="*/ 846402 w 12192000"/>
              <a:gd name="connsiteY4" fmla="*/ 36512 h 1787292"/>
              <a:gd name="connsiteX5" fmla="*/ 887677 w 12192000"/>
              <a:gd name="connsiteY5" fmla="*/ 52387 h 1787292"/>
              <a:gd name="connsiteX6" fmla="*/ 924189 w 12192000"/>
              <a:gd name="connsiteY6" fmla="*/ 68262 h 1787292"/>
              <a:gd name="connsiteX7" fmla="*/ 962289 w 12192000"/>
              <a:gd name="connsiteY7" fmla="*/ 87312 h 1787292"/>
              <a:gd name="connsiteX8" fmla="*/ 1000389 w 12192000"/>
              <a:gd name="connsiteY8" fmla="*/ 106362 h 1787292"/>
              <a:gd name="connsiteX9" fmla="*/ 1036902 w 12192000"/>
              <a:gd name="connsiteY9" fmla="*/ 125412 h 1787292"/>
              <a:gd name="connsiteX10" fmla="*/ 1078177 w 12192000"/>
              <a:gd name="connsiteY10" fmla="*/ 141287 h 1787292"/>
              <a:gd name="connsiteX11" fmla="*/ 1124214 w 12192000"/>
              <a:gd name="connsiteY11" fmla="*/ 155575 h 1787292"/>
              <a:gd name="connsiteX12" fmla="*/ 1176602 w 12192000"/>
              <a:gd name="connsiteY12" fmla="*/ 166687 h 1787292"/>
              <a:gd name="connsiteX13" fmla="*/ 1236927 w 12192000"/>
              <a:gd name="connsiteY13" fmla="*/ 174625 h 1787292"/>
              <a:gd name="connsiteX14" fmla="*/ 1305189 w 12192000"/>
              <a:gd name="connsiteY14" fmla="*/ 176212 h 1787292"/>
              <a:gd name="connsiteX15" fmla="*/ 1373452 w 12192000"/>
              <a:gd name="connsiteY15" fmla="*/ 174625 h 1787292"/>
              <a:gd name="connsiteX16" fmla="*/ 1433777 w 12192000"/>
              <a:gd name="connsiteY16" fmla="*/ 166687 h 1787292"/>
              <a:gd name="connsiteX17" fmla="*/ 1486164 w 12192000"/>
              <a:gd name="connsiteY17" fmla="*/ 155575 h 1787292"/>
              <a:gd name="connsiteX18" fmla="*/ 1532202 w 12192000"/>
              <a:gd name="connsiteY18" fmla="*/ 141287 h 1787292"/>
              <a:gd name="connsiteX19" fmla="*/ 1573477 w 12192000"/>
              <a:gd name="connsiteY19" fmla="*/ 125412 h 1787292"/>
              <a:gd name="connsiteX20" fmla="*/ 1609989 w 12192000"/>
              <a:gd name="connsiteY20" fmla="*/ 106362 h 1787292"/>
              <a:gd name="connsiteX21" fmla="*/ 1648089 w 12192000"/>
              <a:gd name="connsiteY21" fmla="*/ 87312 h 1787292"/>
              <a:gd name="connsiteX22" fmla="*/ 1686189 w 12192000"/>
              <a:gd name="connsiteY22" fmla="*/ 68262 h 1787292"/>
              <a:gd name="connsiteX23" fmla="*/ 1722702 w 12192000"/>
              <a:gd name="connsiteY23" fmla="*/ 52387 h 1787292"/>
              <a:gd name="connsiteX24" fmla="*/ 1763977 w 12192000"/>
              <a:gd name="connsiteY24" fmla="*/ 36512 h 1787292"/>
              <a:gd name="connsiteX25" fmla="*/ 1810014 w 12192000"/>
              <a:gd name="connsiteY25" fmla="*/ 20637 h 1787292"/>
              <a:gd name="connsiteX26" fmla="*/ 1862402 w 12192000"/>
              <a:gd name="connsiteY26" fmla="*/ 9525 h 1787292"/>
              <a:gd name="connsiteX27" fmla="*/ 1922727 w 12192000"/>
              <a:gd name="connsiteY27" fmla="*/ 3175 h 1787292"/>
              <a:gd name="connsiteX28" fmla="*/ 1990989 w 12192000"/>
              <a:gd name="connsiteY28" fmla="*/ 0 h 1787292"/>
              <a:gd name="connsiteX29" fmla="*/ 2059252 w 12192000"/>
              <a:gd name="connsiteY29" fmla="*/ 3175 h 1787292"/>
              <a:gd name="connsiteX30" fmla="*/ 2119577 w 12192000"/>
              <a:gd name="connsiteY30" fmla="*/ 9525 h 1787292"/>
              <a:gd name="connsiteX31" fmla="*/ 2171964 w 12192000"/>
              <a:gd name="connsiteY31" fmla="*/ 20637 h 1787292"/>
              <a:gd name="connsiteX32" fmla="*/ 2218002 w 12192000"/>
              <a:gd name="connsiteY32" fmla="*/ 36512 h 1787292"/>
              <a:gd name="connsiteX33" fmla="*/ 2259277 w 12192000"/>
              <a:gd name="connsiteY33" fmla="*/ 52387 h 1787292"/>
              <a:gd name="connsiteX34" fmla="*/ 2295789 w 12192000"/>
              <a:gd name="connsiteY34" fmla="*/ 68262 h 1787292"/>
              <a:gd name="connsiteX35" fmla="*/ 2333889 w 12192000"/>
              <a:gd name="connsiteY35" fmla="*/ 87312 h 1787292"/>
              <a:gd name="connsiteX36" fmla="*/ 2371989 w 12192000"/>
              <a:gd name="connsiteY36" fmla="*/ 106362 h 1787292"/>
              <a:gd name="connsiteX37" fmla="*/ 2408502 w 12192000"/>
              <a:gd name="connsiteY37" fmla="*/ 125412 h 1787292"/>
              <a:gd name="connsiteX38" fmla="*/ 2449777 w 12192000"/>
              <a:gd name="connsiteY38" fmla="*/ 141287 h 1787292"/>
              <a:gd name="connsiteX39" fmla="*/ 2495814 w 12192000"/>
              <a:gd name="connsiteY39" fmla="*/ 155575 h 1787292"/>
              <a:gd name="connsiteX40" fmla="*/ 2548202 w 12192000"/>
              <a:gd name="connsiteY40" fmla="*/ 166687 h 1787292"/>
              <a:gd name="connsiteX41" fmla="*/ 2608527 w 12192000"/>
              <a:gd name="connsiteY41" fmla="*/ 174625 h 1787292"/>
              <a:gd name="connsiteX42" fmla="*/ 2676789 w 12192000"/>
              <a:gd name="connsiteY42" fmla="*/ 176212 h 1787292"/>
              <a:gd name="connsiteX43" fmla="*/ 2745052 w 12192000"/>
              <a:gd name="connsiteY43" fmla="*/ 174625 h 1787292"/>
              <a:gd name="connsiteX44" fmla="*/ 2805377 w 12192000"/>
              <a:gd name="connsiteY44" fmla="*/ 166687 h 1787292"/>
              <a:gd name="connsiteX45" fmla="*/ 2857764 w 12192000"/>
              <a:gd name="connsiteY45" fmla="*/ 155575 h 1787292"/>
              <a:gd name="connsiteX46" fmla="*/ 2903802 w 12192000"/>
              <a:gd name="connsiteY46" fmla="*/ 141287 h 1787292"/>
              <a:gd name="connsiteX47" fmla="*/ 2945077 w 12192000"/>
              <a:gd name="connsiteY47" fmla="*/ 125412 h 1787292"/>
              <a:gd name="connsiteX48" fmla="*/ 2981589 w 12192000"/>
              <a:gd name="connsiteY48" fmla="*/ 106362 h 1787292"/>
              <a:gd name="connsiteX49" fmla="*/ 3019689 w 12192000"/>
              <a:gd name="connsiteY49" fmla="*/ 87312 h 1787292"/>
              <a:gd name="connsiteX50" fmla="*/ 3057789 w 12192000"/>
              <a:gd name="connsiteY50" fmla="*/ 68262 h 1787292"/>
              <a:gd name="connsiteX51" fmla="*/ 3094302 w 12192000"/>
              <a:gd name="connsiteY51" fmla="*/ 52387 h 1787292"/>
              <a:gd name="connsiteX52" fmla="*/ 3135577 w 12192000"/>
              <a:gd name="connsiteY52" fmla="*/ 36512 h 1787292"/>
              <a:gd name="connsiteX53" fmla="*/ 3181614 w 12192000"/>
              <a:gd name="connsiteY53" fmla="*/ 20637 h 1787292"/>
              <a:gd name="connsiteX54" fmla="*/ 3234002 w 12192000"/>
              <a:gd name="connsiteY54" fmla="*/ 9525 h 1787292"/>
              <a:gd name="connsiteX55" fmla="*/ 3294327 w 12192000"/>
              <a:gd name="connsiteY55" fmla="*/ 3175 h 1787292"/>
              <a:gd name="connsiteX56" fmla="*/ 3361002 w 12192000"/>
              <a:gd name="connsiteY56" fmla="*/ 0 h 1787292"/>
              <a:gd name="connsiteX57" fmla="*/ 3430852 w 12192000"/>
              <a:gd name="connsiteY57" fmla="*/ 3175 h 1787292"/>
              <a:gd name="connsiteX58" fmla="*/ 3491177 w 12192000"/>
              <a:gd name="connsiteY58" fmla="*/ 9525 h 1787292"/>
              <a:gd name="connsiteX59" fmla="*/ 3543564 w 12192000"/>
              <a:gd name="connsiteY59" fmla="*/ 20637 h 1787292"/>
              <a:gd name="connsiteX60" fmla="*/ 3589602 w 12192000"/>
              <a:gd name="connsiteY60" fmla="*/ 36512 h 1787292"/>
              <a:gd name="connsiteX61" fmla="*/ 3630877 w 12192000"/>
              <a:gd name="connsiteY61" fmla="*/ 52387 h 1787292"/>
              <a:gd name="connsiteX62" fmla="*/ 3667389 w 12192000"/>
              <a:gd name="connsiteY62" fmla="*/ 68262 h 1787292"/>
              <a:gd name="connsiteX63" fmla="*/ 3705489 w 12192000"/>
              <a:gd name="connsiteY63" fmla="*/ 87312 h 1787292"/>
              <a:gd name="connsiteX64" fmla="*/ 3743589 w 12192000"/>
              <a:gd name="connsiteY64" fmla="*/ 106362 h 1787292"/>
              <a:gd name="connsiteX65" fmla="*/ 3780102 w 12192000"/>
              <a:gd name="connsiteY65" fmla="*/ 125412 h 1787292"/>
              <a:gd name="connsiteX66" fmla="*/ 3821377 w 12192000"/>
              <a:gd name="connsiteY66" fmla="*/ 141287 h 1787292"/>
              <a:gd name="connsiteX67" fmla="*/ 3867414 w 12192000"/>
              <a:gd name="connsiteY67" fmla="*/ 155575 h 1787292"/>
              <a:gd name="connsiteX68" fmla="*/ 3919802 w 12192000"/>
              <a:gd name="connsiteY68" fmla="*/ 166687 h 1787292"/>
              <a:gd name="connsiteX69" fmla="*/ 3980127 w 12192000"/>
              <a:gd name="connsiteY69" fmla="*/ 174625 h 1787292"/>
              <a:gd name="connsiteX70" fmla="*/ 4048389 w 12192000"/>
              <a:gd name="connsiteY70" fmla="*/ 176212 h 1787292"/>
              <a:gd name="connsiteX71" fmla="*/ 4116652 w 12192000"/>
              <a:gd name="connsiteY71" fmla="*/ 174625 h 1787292"/>
              <a:gd name="connsiteX72" fmla="*/ 4176977 w 12192000"/>
              <a:gd name="connsiteY72" fmla="*/ 166687 h 1787292"/>
              <a:gd name="connsiteX73" fmla="*/ 4229364 w 12192000"/>
              <a:gd name="connsiteY73" fmla="*/ 155575 h 1787292"/>
              <a:gd name="connsiteX74" fmla="*/ 4275402 w 12192000"/>
              <a:gd name="connsiteY74" fmla="*/ 141287 h 1787292"/>
              <a:gd name="connsiteX75" fmla="*/ 4316677 w 12192000"/>
              <a:gd name="connsiteY75" fmla="*/ 125412 h 1787292"/>
              <a:gd name="connsiteX76" fmla="*/ 4353189 w 12192000"/>
              <a:gd name="connsiteY76" fmla="*/ 106362 h 1787292"/>
              <a:gd name="connsiteX77" fmla="*/ 4429389 w 12192000"/>
              <a:gd name="connsiteY77" fmla="*/ 68262 h 1787292"/>
              <a:gd name="connsiteX78" fmla="*/ 4465902 w 12192000"/>
              <a:gd name="connsiteY78" fmla="*/ 52387 h 1787292"/>
              <a:gd name="connsiteX79" fmla="*/ 4507177 w 12192000"/>
              <a:gd name="connsiteY79" fmla="*/ 36512 h 1787292"/>
              <a:gd name="connsiteX80" fmla="*/ 4553214 w 12192000"/>
              <a:gd name="connsiteY80" fmla="*/ 20637 h 1787292"/>
              <a:gd name="connsiteX81" fmla="*/ 4605602 w 12192000"/>
              <a:gd name="connsiteY81" fmla="*/ 9525 h 1787292"/>
              <a:gd name="connsiteX82" fmla="*/ 4665928 w 12192000"/>
              <a:gd name="connsiteY82" fmla="*/ 3175 h 1787292"/>
              <a:gd name="connsiteX83" fmla="*/ 4734189 w 12192000"/>
              <a:gd name="connsiteY83" fmla="*/ 0 h 1787292"/>
              <a:gd name="connsiteX84" fmla="*/ 4802453 w 12192000"/>
              <a:gd name="connsiteY84" fmla="*/ 3175 h 1787292"/>
              <a:gd name="connsiteX85" fmla="*/ 4862777 w 12192000"/>
              <a:gd name="connsiteY85" fmla="*/ 9525 h 1787292"/>
              <a:gd name="connsiteX86" fmla="*/ 4915165 w 12192000"/>
              <a:gd name="connsiteY86" fmla="*/ 20637 h 1787292"/>
              <a:gd name="connsiteX87" fmla="*/ 4961201 w 12192000"/>
              <a:gd name="connsiteY87" fmla="*/ 36512 h 1787292"/>
              <a:gd name="connsiteX88" fmla="*/ 5002476 w 12192000"/>
              <a:gd name="connsiteY88" fmla="*/ 52387 h 1787292"/>
              <a:gd name="connsiteX89" fmla="*/ 5038989 w 12192000"/>
              <a:gd name="connsiteY89" fmla="*/ 68262 h 1787292"/>
              <a:gd name="connsiteX90" fmla="*/ 5077089 w 12192000"/>
              <a:gd name="connsiteY90" fmla="*/ 87312 h 1787292"/>
              <a:gd name="connsiteX91" fmla="*/ 5115189 w 12192000"/>
              <a:gd name="connsiteY91" fmla="*/ 106362 h 1787292"/>
              <a:gd name="connsiteX92" fmla="*/ 5151701 w 12192000"/>
              <a:gd name="connsiteY92" fmla="*/ 125412 h 1787292"/>
              <a:gd name="connsiteX93" fmla="*/ 5192976 w 12192000"/>
              <a:gd name="connsiteY93" fmla="*/ 141287 h 1787292"/>
              <a:gd name="connsiteX94" fmla="*/ 5239014 w 12192000"/>
              <a:gd name="connsiteY94" fmla="*/ 155575 h 1787292"/>
              <a:gd name="connsiteX95" fmla="*/ 5291401 w 12192000"/>
              <a:gd name="connsiteY95" fmla="*/ 166687 h 1787292"/>
              <a:gd name="connsiteX96" fmla="*/ 5351727 w 12192000"/>
              <a:gd name="connsiteY96" fmla="*/ 174625 h 1787292"/>
              <a:gd name="connsiteX97" fmla="*/ 5410199 w 12192000"/>
              <a:gd name="connsiteY97" fmla="*/ 175985 h 1787292"/>
              <a:gd name="connsiteX98" fmla="*/ 5468671 w 12192000"/>
              <a:gd name="connsiteY98" fmla="*/ 174625 h 1787292"/>
              <a:gd name="connsiteX99" fmla="*/ 5528996 w 12192000"/>
              <a:gd name="connsiteY99" fmla="*/ 166687 h 1787292"/>
              <a:gd name="connsiteX100" fmla="*/ 5581383 w 12192000"/>
              <a:gd name="connsiteY100" fmla="*/ 155575 h 1787292"/>
              <a:gd name="connsiteX101" fmla="*/ 5627421 w 12192000"/>
              <a:gd name="connsiteY101" fmla="*/ 141287 h 1787292"/>
              <a:gd name="connsiteX102" fmla="*/ 5668696 w 12192000"/>
              <a:gd name="connsiteY102" fmla="*/ 125412 h 1787292"/>
              <a:gd name="connsiteX103" fmla="*/ 5705209 w 12192000"/>
              <a:gd name="connsiteY103" fmla="*/ 106362 h 1787292"/>
              <a:gd name="connsiteX104" fmla="*/ 5743308 w 12192000"/>
              <a:gd name="connsiteY104" fmla="*/ 87312 h 1787292"/>
              <a:gd name="connsiteX105" fmla="*/ 5781408 w 12192000"/>
              <a:gd name="connsiteY105" fmla="*/ 68262 h 1787292"/>
              <a:gd name="connsiteX106" fmla="*/ 5817921 w 12192000"/>
              <a:gd name="connsiteY106" fmla="*/ 52387 h 1787292"/>
              <a:gd name="connsiteX107" fmla="*/ 5859196 w 12192000"/>
              <a:gd name="connsiteY107" fmla="*/ 36512 h 1787292"/>
              <a:gd name="connsiteX108" fmla="*/ 5905234 w 12192000"/>
              <a:gd name="connsiteY108" fmla="*/ 20637 h 1787292"/>
              <a:gd name="connsiteX109" fmla="*/ 5957621 w 12192000"/>
              <a:gd name="connsiteY109" fmla="*/ 9525 h 1787292"/>
              <a:gd name="connsiteX110" fmla="*/ 6017947 w 12192000"/>
              <a:gd name="connsiteY110" fmla="*/ 3175 h 1787292"/>
              <a:gd name="connsiteX111" fmla="*/ 6086208 w 12192000"/>
              <a:gd name="connsiteY111" fmla="*/ 0 h 1787292"/>
              <a:gd name="connsiteX112" fmla="*/ 6095999 w 12192000"/>
              <a:gd name="connsiteY112" fmla="*/ 455 h 1787292"/>
              <a:gd name="connsiteX113" fmla="*/ 6105789 w 12192000"/>
              <a:gd name="connsiteY113" fmla="*/ 0 h 1787292"/>
              <a:gd name="connsiteX114" fmla="*/ 6174052 w 12192000"/>
              <a:gd name="connsiteY114" fmla="*/ 3175 h 1787292"/>
              <a:gd name="connsiteX115" fmla="*/ 6234377 w 12192000"/>
              <a:gd name="connsiteY115" fmla="*/ 9525 h 1787292"/>
              <a:gd name="connsiteX116" fmla="*/ 6286764 w 12192000"/>
              <a:gd name="connsiteY116" fmla="*/ 20637 h 1787292"/>
              <a:gd name="connsiteX117" fmla="*/ 6332802 w 12192000"/>
              <a:gd name="connsiteY117" fmla="*/ 36512 h 1787292"/>
              <a:gd name="connsiteX118" fmla="*/ 6374077 w 12192000"/>
              <a:gd name="connsiteY118" fmla="*/ 52387 h 1787292"/>
              <a:gd name="connsiteX119" fmla="*/ 6410589 w 12192000"/>
              <a:gd name="connsiteY119" fmla="*/ 68262 h 1787292"/>
              <a:gd name="connsiteX120" fmla="*/ 6448689 w 12192000"/>
              <a:gd name="connsiteY120" fmla="*/ 87312 h 1787292"/>
              <a:gd name="connsiteX121" fmla="*/ 6486789 w 12192000"/>
              <a:gd name="connsiteY121" fmla="*/ 106362 h 1787292"/>
              <a:gd name="connsiteX122" fmla="*/ 6523302 w 12192000"/>
              <a:gd name="connsiteY122" fmla="*/ 125412 h 1787292"/>
              <a:gd name="connsiteX123" fmla="*/ 6564577 w 12192000"/>
              <a:gd name="connsiteY123" fmla="*/ 141287 h 1787292"/>
              <a:gd name="connsiteX124" fmla="*/ 6610614 w 12192000"/>
              <a:gd name="connsiteY124" fmla="*/ 155575 h 1787292"/>
              <a:gd name="connsiteX125" fmla="*/ 6663002 w 12192000"/>
              <a:gd name="connsiteY125" fmla="*/ 166687 h 1787292"/>
              <a:gd name="connsiteX126" fmla="*/ 6723327 w 12192000"/>
              <a:gd name="connsiteY126" fmla="*/ 174625 h 1787292"/>
              <a:gd name="connsiteX127" fmla="*/ 6781799 w 12192000"/>
              <a:gd name="connsiteY127" fmla="*/ 175985 h 1787292"/>
              <a:gd name="connsiteX128" fmla="*/ 6840271 w 12192000"/>
              <a:gd name="connsiteY128" fmla="*/ 174625 h 1787292"/>
              <a:gd name="connsiteX129" fmla="*/ 6900596 w 12192000"/>
              <a:gd name="connsiteY129" fmla="*/ 166687 h 1787292"/>
              <a:gd name="connsiteX130" fmla="*/ 6952983 w 12192000"/>
              <a:gd name="connsiteY130" fmla="*/ 155575 h 1787292"/>
              <a:gd name="connsiteX131" fmla="*/ 6999021 w 12192000"/>
              <a:gd name="connsiteY131" fmla="*/ 141287 h 1787292"/>
              <a:gd name="connsiteX132" fmla="*/ 7040296 w 12192000"/>
              <a:gd name="connsiteY132" fmla="*/ 125412 h 1787292"/>
              <a:gd name="connsiteX133" fmla="*/ 7076808 w 12192000"/>
              <a:gd name="connsiteY133" fmla="*/ 106362 h 1787292"/>
              <a:gd name="connsiteX134" fmla="*/ 7114908 w 12192000"/>
              <a:gd name="connsiteY134" fmla="*/ 87312 h 1787292"/>
              <a:gd name="connsiteX135" fmla="*/ 7153008 w 12192000"/>
              <a:gd name="connsiteY135" fmla="*/ 68262 h 1787292"/>
              <a:gd name="connsiteX136" fmla="*/ 7189521 w 12192000"/>
              <a:gd name="connsiteY136" fmla="*/ 52387 h 1787292"/>
              <a:gd name="connsiteX137" fmla="*/ 7230796 w 12192000"/>
              <a:gd name="connsiteY137" fmla="*/ 36512 h 1787292"/>
              <a:gd name="connsiteX138" fmla="*/ 7276833 w 12192000"/>
              <a:gd name="connsiteY138" fmla="*/ 20637 h 1787292"/>
              <a:gd name="connsiteX139" fmla="*/ 7329221 w 12192000"/>
              <a:gd name="connsiteY139" fmla="*/ 9525 h 1787292"/>
              <a:gd name="connsiteX140" fmla="*/ 7389546 w 12192000"/>
              <a:gd name="connsiteY140" fmla="*/ 3175 h 1787292"/>
              <a:gd name="connsiteX141" fmla="*/ 7457808 w 12192000"/>
              <a:gd name="connsiteY141" fmla="*/ 0 h 1787292"/>
              <a:gd name="connsiteX142" fmla="*/ 7526071 w 12192000"/>
              <a:gd name="connsiteY142" fmla="*/ 3175 h 1787292"/>
              <a:gd name="connsiteX143" fmla="*/ 7586396 w 12192000"/>
              <a:gd name="connsiteY143" fmla="*/ 9525 h 1787292"/>
              <a:gd name="connsiteX144" fmla="*/ 7638783 w 12192000"/>
              <a:gd name="connsiteY144" fmla="*/ 20637 h 1787292"/>
              <a:gd name="connsiteX145" fmla="*/ 7684821 w 12192000"/>
              <a:gd name="connsiteY145" fmla="*/ 36512 h 1787292"/>
              <a:gd name="connsiteX146" fmla="*/ 7726096 w 12192000"/>
              <a:gd name="connsiteY146" fmla="*/ 52387 h 1787292"/>
              <a:gd name="connsiteX147" fmla="*/ 7762608 w 12192000"/>
              <a:gd name="connsiteY147" fmla="*/ 68262 h 1787292"/>
              <a:gd name="connsiteX148" fmla="*/ 7800708 w 12192000"/>
              <a:gd name="connsiteY148" fmla="*/ 87312 h 1787292"/>
              <a:gd name="connsiteX149" fmla="*/ 7838808 w 12192000"/>
              <a:gd name="connsiteY149" fmla="*/ 106362 h 1787292"/>
              <a:gd name="connsiteX150" fmla="*/ 7875321 w 12192000"/>
              <a:gd name="connsiteY150" fmla="*/ 125412 h 1787292"/>
              <a:gd name="connsiteX151" fmla="*/ 7916596 w 12192000"/>
              <a:gd name="connsiteY151" fmla="*/ 141287 h 1787292"/>
              <a:gd name="connsiteX152" fmla="*/ 7962633 w 12192000"/>
              <a:gd name="connsiteY152" fmla="*/ 155575 h 1787292"/>
              <a:gd name="connsiteX153" fmla="*/ 8015021 w 12192000"/>
              <a:gd name="connsiteY153" fmla="*/ 166687 h 1787292"/>
              <a:gd name="connsiteX154" fmla="*/ 8075346 w 12192000"/>
              <a:gd name="connsiteY154" fmla="*/ 174625 h 1787292"/>
              <a:gd name="connsiteX155" fmla="*/ 8143608 w 12192000"/>
              <a:gd name="connsiteY155" fmla="*/ 176212 h 1787292"/>
              <a:gd name="connsiteX156" fmla="*/ 8211871 w 12192000"/>
              <a:gd name="connsiteY156" fmla="*/ 174625 h 1787292"/>
              <a:gd name="connsiteX157" fmla="*/ 8272196 w 12192000"/>
              <a:gd name="connsiteY157" fmla="*/ 166687 h 1787292"/>
              <a:gd name="connsiteX158" fmla="*/ 8324583 w 12192000"/>
              <a:gd name="connsiteY158" fmla="*/ 155575 h 1787292"/>
              <a:gd name="connsiteX159" fmla="*/ 8370621 w 12192000"/>
              <a:gd name="connsiteY159" fmla="*/ 141287 h 1787292"/>
              <a:gd name="connsiteX160" fmla="*/ 8411896 w 12192000"/>
              <a:gd name="connsiteY160" fmla="*/ 125412 h 1787292"/>
              <a:gd name="connsiteX161" fmla="*/ 8448408 w 12192000"/>
              <a:gd name="connsiteY161" fmla="*/ 106362 h 1787292"/>
              <a:gd name="connsiteX162" fmla="*/ 8486508 w 12192000"/>
              <a:gd name="connsiteY162" fmla="*/ 87312 h 1787292"/>
              <a:gd name="connsiteX163" fmla="*/ 8524608 w 12192000"/>
              <a:gd name="connsiteY163" fmla="*/ 68262 h 1787292"/>
              <a:gd name="connsiteX164" fmla="*/ 8561120 w 12192000"/>
              <a:gd name="connsiteY164" fmla="*/ 52387 h 1787292"/>
              <a:gd name="connsiteX165" fmla="*/ 8602396 w 12192000"/>
              <a:gd name="connsiteY165" fmla="*/ 36512 h 1787292"/>
              <a:gd name="connsiteX166" fmla="*/ 8648432 w 12192000"/>
              <a:gd name="connsiteY166" fmla="*/ 20637 h 1787292"/>
              <a:gd name="connsiteX167" fmla="*/ 8700820 w 12192000"/>
              <a:gd name="connsiteY167" fmla="*/ 9525 h 1787292"/>
              <a:gd name="connsiteX168" fmla="*/ 8761146 w 12192000"/>
              <a:gd name="connsiteY168" fmla="*/ 3175 h 1787292"/>
              <a:gd name="connsiteX169" fmla="*/ 8827820 w 12192000"/>
              <a:gd name="connsiteY169" fmla="*/ 0 h 1787292"/>
              <a:gd name="connsiteX170" fmla="*/ 8897670 w 12192000"/>
              <a:gd name="connsiteY170" fmla="*/ 3175 h 1787292"/>
              <a:gd name="connsiteX171" fmla="*/ 8957996 w 12192000"/>
              <a:gd name="connsiteY171" fmla="*/ 9525 h 1787292"/>
              <a:gd name="connsiteX172" fmla="*/ 9010382 w 12192000"/>
              <a:gd name="connsiteY172" fmla="*/ 20637 h 1787292"/>
              <a:gd name="connsiteX173" fmla="*/ 9056420 w 12192000"/>
              <a:gd name="connsiteY173" fmla="*/ 36512 h 1787292"/>
              <a:gd name="connsiteX174" fmla="*/ 9097696 w 12192000"/>
              <a:gd name="connsiteY174" fmla="*/ 52387 h 1787292"/>
              <a:gd name="connsiteX175" fmla="*/ 9134208 w 12192000"/>
              <a:gd name="connsiteY175" fmla="*/ 68262 h 1787292"/>
              <a:gd name="connsiteX176" fmla="*/ 9172308 w 12192000"/>
              <a:gd name="connsiteY176" fmla="*/ 87312 h 1787292"/>
              <a:gd name="connsiteX177" fmla="*/ 9210408 w 12192000"/>
              <a:gd name="connsiteY177" fmla="*/ 106362 h 1787292"/>
              <a:gd name="connsiteX178" fmla="*/ 9246920 w 12192000"/>
              <a:gd name="connsiteY178" fmla="*/ 125412 h 1787292"/>
              <a:gd name="connsiteX179" fmla="*/ 9288196 w 12192000"/>
              <a:gd name="connsiteY179" fmla="*/ 141287 h 1787292"/>
              <a:gd name="connsiteX180" fmla="*/ 9334232 w 12192000"/>
              <a:gd name="connsiteY180" fmla="*/ 155575 h 1787292"/>
              <a:gd name="connsiteX181" fmla="*/ 9386620 w 12192000"/>
              <a:gd name="connsiteY181" fmla="*/ 166687 h 1787292"/>
              <a:gd name="connsiteX182" fmla="*/ 9446946 w 12192000"/>
              <a:gd name="connsiteY182" fmla="*/ 174625 h 1787292"/>
              <a:gd name="connsiteX183" fmla="*/ 9515208 w 12192000"/>
              <a:gd name="connsiteY183" fmla="*/ 176212 h 1787292"/>
              <a:gd name="connsiteX184" fmla="*/ 9583470 w 12192000"/>
              <a:gd name="connsiteY184" fmla="*/ 174625 h 1787292"/>
              <a:gd name="connsiteX185" fmla="*/ 9643796 w 12192000"/>
              <a:gd name="connsiteY185" fmla="*/ 166687 h 1787292"/>
              <a:gd name="connsiteX186" fmla="*/ 9696182 w 12192000"/>
              <a:gd name="connsiteY186" fmla="*/ 155575 h 1787292"/>
              <a:gd name="connsiteX187" fmla="*/ 9742220 w 12192000"/>
              <a:gd name="connsiteY187" fmla="*/ 141287 h 1787292"/>
              <a:gd name="connsiteX188" fmla="*/ 9783496 w 12192000"/>
              <a:gd name="connsiteY188" fmla="*/ 125412 h 1787292"/>
              <a:gd name="connsiteX189" fmla="*/ 9820008 w 12192000"/>
              <a:gd name="connsiteY189" fmla="*/ 106362 h 1787292"/>
              <a:gd name="connsiteX190" fmla="*/ 9896208 w 12192000"/>
              <a:gd name="connsiteY190" fmla="*/ 68262 h 1787292"/>
              <a:gd name="connsiteX191" fmla="*/ 9932720 w 12192000"/>
              <a:gd name="connsiteY191" fmla="*/ 52387 h 1787292"/>
              <a:gd name="connsiteX192" fmla="*/ 9973996 w 12192000"/>
              <a:gd name="connsiteY192" fmla="*/ 36512 h 1787292"/>
              <a:gd name="connsiteX193" fmla="*/ 10020032 w 12192000"/>
              <a:gd name="connsiteY193" fmla="*/ 20637 h 1787292"/>
              <a:gd name="connsiteX194" fmla="*/ 10072420 w 12192000"/>
              <a:gd name="connsiteY194" fmla="*/ 9525 h 1787292"/>
              <a:gd name="connsiteX195" fmla="*/ 10132746 w 12192000"/>
              <a:gd name="connsiteY195" fmla="*/ 3175 h 1787292"/>
              <a:gd name="connsiteX196" fmla="*/ 10201008 w 12192000"/>
              <a:gd name="connsiteY196" fmla="*/ 0 h 1787292"/>
              <a:gd name="connsiteX197" fmla="*/ 10269270 w 12192000"/>
              <a:gd name="connsiteY197" fmla="*/ 3175 h 1787292"/>
              <a:gd name="connsiteX198" fmla="*/ 10329596 w 12192000"/>
              <a:gd name="connsiteY198" fmla="*/ 9525 h 1787292"/>
              <a:gd name="connsiteX199" fmla="*/ 10381982 w 12192000"/>
              <a:gd name="connsiteY199" fmla="*/ 20637 h 1787292"/>
              <a:gd name="connsiteX200" fmla="*/ 10428020 w 12192000"/>
              <a:gd name="connsiteY200" fmla="*/ 36512 h 1787292"/>
              <a:gd name="connsiteX201" fmla="*/ 10469296 w 12192000"/>
              <a:gd name="connsiteY201" fmla="*/ 52387 h 1787292"/>
              <a:gd name="connsiteX202" fmla="*/ 10505808 w 12192000"/>
              <a:gd name="connsiteY202" fmla="*/ 68262 h 1787292"/>
              <a:gd name="connsiteX203" fmla="*/ 10543908 w 12192000"/>
              <a:gd name="connsiteY203" fmla="*/ 87312 h 1787292"/>
              <a:gd name="connsiteX204" fmla="*/ 10582008 w 12192000"/>
              <a:gd name="connsiteY204" fmla="*/ 106362 h 1787292"/>
              <a:gd name="connsiteX205" fmla="*/ 10618520 w 12192000"/>
              <a:gd name="connsiteY205" fmla="*/ 125412 h 1787292"/>
              <a:gd name="connsiteX206" fmla="*/ 10659796 w 12192000"/>
              <a:gd name="connsiteY206" fmla="*/ 141287 h 1787292"/>
              <a:gd name="connsiteX207" fmla="*/ 10705832 w 12192000"/>
              <a:gd name="connsiteY207" fmla="*/ 155575 h 1787292"/>
              <a:gd name="connsiteX208" fmla="*/ 10758220 w 12192000"/>
              <a:gd name="connsiteY208" fmla="*/ 166687 h 1787292"/>
              <a:gd name="connsiteX209" fmla="*/ 10818546 w 12192000"/>
              <a:gd name="connsiteY209" fmla="*/ 174625 h 1787292"/>
              <a:gd name="connsiteX210" fmla="*/ 10886808 w 12192000"/>
              <a:gd name="connsiteY210" fmla="*/ 176212 h 1787292"/>
              <a:gd name="connsiteX211" fmla="*/ 10955070 w 12192000"/>
              <a:gd name="connsiteY211" fmla="*/ 174625 h 1787292"/>
              <a:gd name="connsiteX212" fmla="*/ 11015396 w 12192000"/>
              <a:gd name="connsiteY212" fmla="*/ 166687 h 1787292"/>
              <a:gd name="connsiteX213" fmla="*/ 11067782 w 12192000"/>
              <a:gd name="connsiteY213" fmla="*/ 155575 h 1787292"/>
              <a:gd name="connsiteX214" fmla="*/ 11113820 w 12192000"/>
              <a:gd name="connsiteY214" fmla="*/ 141287 h 1787292"/>
              <a:gd name="connsiteX215" fmla="*/ 11155096 w 12192000"/>
              <a:gd name="connsiteY215" fmla="*/ 125412 h 1787292"/>
              <a:gd name="connsiteX216" fmla="*/ 11191608 w 12192000"/>
              <a:gd name="connsiteY216" fmla="*/ 106362 h 1787292"/>
              <a:gd name="connsiteX217" fmla="*/ 11229708 w 12192000"/>
              <a:gd name="connsiteY217" fmla="*/ 87312 h 1787292"/>
              <a:gd name="connsiteX218" fmla="*/ 11267808 w 12192000"/>
              <a:gd name="connsiteY218" fmla="*/ 68262 h 1787292"/>
              <a:gd name="connsiteX219" fmla="*/ 11304320 w 12192000"/>
              <a:gd name="connsiteY219" fmla="*/ 52387 h 1787292"/>
              <a:gd name="connsiteX220" fmla="*/ 11345596 w 12192000"/>
              <a:gd name="connsiteY220" fmla="*/ 36512 h 1787292"/>
              <a:gd name="connsiteX221" fmla="*/ 11391632 w 12192000"/>
              <a:gd name="connsiteY221" fmla="*/ 20637 h 1787292"/>
              <a:gd name="connsiteX222" fmla="*/ 11444020 w 12192000"/>
              <a:gd name="connsiteY222" fmla="*/ 9525 h 1787292"/>
              <a:gd name="connsiteX223" fmla="*/ 11504346 w 12192000"/>
              <a:gd name="connsiteY223" fmla="*/ 3175 h 1787292"/>
              <a:gd name="connsiteX224" fmla="*/ 11572608 w 12192000"/>
              <a:gd name="connsiteY224" fmla="*/ 0 h 1787292"/>
              <a:gd name="connsiteX225" fmla="*/ 11640870 w 12192000"/>
              <a:gd name="connsiteY225" fmla="*/ 3175 h 1787292"/>
              <a:gd name="connsiteX226" fmla="*/ 11701196 w 12192000"/>
              <a:gd name="connsiteY226" fmla="*/ 9525 h 1787292"/>
              <a:gd name="connsiteX227" fmla="*/ 11753582 w 12192000"/>
              <a:gd name="connsiteY227" fmla="*/ 20637 h 1787292"/>
              <a:gd name="connsiteX228" fmla="*/ 11799620 w 12192000"/>
              <a:gd name="connsiteY228" fmla="*/ 36512 h 1787292"/>
              <a:gd name="connsiteX229" fmla="*/ 11840896 w 12192000"/>
              <a:gd name="connsiteY229" fmla="*/ 52387 h 1787292"/>
              <a:gd name="connsiteX230" fmla="*/ 11877408 w 12192000"/>
              <a:gd name="connsiteY230" fmla="*/ 68262 h 1787292"/>
              <a:gd name="connsiteX231" fmla="*/ 11915508 w 12192000"/>
              <a:gd name="connsiteY231" fmla="*/ 87312 h 1787292"/>
              <a:gd name="connsiteX232" fmla="*/ 11953608 w 12192000"/>
              <a:gd name="connsiteY232" fmla="*/ 106362 h 1787292"/>
              <a:gd name="connsiteX233" fmla="*/ 11990120 w 12192000"/>
              <a:gd name="connsiteY233" fmla="*/ 125412 h 1787292"/>
              <a:gd name="connsiteX234" fmla="*/ 12031396 w 12192000"/>
              <a:gd name="connsiteY234" fmla="*/ 141287 h 1787292"/>
              <a:gd name="connsiteX235" fmla="*/ 12077432 w 12192000"/>
              <a:gd name="connsiteY235" fmla="*/ 155575 h 1787292"/>
              <a:gd name="connsiteX236" fmla="*/ 12129820 w 12192000"/>
              <a:gd name="connsiteY236" fmla="*/ 166688 h 1787292"/>
              <a:gd name="connsiteX237" fmla="*/ 12190146 w 12192000"/>
              <a:gd name="connsiteY237" fmla="*/ 174625 h 1787292"/>
              <a:gd name="connsiteX238" fmla="*/ 12192000 w 12192000"/>
              <a:gd name="connsiteY238" fmla="*/ 174668 h 1787292"/>
              <a:gd name="connsiteX239" fmla="*/ 12192000 w 12192000"/>
              <a:gd name="connsiteY239" fmla="*/ 885826 h 1787292"/>
              <a:gd name="connsiteX240" fmla="*/ 12192000 w 12192000"/>
              <a:gd name="connsiteY240" fmla="*/ 1787292 h 1787292"/>
              <a:gd name="connsiteX241" fmla="*/ 0 w 12192000"/>
              <a:gd name="connsiteY241" fmla="*/ 1787292 h 1787292"/>
              <a:gd name="connsiteX242" fmla="*/ 0 w 12192000"/>
              <a:gd name="connsiteY242" fmla="*/ 885826 h 1787292"/>
              <a:gd name="connsiteX243" fmla="*/ 0 w 12192000"/>
              <a:gd name="connsiteY243" fmla="*/ 174668 h 1787292"/>
              <a:gd name="connsiteX244" fmla="*/ 1852 w 12192000"/>
              <a:gd name="connsiteY244" fmla="*/ 174625 h 1787292"/>
              <a:gd name="connsiteX245" fmla="*/ 62177 w 12192000"/>
              <a:gd name="connsiteY245" fmla="*/ 166687 h 1787292"/>
              <a:gd name="connsiteX246" fmla="*/ 114564 w 12192000"/>
              <a:gd name="connsiteY246" fmla="*/ 155575 h 1787292"/>
              <a:gd name="connsiteX247" fmla="*/ 160602 w 12192000"/>
              <a:gd name="connsiteY247" fmla="*/ 141287 h 1787292"/>
              <a:gd name="connsiteX248" fmla="*/ 201877 w 12192000"/>
              <a:gd name="connsiteY248" fmla="*/ 125412 h 1787292"/>
              <a:gd name="connsiteX249" fmla="*/ 238389 w 12192000"/>
              <a:gd name="connsiteY249" fmla="*/ 106362 h 1787292"/>
              <a:gd name="connsiteX250" fmla="*/ 276489 w 12192000"/>
              <a:gd name="connsiteY250" fmla="*/ 87312 h 1787292"/>
              <a:gd name="connsiteX251" fmla="*/ 314589 w 12192000"/>
              <a:gd name="connsiteY251" fmla="*/ 68262 h 1787292"/>
              <a:gd name="connsiteX252" fmla="*/ 351102 w 12192000"/>
              <a:gd name="connsiteY252" fmla="*/ 52387 h 1787292"/>
              <a:gd name="connsiteX253" fmla="*/ 392377 w 12192000"/>
              <a:gd name="connsiteY253" fmla="*/ 36512 h 1787292"/>
              <a:gd name="connsiteX254" fmla="*/ 438414 w 12192000"/>
              <a:gd name="connsiteY254" fmla="*/ 20637 h 1787292"/>
              <a:gd name="connsiteX255" fmla="*/ 490802 w 12192000"/>
              <a:gd name="connsiteY255" fmla="*/ 9525 h 1787292"/>
              <a:gd name="connsiteX256" fmla="*/ 551127 w 12192000"/>
              <a:gd name="connsiteY256" fmla="*/ 3175 h 1787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</a:cxnLst>
            <a:rect l="l" t="t" r="r" b="b"/>
            <a:pathLst>
              <a:path w="12192000" h="1787292">
                <a:moveTo>
                  <a:pt x="619389" y="0"/>
                </a:moveTo>
                <a:lnTo>
                  <a:pt x="687652" y="3175"/>
                </a:lnTo>
                <a:lnTo>
                  <a:pt x="747977" y="9525"/>
                </a:lnTo>
                <a:lnTo>
                  <a:pt x="800364" y="20637"/>
                </a:lnTo>
                <a:lnTo>
                  <a:pt x="846402" y="36512"/>
                </a:lnTo>
                <a:lnTo>
                  <a:pt x="887677" y="52387"/>
                </a:lnTo>
                <a:lnTo>
                  <a:pt x="924189" y="68262"/>
                </a:lnTo>
                <a:lnTo>
                  <a:pt x="962289" y="87312"/>
                </a:lnTo>
                <a:lnTo>
                  <a:pt x="1000389" y="106362"/>
                </a:lnTo>
                <a:lnTo>
                  <a:pt x="1036902" y="125412"/>
                </a:lnTo>
                <a:lnTo>
                  <a:pt x="1078177" y="141287"/>
                </a:lnTo>
                <a:lnTo>
                  <a:pt x="1124214" y="155575"/>
                </a:lnTo>
                <a:lnTo>
                  <a:pt x="1176602" y="166687"/>
                </a:lnTo>
                <a:lnTo>
                  <a:pt x="1236927" y="174625"/>
                </a:lnTo>
                <a:lnTo>
                  <a:pt x="1305189" y="176212"/>
                </a:lnTo>
                <a:lnTo>
                  <a:pt x="1373452" y="174625"/>
                </a:lnTo>
                <a:lnTo>
                  <a:pt x="1433777" y="166687"/>
                </a:lnTo>
                <a:lnTo>
                  <a:pt x="1486164" y="155575"/>
                </a:lnTo>
                <a:lnTo>
                  <a:pt x="1532202" y="141287"/>
                </a:lnTo>
                <a:lnTo>
                  <a:pt x="1573477" y="125412"/>
                </a:lnTo>
                <a:lnTo>
                  <a:pt x="1609989" y="106362"/>
                </a:lnTo>
                <a:lnTo>
                  <a:pt x="1648089" y="87312"/>
                </a:lnTo>
                <a:lnTo>
                  <a:pt x="1686189" y="68262"/>
                </a:lnTo>
                <a:lnTo>
                  <a:pt x="1722702" y="52387"/>
                </a:lnTo>
                <a:lnTo>
                  <a:pt x="1763977" y="36512"/>
                </a:lnTo>
                <a:lnTo>
                  <a:pt x="1810014" y="20637"/>
                </a:lnTo>
                <a:lnTo>
                  <a:pt x="1862402" y="9525"/>
                </a:lnTo>
                <a:lnTo>
                  <a:pt x="1922727" y="3175"/>
                </a:lnTo>
                <a:lnTo>
                  <a:pt x="1990989" y="0"/>
                </a:lnTo>
                <a:lnTo>
                  <a:pt x="2059252" y="3175"/>
                </a:lnTo>
                <a:lnTo>
                  <a:pt x="2119577" y="9525"/>
                </a:lnTo>
                <a:lnTo>
                  <a:pt x="2171964" y="20637"/>
                </a:lnTo>
                <a:lnTo>
                  <a:pt x="2218002" y="36512"/>
                </a:lnTo>
                <a:lnTo>
                  <a:pt x="2259277" y="52387"/>
                </a:lnTo>
                <a:lnTo>
                  <a:pt x="2295789" y="68262"/>
                </a:lnTo>
                <a:lnTo>
                  <a:pt x="2333889" y="87312"/>
                </a:lnTo>
                <a:lnTo>
                  <a:pt x="2371989" y="106362"/>
                </a:lnTo>
                <a:lnTo>
                  <a:pt x="2408502" y="125412"/>
                </a:lnTo>
                <a:lnTo>
                  <a:pt x="2449777" y="141287"/>
                </a:lnTo>
                <a:lnTo>
                  <a:pt x="2495814" y="155575"/>
                </a:lnTo>
                <a:lnTo>
                  <a:pt x="2548202" y="166687"/>
                </a:lnTo>
                <a:lnTo>
                  <a:pt x="2608527" y="174625"/>
                </a:lnTo>
                <a:lnTo>
                  <a:pt x="2676789" y="176212"/>
                </a:lnTo>
                <a:lnTo>
                  <a:pt x="2745052" y="174625"/>
                </a:lnTo>
                <a:lnTo>
                  <a:pt x="2805377" y="166687"/>
                </a:lnTo>
                <a:lnTo>
                  <a:pt x="2857764" y="155575"/>
                </a:lnTo>
                <a:lnTo>
                  <a:pt x="2903802" y="141287"/>
                </a:lnTo>
                <a:lnTo>
                  <a:pt x="2945077" y="125412"/>
                </a:lnTo>
                <a:lnTo>
                  <a:pt x="2981589" y="106362"/>
                </a:lnTo>
                <a:lnTo>
                  <a:pt x="3019689" y="87312"/>
                </a:lnTo>
                <a:lnTo>
                  <a:pt x="3057789" y="68262"/>
                </a:lnTo>
                <a:lnTo>
                  <a:pt x="3094302" y="52387"/>
                </a:lnTo>
                <a:lnTo>
                  <a:pt x="3135577" y="36512"/>
                </a:lnTo>
                <a:lnTo>
                  <a:pt x="3181614" y="20637"/>
                </a:lnTo>
                <a:lnTo>
                  <a:pt x="3234002" y="9525"/>
                </a:lnTo>
                <a:lnTo>
                  <a:pt x="3294327" y="3175"/>
                </a:lnTo>
                <a:lnTo>
                  <a:pt x="3361002" y="0"/>
                </a:lnTo>
                <a:lnTo>
                  <a:pt x="3430852" y="3175"/>
                </a:lnTo>
                <a:lnTo>
                  <a:pt x="3491177" y="9525"/>
                </a:lnTo>
                <a:lnTo>
                  <a:pt x="3543564" y="20637"/>
                </a:lnTo>
                <a:lnTo>
                  <a:pt x="3589602" y="36512"/>
                </a:lnTo>
                <a:lnTo>
                  <a:pt x="3630877" y="52387"/>
                </a:lnTo>
                <a:lnTo>
                  <a:pt x="3667389" y="68262"/>
                </a:lnTo>
                <a:lnTo>
                  <a:pt x="3705489" y="87312"/>
                </a:lnTo>
                <a:lnTo>
                  <a:pt x="3743589" y="106362"/>
                </a:lnTo>
                <a:lnTo>
                  <a:pt x="3780102" y="125412"/>
                </a:lnTo>
                <a:lnTo>
                  <a:pt x="3821377" y="141287"/>
                </a:lnTo>
                <a:lnTo>
                  <a:pt x="3867414" y="155575"/>
                </a:lnTo>
                <a:lnTo>
                  <a:pt x="3919802" y="166687"/>
                </a:lnTo>
                <a:lnTo>
                  <a:pt x="3980127" y="174625"/>
                </a:lnTo>
                <a:lnTo>
                  <a:pt x="4048389" y="176212"/>
                </a:lnTo>
                <a:lnTo>
                  <a:pt x="4116652" y="174625"/>
                </a:lnTo>
                <a:lnTo>
                  <a:pt x="4176977" y="166687"/>
                </a:lnTo>
                <a:lnTo>
                  <a:pt x="4229364" y="155575"/>
                </a:lnTo>
                <a:lnTo>
                  <a:pt x="4275402" y="141287"/>
                </a:lnTo>
                <a:lnTo>
                  <a:pt x="4316677" y="125412"/>
                </a:lnTo>
                <a:lnTo>
                  <a:pt x="4353189" y="106362"/>
                </a:lnTo>
                <a:lnTo>
                  <a:pt x="4429389" y="68262"/>
                </a:lnTo>
                <a:lnTo>
                  <a:pt x="4465902" y="52387"/>
                </a:lnTo>
                <a:lnTo>
                  <a:pt x="4507177" y="36512"/>
                </a:lnTo>
                <a:lnTo>
                  <a:pt x="4553214" y="20637"/>
                </a:lnTo>
                <a:lnTo>
                  <a:pt x="4605602" y="9525"/>
                </a:lnTo>
                <a:lnTo>
                  <a:pt x="4665928" y="3175"/>
                </a:lnTo>
                <a:lnTo>
                  <a:pt x="4734189" y="0"/>
                </a:lnTo>
                <a:lnTo>
                  <a:pt x="4802453" y="3175"/>
                </a:lnTo>
                <a:lnTo>
                  <a:pt x="4862777" y="9525"/>
                </a:lnTo>
                <a:lnTo>
                  <a:pt x="4915165" y="20637"/>
                </a:lnTo>
                <a:lnTo>
                  <a:pt x="4961201" y="36512"/>
                </a:lnTo>
                <a:lnTo>
                  <a:pt x="5002476" y="52387"/>
                </a:lnTo>
                <a:lnTo>
                  <a:pt x="5038989" y="68262"/>
                </a:lnTo>
                <a:lnTo>
                  <a:pt x="5077089" y="87312"/>
                </a:lnTo>
                <a:lnTo>
                  <a:pt x="5115189" y="106362"/>
                </a:lnTo>
                <a:lnTo>
                  <a:pt x="5151701" y="125412"/>
                </a:lnTo>
                <a:lnTo>
                  <a:pt x="5192976" y="141287"/>
                </a:lnTo>
                <a:lnTo>
                  <a:pt x="5239014" y="155575"/>
                </a:lnTo>
                <a:lnTo>
                  <a:pt x="5291401" y="166687"/>
                </a:lnTo>
                <a:lnTo>
                  <a:pt x="5351727" y="174625"/>
                </a:lnTo>
                <a:lnTo>
                  <a:pt x="5410199" y="175985"/>
                </a:lnTo>
                <a:lnTo>
                  <a:pt x="5468671" y="174625"/>
                </a:lnTo>
                <a:lnTo>
                  <a:pt x="5528996" y="166687"/>
                </a:lnTo>
                <a:lnTo>
                  <a:pt x="5581383" y="155575"/>
                </a:lnTo>
                <a:lnTo>
                  <a:pt x="5627421" y="141287"/>
                </a:lnTo>
                <a:lnTo>
                  <a:pt x="5668696" y="125412"/>
                </a:lnTo>
                <a:lnTo>
                  <a:pt x="5705209" y="106362"/>
                </a:lnTo>
                <a:lnTo>
                  <a:pt x="5743308" y="87312"/>
                </a:lnTo>
                <a:lnTo>
                  <a:pt x="5781408" y="68262"/>
                </a:lnTo>
                <a:lnTo>
                  <a:pt x="5817921" y="52387"/>
                </a:lnTo>
                <a:lnTo>
                  <a:pt x="5859196" y="36512"/>
                </a:lnTo>
                <a:lnTo>
                  <a:pt x="5905234" y="20637"/>
                </a:lnTo>
                <a:lnTo>
                  <a:pt x="5957621" y="9525"/>
                </a:lnTo>
                <a:lnTo>
                  <a:pt x="6017947" y="3175"/>
                </a:lnTo>
                <a:lnTo>
                  <a:pt x="6086208" y="0"/>
                </a:lnTo>
                <a:lnTo>
                  <a:pt x="6095999" y="455"/>
                </a:lnTo>
                <a:lnTo>
                  <a:pt x="6105789" y="0"/>
                </a:lnTo>
                <a:lnTo>
                  <a:pt x="6174052" y="3175"/>
                </a:lnTo>
                <a:lnTo>
                  <a:pt x="6234377" y="9525"/>
                </a:lnTo>
                <a:lnTo>
                  <a:pt x="6286764" y="20637"/>
                </a:lnTo>
                <a:lnTo>
                  <a:pt x="6332802" y="36512"/>
                </a:lnTo>
                <a:lnTo>
                  <a:pt x="6374077" y="52387"/>
                </a:lnTo>
                <a:lnTo>
                  <a:pt x="6410589" y="68262"/>
                </a:lnTo>
                <a:lnTo>
                  <a:pt x="6448689" y="87312"/>
                </a:lnTo>
                <a:lnTo>
                  <a:pt x="6486789" y="106362"/>
                </a:lnTo>
                <a:lnTo>
                  <a:pt x="6523302" y="125412"/>
                </a:lnTo>
                <a:lnTo>
                  <a:pt x="6564577" y="141287"/>
                </a:lnTo>
                <a:lnTo>
                  <a:pt x="6610614" y="155575"/>
                </a:lnTo>
                <a:lnTo>
                  <a:pt x="6663002" y="166687"/>
                </a:lnTo>
                <a:lnTo>
                  <a:pt x="6723327" y="174625"/>
                </a:lnTo>
                <a:lnTo>
                  <a:pt x="6781799" y="175985"/>
                </a:lnTo>
                <a:lnTo>
                  <a:pt x="6840271" y="174625"/>
                </a:lnTo>
                <a:lnTo>
                  <a:pt x="6900596" y="166687"/>
                </a:lnTo>
                <a:lnTo>
                  <a:pt x="6952983" y="155575"/>
                </a:lnTo>
                <a:lnTo>
                  <a:pt x="6999021" y="141287"/>
                </a:lnTo>
                <a:lnTo>
                  <a:pt x="7040296" y="125412"/>
                </a:lnTo>
                <a:lnTo>
                  <a:pt x="7076808" y="106362"/>
                </a:lnTo>
                <a:lnTo>
                  <a:pt x="7114908" y="87312"/>
                </a:lnTo>
                <a:lnTo>
                  <a:pt x="7153008" y="68262"/>
                </a:lnTo>
                <a:lnTo>
                  <a:pt x="7189521" y="52387"/>
                </a:lnTo>
                <a:lnTo>
                  <a:pt x="7230796" y="36512"/>
                </a:lnTo>
                <a:lnTo>
                  <a:pt x="7276833" y="20637"/>
                </a:lnTo>
                <a:lnTo>
                  <a:pt x="7329221" y="9525"/>
                </a:lnTo>
                <a:lnTo>
                  <a:pt x="7389546" y="3175"/>
                </a:lnTo>
                <a:lnTo>
                  <a:pt x="7457808" y="0"/>
                </a:lnTo>
                <a:lnTo>
                  <a:pt x="7526071" y="3175"/>
                </a:lnTo>
                <a:lnTo>
                  <a:pt x="7586396" y="9525"/>
                </a:lnTo>
                <a:lnTo>
                  <a:pt x="7638783" y="20637"/>
                </a:lnTo>
                <a:lnTo>
                  <a:pt x="7684821" y="36512"/>
                </a:lnTo>
                <a:lnTo>
                  <a:pt x="7726096" y="52387"/>
                </a:lnTo>
                <a:lnTo>
                  <a:pt x="7762608" y="68262"/>
                </a:lnTo>
                <a:lnTo>
                  <a:pt x="7800708" y="87312"/>
                </a:lnTo>
                <a:lnTo>
                  <a:pt x="7838808" y="106362"/>
                </a:lnTo>
                <a:lnTo>
                  <a:pt x="7875321" y="125412"/>
                </a:lnTo>
                <a:lnTo>
                  <a:pt x="7916596" y="141287"/>
                </a:lnTo>
                <a:lnTo>
                  <a:pt x="7962633" y="155575"/>
                </a:lnTo>
                <a:lnTo>
                  <a:pt x="8015021" y="166687"/>
                </a:lnTo>
                <a:lnTo>
                  <a:pt x="8075346" y="174625"/>
                </a:lnTo>
                <a:lnTo>
                  <a:pt x="8143608" y="176212"/>
                </a:lnTo>
                <a:lnTo>
                  <a:pt x="8211871" y="174625"/>
                </a:lnTo>
                <a:lnTo>
                  <a:pt x="8272196" y="166687"/>
                </a:lnTo>
                <a:lnTo>
                  <a:pt x="8324583" y="155575"/>
                </a:lnTo>
                <a:lnTo>
                  <a:pt x="8370621" y="141287"/>
                </a:lnTo>
                <a:lnTo>
                  <a:pt x="8411896" y="125412"/>
                </a:lnTo>
                <a:lnTo>
                  <a:pt x="8448408" y="106362"/>
                </a:lnTo>
                <a:lnTo>
                  <a:pt x="8486508" y="87312"/>
                </a:lnTo>
                <a:lnTo>
                  <a:pt x="8524608" y="68262"/>
                </a:lnTo>
                <a:lnTo>
                  <a:pt x="8561120" y="52387"/>
                </a:lnTo>
                <a:lnTo>
                  <a:pt x="8602396" y="36512"/>
                </a:lnTo>
                <a:lnTo>
                  <a:pt x="8648432" y="20637"/>
                </a:lnTo>
                <a:lnTo>
                  <a:pt x="8700820" y="9525"/>
                </a:lnTo>
                <a:lnTo>
                  <a:pt x="8761146" y="3175"/>
                </a:lnTo>
                <a:lnTo>
                  <a:pt x="8827820" y="0"/>
                </a:lnTo>
                <a:lnTo>
                  <a:pt x="8897670" y="3175"/>
                </a:lnTo>
                <a:lnTo>
                  <a:pt x="8957996" y="9525"/>
                </a:lnTo>
                <a:lnTo>
                  <a:pt x="9010382" y="20637"/>
                </a:lnTo>
                <a:lnTo>
                  <a:pt x="9056420" y="36512"/>
                </a:lnTo>
                <a:lnTo>
                  <a:pt x="9097696" y="52387"/>
                </a:lnTo>
                <a:lnTo>
                  <a:pt x="9134208" y="68262"/>
                </a:lnTo>
                <a:lnTo>
                  <a:pt x="9172308" y="87312"/>
                </a:lnTo>
                <a:lnTo>
                  <a:pt x="9210408" y="106362"/>
                </a:lnTo>
                <a:lnTo>
                  <a:pt x="9246920" y="125412"/>
                </a:lnTo>
                <a:lnTo>
                  <a:pt x="9288196" y="141287"/>
                </a:lnTo>
                <a:lnTo>
                  <a:pt x="9334232" y="155575"/>
                </a:lnTo>
                <a:lnTo>
                  <a:pt x="9386620" y="166687"/>
                </a:lnTo>
                <a:lnTo>
                  <a:pt x="9446946" y="174625"/>
                </a:lnTo>
                <a:lnTo>
                  <a:pt x="9515208" y="176212"/>
                </a:lnTo>
                <a:lnTo>
                  <a:pt x="9583470" y="174625"/>
                </a:lnTo>
                <a:lnTo>
                  <a:pt x="9643796" y="166687"/>
                </a:lnTo>
                <a:lnTo>
                  <a:pt x="9696182" y="155575"/>
                </a:lnTo>
                <a:lnTo>
                  <a:pt x="9742220" y="141287"/>
                </a:lnTo>
                <a:lnTo>
                  <a:pt x="9783496" y="125412"/>
                </a:lnTo>
                <a:lnTo>
                  <a:pt x="9820008" y="106362"/>
                </a:lnTo>
                <a:lnTo>
                  <a:pt x="9896208" y="68262"/>
                </a:lnTo>
                <a:lnTo>
                  <a:pt x="9932720" y="52387"/>
                </a:lnTo>
                <a:lnTo>
                  <a:pt x="9973996" y="36512"/>
                </a:lnTo>
                <a:lnTo>
                  <a:pt x="10020032" y="20637"/>
                </a:lnTo>
                <a:lnTo>
                  <a:pt x="10072420" y="9525"/>
                </a:lnTo>
                <a:lnTo>
                  <a:pt x="10132746" y="3175"/>
                </a:lnTo>
                <a:lnTo>
                  <a:pt x="10201008" y="0"/>
                </a:lnTo>
                <a:lnTo>
                  <a:pt x="10269270" y="3175"/>
                </a:lnTo>
                <a:lnTo>
                  <a:pt x="10329596" y="9525"/>
                </a:lnTo>
                <a:lnTo>
                  <a:pt x="10381982" y="20637"/>
                </a:lnTo>
                <a:lnTo>
                  <a:pt x="10428020" y="36512"/>
                </a:lnTo>
                <a:lnTo>
                  <a:pt x="10469296" y="52387"/>
                </a:lnTo>
                <a:lnTo>
                  <a:pt x="10505808" y="68262"/>
                </a:lnTo>
                <a:lnTo>
                  <a:pt x="10543908" y="87312"/>
                </a:lnTo>
                <a:lnTo>
                  <a:pt x="10582008" y="106362"/>
                </a:lnTo>
                <a:lnTo>
                  <a:pt x="10618520" y="125412"/>
                </a:lnTo>
                <a:lnTo>
                  <a:pt x="10659796" y="141287"/>
                </a:lnTo>
                <a:lnTo>
                  <a:pt x="10705832" y="155575"/>
                </a:lnTo>
                <a:lnTo>
                  <a:pt x="10758220" y="166687"/>
                </a:lnTo>
                <a:lnTo>
                  <a:pt x="10818546" y="174625"/>
                </a:lnTo>
                <a:lnTo>
                  <a:pt x="10886808" y="176212"/>
                </a:lnTo>
                <a:lnTo>
                  <a:pt x="10955070" y="174625"/>
                </a:lnTo>
                <a:lnTo>
                  <a:pt x="11015396" y="166687"/>
                </a:lnTo>
                <a:lnTo>
                  <a:pt x="11067782" y="155575"/>
                </a:lnTo>
                <a:lnTo>
                  <a:pt x="11113820" y="141287"/>
                </a:lnTo>
                <a:lnTo>
                  <a:pt x="11155096" y="125412"/>
                </a:lnTo>
                <a:lnTo>
                  <a:pt x="11191608" y="106362"/>
                </a:lnTo>
                <a:lnTo>
                  <a:pt x="11229708" y="87312"/>
                </a:lnTo>
                <a:lnTo>
                  <a:pt x="11267808" y="68262"/>
                </a:lnTo>
                <a:lnTo>
                  <a:pt x="11304320" y="52387"/>
                </a:lnTo>
                <a:lnTo>
                  <a:pt x="11345596" y="36512"/>
                </a:lnTo>
                <a:lnTo>
                  <a:pt x="11391632" y="20637"/>
                </a:lnTo>
                <a:lnTo>
                  <a:pt x="11444020" y="9525"/>
                </a:lnTo>
                <a:lnTo>
                  <a:pt x="11504346" y="3175"/>
                </a:lnTo>
                <a:lnTo>
                  <a:pt x="11572608" y="0"/>
                </a:lnTo>
                <a:lnTo>
                  <a:pt x="11640870" y="3175"/>
                </a:lnTo>
                <a:lnTo>
                  <a:pt x="11701196" y="9525"/>
                </a:lnTo>
                <a:lnTo>
                  <a:pt x="11753582" y="20637"/>
                </a:lnTo>
                <a:lnTo>
                  <a:pt x="11799620" y="36512"/>
                </a:lnTo>
                <a:lnTo>
                  <a:pt x="11840896" y="52387"/>
                </a:lnTo>
                <a:lnTo>
                  <a:pt x="11877408" y="68262"/>
                </a:lnTo>
                <a:lnTo>
                  <a:pt x="11915508" y="87312"/>
                </a:lnTo>
                <a:lnTo>
                  <a:pt x="11953608" y="106362"/>
                </a:lnTo>
                <a:lnTo>
                  <a:pt x="11990120" y="125412"/>
                </a:lnTo>
                <a:lnTo>
                  <a:pt x="12031396" y="141287"/>
                </a:lnTo>
                <a:lnTo>
                  <a:pt x="12077432" y="155575"/>
                </a:lnTo>
                <a:lnTo>
                  <a:pt x="12129820" y="166688"/>
                </a:lnTo>
                <a:lnTo>
                  <a:pt x="12190146" y="174625"/>
                </a:lnTo>
                <a:lnTo>
                  <a:pt x="12192000" y="174668"/>
                </a:lnTo>
                <a:lnTo>
                  <a:pt x="12192000" y="885826"/>
                </a:lnTo>
                <a:lnTo>
                  <a:pt x="12192000" y="1787292"/>
                </a:lnTo>
                <a:lnTo>
                  <a:pt x="0" y="1787292"/>
                </a:lnTo>
                <a:lnTo>
                  <a:pt x="0" y="885826"/>
                </a:lnTo>
                <a:lnTo>
                  <a:pt x="0" y="174668"/>
                </a:lnTo>
                <a:lnTo>
                  <a:pt x="1852" y="174625"/>
                </a:lnTo>
                <a:lnTo>
                  <a:pt x="62177" y="166687"/>
                </a:lnTo>
                <a:lnTo>
                  <a:pt x="114564" y="155575"/>
                </a:lnTo>
                <a:lnTo>
                  <a:pt x="160602" y="141287"/>
                </a:lnTo>
                <a:lnTo>
                  <a:pt x="201877" y="125412"/>
                </a:lnTo>
                <a:lnTo>
                  <a:pt x="238389" y="106362"/>
                </a:lnTo>
                <a:lnTo>
                  <a:pt x="276489" y="87312"/>
                </a:lnTo>
                <a:lnTo>
                  <a:pt x="314589" y="68262"/>
                </a:lnTo>
                <a:lnTo>
                  <a:pt x="351102" y="52387"/>
                </a:lnTo>
                <a:lnTo>
                  <a:pt x="392377" y="36512"/>
                </a:lnTo>
                <a:lnTo>
                  <a:pt x="438414" y="20637"/>
                </a:lnTo>
                <a:lnTo>
                  <a:pt x="490802" y="9525"/>
                </a:lnTo>
                <a:lnTo>
                  <a:pt x="551127" y="31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CC63097-57B4-43DB-B3A2-101E08EA5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0257" y="864911"/>
            <a:ext cx="9031484" cy="346728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en-US" altLang="ko-KR" sz="8000" b="1" spc="800" dirty="0"/>
              <a:t>2. Software Design</a:t>
            </a:r>
          </a:p>
        </p:txBody>
      </p:sp>
    </p:spTree>
    <p:extLst>
      <p:ext uri="{BB962C8B-B14F-4D97-AF65-F5344CB8AC3E}">
        <p14:creationId xmlns:p14="http://schemas.microsoft.com/office/powerpoint/2010/main" val="94306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8DFB9A-920A-4160-B14B-F95A11B5F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 anchor="ctr">
            <a:normAutofit/>
          </a:bodyPr>
          <a:lstStyle/>
          <a:p>
            <a:r>
              <a:rPr lang="en-US" altLang="ko-KR" dirty="0"/>
              <a:t>Key Concepts</a:t>
            </a:r>
            <a:endParaRPr lang="ko-KR" altLang="en-US" dirty="0"/>
          </a:p>
        </p:txBody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9601083C-DBDB-4BF0-941B-EFAC2FE39F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8257666"/>
              </p:ext>
            </p:extLst>
          </p:nvPr>
        </p:nvGraphicFramePr>
        <p:xfrm>
          <a:off x="1250950" y="2286000"/>
          <a:ext cx="10179050" cy="3594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276366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22C3B48-99E5-4B5C-8E49-15C2A9552F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4" name="Freeform 10">
            <a:extLst>
              <a:ext uri="{FF2B5EF4-FFF2-40B4-BE49-F238E27FC236}">
                <a16:creationId xmlns:a16="http://schemas.microsoft.com/office/drawing/2014/main" id="{C67B4E51-3288-4A1F-A92C-87C9401EDE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7569200" cy="6858000"/>
          </a:xfrm>
          <a:custGeom>
            <a:avLst/>
            <a:gdLst>
              <a:gd name="connsiteX0" fmla="*/ 0 w 7569200"/>
              <a:gd name="connsiteY0" fmla="*/ 0 h 6858000"/>
              <a:gd name="connsiteX1" fmla="*/ 7389812 w 7569200"/>
              <a:gd name="connsiteY1" fmla="*/ 0 h 6858000"/>
              <a:gd name="connsiteX2" fmla="*/ 7394575 w 7569200"/>
              <a:gd name="connsiteY2" fmla="*/ 66675 h 6858000"/>
              <a:gd name="connsiteX3" fmla="*/ 7402512 w 7569200"/>
              <a:gd name="connsiteY3" fmla="*/ 122237 h 6858000"/>
              <a:gd name="connsiteX4" fmla="*/ 7412037 w 7569200"/>
              <a:gd name="connsiteY4" fmla="*/ 174625 h 6858000"/>
              <a:gd name="connsiteX5" fmla="*/ 7427912 w 7569200"/>
              <a:gd name="connsiteY5" fmla="*/ 217487 h 6858000"/>
              <a:gd name="connsiteX6" fmla="*/ 7443787 w 7569200"/>
              <a:gd name="connsiteY6" fmla="*/ 260350 h 6858000"/>
              <a:gd name="connsiteX7" fmla="*/ 7462837 w 7569200"/>
              <a:gd name="connsiteY7" fmla="*/ 296862 h 6858000"/>
              <a:gd name="connsiteX8" fmla="*/ 7481887 w 7569200"/>
              <a:gd name="connsiteY8" fmla="*/ 334962 h 6858000"/>
              <a:gd name="connsiteX9" fmla="*/ 7499350 w 7569200"/>
              <a:gd name="connsiteY9" fmla="*/ 369887 h 6858000"/>
              <a:gd name="connsiteX10" fmla="*/ 7516812 w 7569200"/>
              <a:gd name="connsiteY10" fmla="*/ 409575 h 6858000"/>
              <a:gd name="connsiteX11" fmla="*/ 7532687 w 7569200"/>
              <a:gd name="connsiteY11" fmla="*/ 450850 h 6858000"/>
              <a:gd name="connsiteX12" fmla="*/ 7546975 w 7569200"/>
              <a:gd name="connsiteY12" fmla="*/ 496887 h 6858000"/>
              <a:gd name="connsiteX13" fmla="*/ 7558087 w 7569200"/>
              <a:gd name="connsiteY13" fmla="*/ 546100 h 6858000"/>
              <a:gd name="connsiteX14" fmla="*/ 7566025 w 7569200"/>
              <a:gd name="connsiteY14" fmla="*/ 606425 h 6858000"/>
              <a:gd name="connsiteX15" fmla="*/ 7569200 w 7569200"/>
              <a:gd name="connsiteY15" fmla="*/ 673100 h 6858000"/>
              <a:gd name="connsiteX16" fmla="*/ 7566025 w 7569200"/>
              <a:gd name="connsiteY16" fmla="*/ 744537 h 6858000"/>
              <a:gd name="connsiteX17" fmla="*/ 7558087 w 7569200"/>
              <a:gd name="connsiteY17" fmla="*/ 801687 h 6858000"/>
              <a:gd name="connsiteX18" fmla="*/ 7546975 w 7569200"/>
              <a:gd name="connsiteY18" fmla="*/ 854075 h 6858000"/>
              <a:gd name="connsiteX19" fmla="*/ 7532687 w 7569200"/>
              <a:gd name="connsiteY19" fmla="*/ 901700 h 6858000"/>
              <a:gd name="connsiteX20" fmla="*/ 7516812 w 7569200"/>
              <a:gd name="connsiteY20" fmla="*/ 942975 h 6858000"/>
              <a:gd name="connsiteX21" fmla="*/ 7497762 w 7569200"/>
              <a:gd name="connsiteY21" fmla="*/ 981075 h 6858000"/>
              <a:gd name="connsiteX22" fmla="*/ 7478712 w 7569200"/>
              <a:gd name="connsiteY22" fmla="*/ 1017587 h 6858000"/>
              <a:gd name="connsiteX23" fmla="*/ 7459662 w 7569200"/>
              <a:gd name="connsiteY23" fmla="*/ 1055687 h 6858000"/>
              <a:gd name="connsiteX24" fmla="*/ 7442200 w 7569200"/>
              <a:gd name="connsiteY24" fmla="*/ 1095375 h 6858000"/>
              <a:gd name="connsiteX25" fmla="*/ 7424737 w 7569200"/>
              <a:gd name="connsiteY25" fmla="*/ 1136650 h 6858000"/>
              <a:gd name="connsiteX26" fmla="*/ 7410450 w 7569200"/>
              <a:gd name="connsiteY26" fmla="*/ 1182687 h 6858000"/>
              <a:gd name="connsiteX27" fmla="*/ 7400925 w 7569200"/>
              <a:gd name="connsiteY27" fmla="*/ 1235075 h 6858000"/>
              <a:gd name="connsiteX28" fmla="*/ 7391400 w 7569200"/>
              <a:gd name="connsiteY28" fmla="*/ 1295400 h 6858000"/>
              <a:gd name="connsiteX29" fmla="*/ 7389812 w 7569200"/>
              <a:gd name="connsiteY29" fmla="*/ 1363662 h 6858000"/>
              <a:gd name="connsiteX30" fmla="*/ 7391400 w 7569200"/>
              <a:gd name="connsiteY30" fmla="*/ 1431925 h 6858000"/>
              <a:gd name="connsiteX31" fmla="*/ 7400925 w 7569200"/>
              <a:gd name="connsiteY31" fmla="*/ 1492250 h 6858000"/>
              <a:gd name="connsiteX32" fmla="*/ 7410450 w 7569200"/>
              <a:gd name="connsiteY32" fmla="*/ 1544637 h 6858000"/>
              <a:gd name="connsiteX33" fmla="*/ 7424737 w 7569200"/>
              <a:gd name="connsiteY33" fmla="*/ 1589087 h 6858000"/>
              <a:gd name="connsiteX34" fmla="*/ 7442200 w 7569200"/>
              <a:gd name="connsiteY34" fmla="*/ 1631950 h 6858000"/>
              <a:gd name="connsiteX35" fmla="*/ 7459662 w 7569200"/>
              <a:gd name="connsiteY35" fmla="*/ 1671637 h 6858000"/>
              <a:gd name="connsiteX36" fmla="*/ 7478712 w 7569200"/>
              <a:gd name="connsiteY36" fmla="*/ 1708150 h 6858000"/>
              <a:gd name="connsiteX37" fmla="*/ 7497762 w 7569200"/>
              <a:gd name="connsiteY37" fmla="*/ 1743075 h 6858000"/>
              <a:gd name="connsiteX38" fmla="*/ 7516812 w 7569200"/>
              <a:gd name="connsiteY38" fmla="*/ 1782762 h 6858000"/>
              <a:gd name="connsiteX39" fmla="*/ 7532687 w 7569200"/>
              <a:gd name="connsiteY39" fmla="*/ 1824037 h 6858000"/>
              <a:gd name="connsiteX40" fmla="*/ 7546975 w 7569200"/>
              <a:gd name="connsiteY40" fmla="*/ 1870075 h 6858000"/>
              <a:gd name="connsiteX41" fmla="*/ 7558087 w 7569200"/>
              <a:gd name="connsiteY41" fmla="*/ 1922462 h 6858000"/>
              <a:gd name="connsiteX42" fmla="*/ 7566025 w 7569200"/>
              <a:gd name="connsiteY42" fmla="*/ 1982787 h 6858000"/>
              <a:gd name="connsiteX43" fmla="*/ 7569200 w 7569200"/>
              <a:gd name="connsiteY43" fmla="*/ 2051050 h 6858000"/>
              <a:gd name="connsiteX44" fmla="*/ 7566025 w 7569200"/>
              <a:gd name="connsiteY44" fmla="*/ 2119312 h 6858000"/>
              <a:gd name="connsiteX45" fmla="*/ 7558087 w 7569200"/>
              <a:gd name="connsiteY45" fmla="*/ 2179637 h 6858000"/>
              <a:gd name="connsiteX46" fmla="*/ 7546975 w 7569200"/>
              <a:gd name="connsiteY46" fmla="*/ 2232025 h 6858000"/>
              <a:gd name="connsiteX47" fmla="*/ 7532687 w 7569200"/>
              <a:gd name="connsiteY47" fmla="*/ 2278062 h 6858000"/>
              <a:gd name="connsiteX48" fmla="*/ 7516812 w 7569200"/>
              <a:gd name="connsiteY48" fmla="*/ 2319337 h 6858000"/>
              <a:gd name="connsiteX49" fmla="*/ 7497762 w 7569200"/>
              <a:gd name="connsiteY49" fmla="*/ 2359025 h 6858000"/>
              <a:gd name="connsiteX50" fmla="*/ 7478712 w 7569200"/>
              <a:gd name="connsiteY50" fmla="*/ 2395537 h 6858000"/>
              <a:gd name="connsiteX51" fmla="*/ 7459662 w 7569200"/>
              <a:gd name="connsiteY51" fmla="*/ 2433637 h 6858000"/>
              <a:gd name="connsiteX52" fmla="*/ 7442200 w 7569200"/>
              <a:gd name="connsiteY52" fmla="*/ 2471737 h 6858000"/>
              <a:gd name="connsiteX53" fmla="*/ 7424737 w 7569200"/>
              <a:gd name="connsiteY53" fmla="*/ 2513012 h 6858000"/>
              <a:gd name="connsiteX54" fmla="*/ 7410450 w 7569200"/>
              <a:gd name="connsiteY54" fmla="*/ 2560637 h 6858000"/>
              <a:gd name="connsiteX55" fmla="*/ 7400925 w 7569200"/>
              <a:gd name="connsiteY55" fmla="*/ 2613025 h 6858000"/>
              <a:gd name="connsiteX56" fmla="*/ 7391400 w 7569200"/>
              <a:gd name="connsiteY56" fmla="*/ 2671762 h 6858000"/>
              <a:gd name="connsiteX57" fmla="*/ 7389812 w 7569200"/>
              <a:gd name="connsiteY57" fmla="*/ 2741612 h 6858000"/>
              <a:gd name="connsiteX58" fmla="*/ 7391400 w 7569200"/>
              <a:gd name="connsiteY58" fmla="*/ 2809875 h 6858000"/>
              <a:gd name="connsiteX59" fmla="*/ 7400925 w 7569200"/>
              <a:gd name="connsiteY59" fmla="*/ 2868612 h 6858000"/>
              <a:gd name="connsiteX60" fmla="*/ 7410450 w 7569200"/>
              <a:gd name="connsiteY60" fmla="*/ 2922587 h 6858000"/>
              <a:gd name="connsiteX61" fmla="*/ 7424737 w 7569200"/>
              <a:gd name="connsiteY61" fmla="*/ 2967037 h 6858000"/>
              <a:gd name="connsiteX62" fmla="*/ 7442200 w 7569200"/>
              <a:gd name="connsiteY62" fmla="*/ 3009900 h 6858000"/>
              <a:gd name="connsiteX63" fmla="*/ 7459662 w 7569200"/>
              <a:gd name="connsiteY63" fmla="*/ 3046412 h 6858000"/>
              <a:gd name="connsiteX64" fmla="*/ 7478712 w 7569200"/>
              <a:gd name="connsiteY64" fmla="*/ 3084512 h 6858000"/>
              <a:gd name="connsiteX65" fmla="*/ 7497762 w 7569200"/>
              <a:gd name="connsiteY65" fmla="*/ 3121025 h 6858000"/>
              <a:gd name="connsiteX66" fmla="*/ 7516812 w 7569200"/>
              <a:gd name="connsiteY66" fmla="*/ 3160712 h 6858000"/>
              <a:gd name="connsiteX67" fmla="*/ 7532687 w 7569200"/>
              <a:gd name="connsiteY67" fmla="*/ 3201987 h 6858000"/>
              <a:gd name="connsiteX68" fmla="*/ 7546975 w 7569200"/>
              <a:gd name="connsiteY68" fmla="*/ 3248025 h 6858000"/>
              <a:gd name="connsiteX69" fmla="*/ 7558087 w 7569200"/>
              <a:gd name="connsiteY69" fmla="*/ 3300412 h 6858000"/>
              <a:gd name="connsiteX70" fmla="*/ 7566025 w 7569200"/>
              <a:gd name="connsiteY70" fmla="*/ 3360737 h 6858000"/>
              <a:gd name="connsiteX71" fmla="*/ 7569200 w 7569200"/>
              <a:gd name="connsiteY71" fmla="*/ 3427412 h 6858000"/>
              <a:gd name="connsiteX72" fmla="*/ 7566025 w 7569200"/>
              <a:gd name="connsiteY72" fmla="*/ 3497262 h 6858000"/>
              <a:gd name="connsiteX73" fmla="*/ 7558087 w 7569200"/>
              <a:gd name="connsiteY73" fmla="*/ 3557587 h 6858000"/>
              <a:gd name="connsiteX74" fmla="*/ 7546975 w 7569200"/>
              <a:gd name="connsiteY74" fmla="*/ 3609975 h 6858000"/>
              <a:gd name="connsiteX75" fmla="*/ 7532687 w 7569200"/>
              <a:gd name="connsiteY75" fmla="*/ 3656012 h 6858000"/>
              <a:gd name="connsiteX76" fmla="*/ 7516812 w 7569200"/>
              <a:gd name="connsiteY76" fmla="*/ 3697287 h 6858000"/>
              <a:gd name="connsiteX77" fmla="*/ 7497762 w 7569200"/>
              <a:gd name="connsiteY77" fmla="*/ 3736975 h 6858000"/>
              <a:gd name="connsiteX78" fmla="*/ 7459662 w 7569200"/>
              <a:gd name="connsiteY78" fmla="*/ 3811587 h 6858000"/>
              <a:gd name="connsiteX79" fmla="*/ 7442200 w 7569200"/>
              <a:gd name="connsiteY79" fmla="*/ 3848100 h 6858000"/>
              <a:gd name="connsiteX80" fmla="*/ 7424737 w 7569200"/>
              <a:gd name="connsiteY80" fmla="*/ 3890962 h 6858000"/>
              <a:gd name="connsiteX81" fmla="*/ 7410450 w 7569200"/>
              <a:gd name="connsiteY81" fmla="*/ 3935412 h 6858000"/>
              <a:gd name="connsiteX82" fmla="*/ 7400925 w 7569200"/>
              <a:gd name="connsiteY82" fmla="*/ 3987800 h 6858000"/>
              <a:gd name="connsiteX83" fmla="*/ 7391400 w 7569200"/>
              <a:gd name="connsiteY83" fmla="*/ 4048125 h 6858000"/>
              <a:gd name="connsiteX84" fmla="*/ 7389812 w 7569200"/>
              <a:gd name="connsiteY84" fmla="*/ 4116387 h 6858000"/>
              <a:gd name="connsiteX85" fmla="*/ 7391400 w 7569200"/>
              <a:gd name="connsiteY85" fmla="*/ 4186237 h 6858000"/>
              <a:gd name="connsiteX86" fmla="*/ 7400925 w 7569200"/>
              <a:gd name="connsiteY86" fmla="*/ 4244975 h 6858000"/>
              <a:gd name="connsiteX87" fmla="*/ 7410450 w 7569200"/>
              <a:gd name="connsiteY87" fmla="*/ 4297362 h 6858000"/>
              <a:gd name="connsiteX88" fmla="*/ 7424737 w 7569200"/>
              <a:gd name="connsiteY88" fmla="*/ 4343400 h 6858000"/>
              <a:gd name="connsiteX89" fmla="*/ 7442200 w 7569200"/>
              <a:gd name="connsiteY89" fmla="*/ 4386262 h 6858000"/>
              <a:gd name="connsiteX90" fmla="*/ 7459662 w 7569200"/>
              <a:gd name="connsiteY90" fmla="*/ 4424362 h 6858000"/>
              <a:gd name="connsiteX91" fmla="*/ 7497762 w 7569200"/>
              <a:gd name="connsiteY91" fmla="*/ 4498975 h 6858000"/>
              <a:gd name="connsiteX92" fmla="*/ 7516812 w 7569200"/>
              <a:gd name="connsiteY92" fmla="*/ 4537075 h 6858000"/>
              <a:gd name="connsiteX93" fmla="*/ 7532687 w 7569200"/>
              <a:gd name="connsiteY93" fmla="*/ 4579937 h 6858000"/>
              <a:gd name="connsiteX94" fmla="*/ 7546975 w 7569200"/>
              <a:gd name="connsiteY94" fmla="*/ 4625975 h 6858000"/>
              <a:gd name="connsiteX95" fmla="*/ 7558087 w 7569200"/>
              <a:gd name="connsiteY95" fmla="*/ 4678362 h 6858000"/>
              <a:gd name="connsiteX96" fmla="*/ 7566025 w 7569200"/>
              <a:gd name="connsiteY96" fmla="*/ 4738687 h 6858000"/>
              <a:gd name="connsiteX97" fmla="*/ 7569200 w 7569200"/>
              <a:gd name="connsiteY97" fmla="*/ 4806950 h 6858000"/>
              <a:gd name="connsiteX98" fmla="*/ 7566025 w 7569200"/>
              <a:gd name="connsiteY98" fmla="*/ 4875212 h 6858000"/>
              <a:gd name="connsiteX99" fmla="*/ 7558087 w 7569200"/>
              <a:gd name="connsiteY99" fmla="*/ 4935537 h 6858000"/>
              <a:gd name="connsiteX100" fmla="*/ 7546975 w 7569200"/>
              <a:gd name="connsiteY100" fmla="*/ 4987925 h 6858000"/>
              <a:gd name="connsiteX101" fmla="*/ 7532687 w 7569200"/>
              <a:gd name="connsiteY101" fmla="*/ 5033962 h 6858000"/>
              <a:gd name="connsiteX102" fmla="*/ 7516812 w 7569200"/>
              <a:gd name="connsiteY102" fmla="*/ 5075237 h 6858000"/>
              <a:gd name="connsiteX103" fmla="*/ 7497762 w 7569200"/>
              <a:gd name="connsiteY103" fmla="*/ 5114925 h 6858000"/>
              <a:gd name="connsiteX104" fmla="*/ 7478712 w 7569200"/>
              <a:gd name="connsiteY104" fmla="*/ 5149850 h 6858000"/>
              <a:gd name="connsiteX105" fmla="*/ 7459662 w 7569200"/>
              <a:gd name="connsiteY105" fmla="*/ 5186362 h 6858000"/>
              <a:gd name="connsiteX106" fmla="*/ 7442200 w 7569200"/>
              <a:gd name="connsiteY106" fmla="*/ 5226050 h 6858000"/>
              <a:gd name="connsiteX107" fmla="*/ 7424737 w 7569200"/>
              <a:gd name="connsiteY107" fmla="*/ 5268912 h 6858000"/>
              <a:gd name="connsiteX108" fmla="*/ 7410450 w 7569200"/>
              <a:gd name="connsiteY108" fmla="*/ 5313362 h 6858000"/>
              <a:gd name="connsiteX109" fmla="*/ 7400925 w 7569200"/>
              <a:gd name="connsiteY109" fmla="*/ 5365750 h 6858000"/>
              <a:gd name="connsiteX110" fmla="*/ 7391400 w 7569200"/>
              <a:gd name="connsiteY110" fmla="*/ 5426075 h 6858000"/>
              <a:gd name="connsiteX111" fmla="*/ 7389812 w 7569200"/>
              <a:gd name="connsiteY111" fmla="*/ 5494337 h 6858000"/>
              <a:gd name="connsiteX112" fmla="*/ 7391400 w 7569200"/>
              <a:gd name="connsiteY112" fmla="*/ 5562600 h 6858000"/>
              <a:gd name="connsiteX113" fmla="*/ 7400925 w 7569200"/>
              <a:gd name="connsiteY113" fmla="*/ 5622925 h 6858000"/>
              <a:gd name="connsiteX114" fmla="*/ 7410450 w 7569200"/>
              <a:gd name="connsiteY114" fmla="*/ 5675312 h 6858000"/>
              <a:gd name="connsiteX115" fmla="*/ 7424737 w 7569200"/>
              <a:gd name="connsiteY115" fmla="*/ 5721350 h 6858000"/>
              <a:gd name="connsiteX116" fmla="*/ 7442200 w 7569200"/>
              <a:gd name="connsiteY116" fmla="*/ 5762625 h 6858000"/>
              <a:gd name="connsiteX117" fmla="*/ 7459662 w 7569200"/>
              <a:gd name="connsiteY117" fmla="*/ 5802312 h 6858000"/>
              <a:gd name="connsiteX118" fmla="*/ 7478712 w 7569200"/>
              <a:gd name="connsiteY118" fmla="*/ 5840412 h 6858000"/>
              <a:gd name="connsiteX119" fmla="*/ 7497762 w 7569200"/>
              <a:gd name="connsiteY119" fmla="*/ 5876925 h 6858000"/>
              <a:gd name="connsiteX120" fmla="*/ 7516812 w 7569200"/>
              <a:gd name="connsiteY120" fmla="*/ 5915025 h 6858000"/>
              <a:gd name="connsiteX121" fmla="*/ 7532687 w 7569200"/>
              <a:gd name="connsiteY121" fmla="*/ 5956300 h 6858000"/>
              <a:gd name="connsiteX122" fmla="*/ 7546975 w 7569200"/>
              <a:gd name="connsiteY122" fmla="*/ 6003925 h 6858000"/>
              <a:gd name="connsiteX123" fmla="*/ 7558087 w 7569200"/>
              <a:gd name="connsiteY123" fmla="*/ 6056312 h 6858000"/>
              <a:gd name="connsiteX124" fmla="*/ 7566025 w 7569200"/>
              <a:gd name="connsiteY124" fmla="*/ 6113462 h 6858000"/>
              <a:gd name="connsiteX125" fmla="*/ 7569200 w 7569200"/>
              <a:gd name="connsiteY125" fmla="*/ 6183312 h 6858000"/>
              <a:gd name="connsiteX126" fmla="*/ 7566025 w 7569200"/>
              <a:gd name="connsiteY126" fmla="*/ 6251575 h 6858000"/>
              <a:gd name="connsiteX127" fmla="*/ 7558087 w 7569200"/>
              <a:gd name="connsiteY127" fmla="*/ 6311900 h 6858000"/>
              <a:gd name="connsiteX128" fmla="*/ 7546975 w 7569200"/>
              <a:gd name="connsiteY128" fmla="*/ 6361112 h 6858000"/>
              <a:gd name="connsiteX129" fmla="*/ 7532687 w 7569200"/>
              <a:gd name="connsiteY129" fmla="*/ 6407150 h 6858000"/>
              <a:gd name="connsiteX130" fmla="*/ 7516812 w 7569200"/>
              <a:gd name="connsiteY130" fmla="*/ 6448425 h 6858000"/>
              <a:gd name="connsiteX131" fmla="*/ 7499350 w 7569200"/>
              <a:gd name="connsiteY131" fmla="*/ 6488112 h 6858000"/>
              <a:gd name="connsiteX132" fmla="*/ 7481887 w 7569200"/>
              <a:gd name="connsiteY132" fmla="*/ 6523037 h 6858000"/>
              <a:gd name="connsiteX133" fmla="*/ 7462837 w 7569200"/>
              <a:gd name="connsiteY133" fmla="*/ 6561137 h 6858000"/>
              <a:gd name="connsiteX134" fmla="*/ 7443787 w 7569200"/>
              <a:gd name="connsiteY134" fmla="*/ 6597650 h 6858000"/>
              <a:gd name="connsiteX135" fmla="*/ 7427912 w 7569200"/>
              <a:gd name="connsiteY135" fmla="*/ 6640512 h 6858000"/>
              <a:gd name="connsiteX136" fmla="*/ 7412037 w 7569200"/>
              <a:gd name="connsiteY136" fmla="*/ 6683375 h 6858000"/>
              <a:gd name="connsiteX137" fmla="*/ 7402512 w 7569200"/>
              <a:gd name="connsiteY137" fmla="*/ 6735762 h 6858000"/>
              <a:gd name="connsiteX138" fmla="*/ 7394575 w 7569200"/>
              <a:gd name="connsiteY138" fmla="*/ 6791325 h 6858000"/>
              <a:gd name="connsiteX139" fmla="*/ 7389812 w 7569200"/>
              <a:gd name="connsiteY139" fmla="*/ 6858000 h 6858000"/>
              <a:gd name="connsiteX140" fmla="*/ 0 w 7569200"/>
              <a:gd name="connsiteY140" fmla="*/ 6858000 h 6858000"/>
              <a:gd name="connsiteX141" fmla="*/ 0 w 7569200"/>
              <a:gd name="connsiteY1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7569200" h="6858000">
                <a:moveTo>
                  <a:pt x="0" y="0"/>
                </a:moveTo>
                <a:lnTo>
                  <a:pt x="7389812" y="0"/>
                </a:lnTo>
                <a:lnTo>
                  <a:pt x="7394575" y="66675"/>
                </a:lnTo>
                <a:lnTo>
                  <a:pt x="7402512" y="122237"/>
                </a:lnTo>
                <a:lnTo>
                  <a:pt x="7412037" y="174625"/>
                </a:lnTo>
                <a:lnTo>
                  <a:pt x="7427912" y="217487"/>
                </a:lnTo>
                <a:lnTo>
                  <a:pt x="7443787" y="260350"/>
                </a:lnTo>
                <a:lnTo>
                  <a:pt x="7462837" y="296862"/>
                </a:lnTo>
                <a:lnTo>
                  <a:pt x="7481887" y="334962"/>
                </a:lnTo>
                <a:lnTo>
                  <a:pt x="7499350" y="369887"/>
                </a:lnTo>
                <a:lnTo>
                  <a:pt x="7516812" y="409575"/>
                </a:lnTo>
                <a:lnTo>
                  <a:pt x="7532687" y="450850"/>
                </a:lnTo>
                <a:lnTo>
                  <a:pt x="7546975" y="496887"/>
                </a:lnTo>
                <a:lnTo>
                  <a:pt x="7558087" y="546100"/>
                </a:lnTo>
                <a:lnTo>
                  <a:pt x="7566025" y="606425"/>
                </a:lnTo>
                <a:lnTo>
                  <a:pt x="7569200" y="673100"/>
                </a:lnTo>
                <a:lnTo>
                  <a:pt x="7566025" y="744537"/>
                </a:lnTo>
                <a:lnTo>
                  <a:pt x="7558087" y="801687"/>
                </a:lnTo>
                <a:lnTo>
                  <a:pt x="7546975" y="854075"/>
                </a:lnTo>
                <a:lnTo>
                  <a:pt x="7532687" y="901700"/>
                </a:lnTo>
                <a:lnTo>
                  <a:pt x="7516812" y="942975"/>
                </a:lnTo>
                <a:lnTo>
                  <a:pt x="7497762" y="981075"/>
                </a:lnTo>
                <a:lnTo>
                  <a:pt x="7478712" y="1017587"/>
                </a:lnTo>
                <a:lnTo>
                  <a:pt x="7459662" y="1055687"/>
                </a:lnTo>
                <a:lnTo>
                  <a:pt x="7442200" y="1095375"/>
                </a:lnTo>
                <a:lnTo>
                  <a:pt x="7424737" y="1136650"/>
                </a:lnTo>
                <a:lnTo>
                  <a:pt x="7410450" y="1182687"/>
                </a:lnTo>
                <a:lnTo>
                  <a:pt x="7400925" y="1235075"/>
                </a:lnTo>
                <a:lnTo>
                  <a:pt x="7391400" y="1295400"/>
                </a:lnTo>
                <a:lnTo>
                  <a:pt x="7389812" y="1363662"/>
                </a:lnTo>
                <a:lnTo>
                  <a:pt x="7391400" y="1431925"/>
                </a:lnTo>
                <a:lnTo>
                  <a:pt x="7400925" y="1492250"/>
                </a:lnTo>
                <a:lnTo>
                  <a:pt x="7410450" y="1544637"/>
                </a:lnTo>
                <a:lnTo>
                  <a:pt x="7424737" y="1589087"/>
                </a:lnTo>
                <a:lnTo>
                  <a:pt x="7442200" y="1631950"/>
                </a:lnTo>
                <a:lnTo>
                  <a:pt x="7459662" y="1671637"/>
                </a:lnTo>
                <a:lnTo>
                  <a:pt x="7478712" y="1708150"/>
                </a:lnTo>
                <a:lnTo>
                  <a:pt x="7497762" y="1743075"/>
                </a:lnTo>
                <a:lnTo>
                  <a:pt x="7516812" y="1782762"/>
                </a:lnTo>
                <a:lnTo>
                  <a:pt x="7532687" y="1824037"/>
                </a:lnTo>
                <a:lnTo>
                  <a:pt x="7546975" y="1870075"/>
                </a:lnTo>
                <a:lnTo>
                  <a:pt x="7558087" y="1922462"/>
                </a:lnTo>
                <a:lnTo>
                  <a:pt x="7566025" y="1982787"/>
                </a:lnTo>
                <a:lnTo>
                  <a:pt x="7569200" y="2051050"/>
                </a:lnTo>
                <a:lnTo>
                  <a:pt x="7566025" y="2119312"/>
                </a:lnTo>
                <a:lnTo>
                  <a:pt x="7558087" y="2179637"/>
                </a:lnTo>
                <a:lnTo>
                  <a:pt x="7546975" y="2232025"/>
                </a:lnTo>
                <a:lnTo>
                  <a:pt x="7532687" y="2278062"/>
                </a:lnTo>
                <a:lnTo>
                  <a:pt x="7516812" y="2319337"/>
                </a:lnTo>
                <a:lnTo>
                  <a:pt x="7497762" y="2359025"/>
                </a:lnTo>
                <a:lnTo>
                  <a:pt x="7478712" y="2395537"/>
                </a:lnTo>
                <a:lnTo>
                  <a:pt x="7459662" y="2433637"/>
                </a:lnTo>
                <a:lnTo>
                  <a:pt x="7442200" y="2471737"/>
                </a:lnTo>
                <a:lnTo>
                  <a:pt x="7424737" y="2513012"/>
                </a:lnTo>
                <a:lnTo>
                  <a:pt x="7410450" y="2560637"/>
                </a:lnTo>
                <a:lnTo>
                  <a:pt x="7400925" y="2613025"/>
                </a:lnTo>
                <a:lnTo>
                  <a:pt x="7391400" y="2671762"/>
                </a:lnTo>
                <a:lnTo>
                  <a:pt x="7389812" y="2741612"/>
                </a:lnTo>
                <a:lnTo>
                  <a:pt x="7391400" y="2809875"/>
                </a:lnTo>
                <a:lnTo>
                  <a:pt x="7400925" y="2868612"/>
                </a:lnTo>
                <a:lnTo>
                  <a:pt x="7410450" y="2922587"/>
                </a:lnTo>
                <a:lnTo>
                  <a:pt x="7424737" y="2967037"/>
                </a:lnTo>
                <a:lnTo>
                  <a:pt x="7442200" y="3009900"/>
                </a:lnTo>
                <a:lnTo>
                  <a:pt x="7459662" y="3046412"/>
                </a:lnTo>
                <a:lnTo>
                  <a:pt x="7478712" y="3084512"/>
                </a:lnTo>
                <a:lnTo>
                  <a:pt x="7497762" y="3121025"/>
                </a:lnTo>
                <a:lnTo>
                  <a:pt x="7516812" y="3160712"/>
                </a:lnTo>
                <a:lnTo>
                  <a:pt x="7532687" y="3201987"/>
                </a:lnTo>
                <a:lnTo>
                  <a:pt x="7546975" y="3248025"/>
                </a:lnTo>
                <a:lnTo>
                  <a:pt x="7558087" y="3300412"/>
                </a:lnTo>
                <a:lnTo>
                  <a:pt x="7566025" y="3360737"/>
                </a:lnTo>
                <a:lnTo>
                  <a:pt x="7569200" y="3427412"/>
                </a:lnTo>
                <a:lnTo>
                  <a:pt x="7566025" y="3497262"/>
                </a:lnTo>
                <a:lnTo>
                  <a:pt x="7558087" y="3557587"/>
                </a:lnTo>
                <a:lnTo>
                  <a:pt x="7546975" y="3609975"/>
                </a:lnTo>
                <a:lnTo>
                  <a:pt x="7532687" y="3656012"/>
                </a:lnTo>
                <a:lnTo>
                  <a:pt x="7516812" y="3697287"/>
                </a:lnTo>
                <a:lnTo>
                  <a:pt x="7497762" y="3736975"/>
                </a:lnTo>
                <a:lnTo>
                  <a:pt x="7459662" y="3811587"/>
                </a:lnTo>
                <a:lnTo>
                  <a:pt x="7442200" y="3848100"/>
                </a:lnTo>
                <a:lnTo>
                  <a:pt x="7424737" y="3890962"/>
                </a:lnTo>
                <a:lnTo>
                  <a:pt x="7410450" y="3935412"/>
                </a:lnTo>
                <a:lnTo>
                  <a:pt x="7400925" y="3987800"/>
                </a:lnTo>
                <a:lnTo>
                  <a:pt x="7391400" y="4048125"/>
                </a:lnTo>
                <a:lnTo>
                  <a:pt x="7389812" y="4116387"/>
                </a:lnTo>
                <a:lnTo>
                  <a:pt x="7391400" y="4186237"/>
                </a:lnTo>
                <a:lnTo>
                  <a:pt x="7400925" y="4244975"/>
                </a:lnTo>
                <a:lnTo>
                  <a:pt x="7410450" y="4297362"/>
                </a:lnTo>
                <a:lnTo>
                  <a:pt x="7424737" y="4343400"/>
                </a:lnTo>
                <a:lnTo>
                  <a:pt x="7442200" y="4386262"/>
                </a:lnTo>
                <a:lnTo>
                  <a:pt x="7459662" y="4424362"/>
                </a:lnTo>
                <a:lnTo>
                  <a:pt x="7497762" y="4498975"/>
                </a:lnTo>
                <a:lnTo>
                  <a:pt x="7516812" y="4537075"/>
                </a:lnTo>
                <a:lnTo>
                  <a:pt x="7532687" y="4579937"/>
                </a:lnTo>
                <a:lnTo>
                  <a:pt x="7546975" y="4625975"/>
                </a:lnTo>
                <a:lnTo>
                  <a:pt x="7558087" y="4678362"/>
                </a:lnTo>
                <a:lnTo>
                  <a:pt x="7566025" y="4738687"/>
                </a:lnTo>
                <a:lnTo>
                  <a:pt x="7569200" y="4806950"/>
                </a:lnTo>
                <a:lnTo>
                  <a:pt x="7566025" y="4875212"/>
                </a:lnTo>
                <a:lnTo>
                  <a:pt x="7558087" y="4935537"/>
                </a:lnTo>
                <a:lnTo>
                  <a:pt x="7546975" y="4987925"/>
                </a:lnTo>
                <a:lnTo>
                  <a:pt x="7532687" y="5033962"/>
                </a:lnTo>
                <a:lnTo>
                  <a:pt x="7516812" y="5075237"/>
                </a:lnTo>
                <a:lnTo>
                  <a:pt x="7497762" y="5114925"/>
                </a:lnTo>
                <a:lnTo>
                  <a:pt x="7478712" y="5149850"/>
                </a:lnTo>
                <a:lnTo>
                  <a:pt x="7459662" y="5186362"/>
                </a:lnTo>
                <a:lnTo>
                  <a:pt x="7442200" y="5226050"/>
                </a:lnTo>
                <a:lnTo>
                  <a:pt x="7424737" y="5268912"/>
                </a:lnTo>
                <a:lnTo>
                  <a:pt x="7410450" y="5313362"/>
                </a:lnTo>
                <a:lnTo>
                  <a:pt x="7400925" y="5365750"/>
                </a:lnTo>
                <a:lnTo>
                  <a:pt x="7391400" y="5426075"/>
                </a:lnTo>
                <a:lnTo>
                  <a:pt x="7389812" y="5494337"/>
                </a:lnTo>
                <a:lnTo>
                  <a:pt x="7391400" y="5562600"/>
                </a:lnTo>
                <a:lnTo>
                  <a:pt x="7400925" y="5622925"/>
                </a:lnTo>
                <a:lnTo>
                  <a:pt x="7410450" y="5675312"/>
                </a:lnTo>
                <a:lnTo>
                  <a:pt x="7424737" y="5721350"/>
                </a:lnTo>
                <a:lnTo>
                  <a:pt x="7442200" y="5762625"/>
                </a:lnTo>
                <a:lnTo>
                  <a:pt x="7459662" y="5802312"/>
                </a:lnTo>
                <a:lnTo>
                  <a:pt x="7478712" y="5840412"/>
                </a:lnTo>
                <a:lnTo>
                  <a:pt x="7497762" y="5876925"/>
                </a:lnTo>
                <a:lnTo>
                  <a:pt x="7516812" y="5915025"/>
                </a:lnTo>
                <a:lnTo>
                  <a:pt x="7532687" y="5956300"/>
                </a:lnTo>
                <a:lnTo>
                  <a:pt x="7546975" y="6003925"/>
                </a:lnTo>
                <a:lnTo>
                  <a:pt x="7558087" y="6056312"/>
                </a:lnTo>
                <a:lnTo>
                  <a:pt x="7566025" y="6113462"/>
                </a:lnTo>
                <a:lnTo>
                  <a:pt x="7569200" y="6183312"/>
                </a:lnTo>
                <a:lnTo>
                  <a:pt x="7566025" y="6251575"/>
                </a:lnTo>
                <a:lnTo>
                  <a:pt x="7558087" y="6311900"/>
                </a:lnTo>
                <a:lnTo>
                  <a:pt x="7546975" y="6361112"/>
                </a:lnTo>
                <a:lnTo>
                  <a:pt x="7532687" y="6407150"/>
                </a:lnTo>
                <a:lnTo>
                  <a:pt x="7516812" y="6448425"/>
                </a:lnTo>
                <a:lnTo>
                  <a:pt x="7499350" y="6488112"/>
                </a:lnTo>
                <a:lnTo>
                  <a:pt x="7481887" y="6523037"/>
                </a:lnTo>
                <a:lnTo>
                  <a:pt x="7462837" y="6561137"/>
                </a:lnTo>
                <a:lnTo>
                  <a:pt x="7443787" y="6597650"/>
                </a:lnTo>
                <a:lnTo>
                  <a:pt x="7427912" y="6640512"/>
                </a:lnTo>
                <a:lnTo>
                  <a:pt x="7412037" y="6683375"/>
                </a:lnTo>
                <a:lnTo>
                  <a:pt x="7402512" y="6735762"/>
                </a:lnTo>
                <a:lnTo>
                  <a:pt x="7394575" y="6791325"/>
                </a:lnTo>
                <a:lnTo>
                  <a:pt x="738981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3E95A6B-F840-413C-9E78-C33C02FFA4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5C53A8C-1CFA-46E4-B086-9CC2E5E76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0787" y="482321"/>
            <a:ext cx="3656581" cy="5571625"/>
          </a:xfrm>
        </p:spPr>
        <p:txBody>
          <a:bodyPr anchor="ctr">
            <a:normAutofit/>
          </a:bodyPr>
          <a:lstStyle/>
          <a:p>
            <a:r>
              <a:rPr lang="en-US" altLang="ko-KR"/>
              <a:t>MVC Pattern</a:t>
            </a:r>
            <a:endParaRPr lang="ko-KR" altLang="en-US"/>
          </a:p>
        </p:txBody>
      </p:sp>
      <p:graphicFrame>
        <p:nvGraphicFramePr>
          <p:cNvPr id="7" name="내용 개체 틀 2">
            <a:extLst>
              <a:ext uri="{FF2B5EF4-FFF2-40B4-BE49-F238E27FC236}">
                <a16:creationId xmlns:a16="http://schemas.microsoft.com/office/drawing/2014/main" id="{77C5BADF-FF49-4C0F-A68E-7463162FD3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874554"/>
              </p:ext>
            </p:extLst>
          </p:nvPr>
        </p:nvGraphicFramePr>
        <p:xfrm>
          <a:off x="765175" y="481013"/>
          <a:ext cx="6305550" cy="55732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77489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Freeform 6">
            <a:extLst>
              <a:ext uri="{FF2B5EF4-FFF2-40B4-BE49-F238E27FC236}">
                <a16:creationId xmlns:a16="http://schemas.microsoft.com/office/drawing/2014/main" id="{B217C2AD-51B4-40CE-A71F-F5D3F846D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6F1BF92E-23CF-4BFE-9E1F-C359BACFA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39" name="Rectangle 138">
            <a:extLst>
              <a:ext uri="{FF2B5EF4-FFF2-40B4-BE49-F238E27FC236}">
                <a16:creationId xmlns:a16="http://schemas.microsoft.com/office/drawing/2014/main" id="{B89090F2-B101-458B-9AFF-27327443BB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41" name="Freeform 6">
            <a:extLst>
              <a:ext uri="{FF2B5EF4-FFF2-40B4-BE49-F238E27FC236}">
                <a16:creationId xmlns:a16="http://schemas.microsoft.com/office/drawing/2014/main" id="{526C103B-17BD-4B48-AB6F-0D9EF826A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1026" name="Picture 2" descr="LCS í¸ëí¹">
            <a:extLst>
              <a:ext uri="{FF2B5EF4-FFF2-40B4-BE49-F238E27FC236}">
                <a16:creationId xmlns:a16="http://schemas.microsoft.com/office/drawing/2014/main" id="{6933A823-1EDB-451E-8956-67308B8597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0971" y="1930479"/>
            <a:ext cx="3398085" cy="2956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3" name="Rectangle 142">
            <a:extLst>
              <a:ext uri="{FF2B5EF4-FFF2-40B4-BE49-F238E27FC236}">
                <a16:creationId xmlns:a16="http://schemas.microsoft.com/office/drawing/2014/main" id="{E9EC3243-CA25-4485-A7FE-8B0141923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FB5019E-EA3B-4381-BFBF-7103D8DED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3688" y="1235847"/>
            <a:ext cx="6300215" cy="332526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en-US" altLang="ko-KR" sz="7200" spc="800"/>
              <a:t>Diff Algorithm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239E3E-21DE-4942-8633-C64FD25C9B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3687" y="4881152"/>
            <a:ext cx="6300215" cy="10200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 latinLnBrk="0">
              <a:lnSpc>
                <a:spcPct val="100000"/>
              </a:lnSpc>
              <a:buNone/>
            </a:pPr>
            <a:r>
              <a:rPr lang="en-US" altLang="ko-KR" b="1" cap="all" spc="400">
                <a:solidFill>
                  <a:schemeClr val="tx2"/>
                </a:solidFill>
              </a:rPr>
              <a:t>Using LCS(Longest Common Subsequence) Algorithm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EE3BE5E-D053-4CAF-8B06-6DE964810AD4}"/>
              </a:ext>
            </a:extLst>
          </p:cNvPr>
          <p:cNvSpPr txBox="1"/>
          <p:nvPr/>
        </p:nvSpPr>
        <p:spPr>
          <a:xfrm>
            <a:off x="2294940" y="1653480"/>
            <a:ext cx="22089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Source : mygumi.tistory.com/126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836969323"/>
      </p:ext>
    </p:extLst>
  </p:cSld>
  <p:clrMapOvr>
    <a:masterClrMapping/>
  </p:clrMapOvr>
</p:sld>
</file>

<file path=ppt/theme/theme1.xml><?xml version="1.0" encoding="utf-8"?>
<a:theme xmlns:a="http://schemas.openxmlformats.org/drawingml/2006/main" name="배지">
  <a:themeElements>
    <a:clrScheme name="배지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배지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배지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TM10001106[[fn=배지]]</Template>
  <TotalTime>3401</TotalTime>
  <Words>168</Words>
  <Application>Microsoft Office PowerPoint</Application>
  <PresentationFormat>와이드스크린</PresentationFormat>
  <Paragraphs>51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3" baseType="lpstr">
      <vt:lpstr>맑은 고딕</vt:lpstr>
      <vt:lpstr>휴먼매직체</vt:lpstr>
      <vt:lpstr>Arial</vt:lpstr>
      <vt:lpstr>Gill Sans MT</vt:lpstr>
      <vt:lpstr>Impact</vt:lpstr>
      <vt:lpstr>배지</vt:lpstr>
      <vt:lpstr>simple merge</vt:lpstr>
      <vt:lpstr>Table of contents</vt:lpstr>
      <vt:lpstr>1. Requirements Analysis</vt:lpstr>
      <vt:lpstr>Functions</vt:lpstr>
      <vt:lpstr>usecase</vt:lpstr>
      <vt:lpstr>2. Software Design</vt:lpstr>
      <vt:lpstr>Key Concepts</vt:lpstr>
      <vt:lpstr>MVC Pattern</vt:lpstr>
      <vt:lpstr>Diff Algorithm</vt:lpstr>
      <vt:lpstr>3. Software Implementation</vt:lpstr>
      <vt:lpstr>Class diagram</vt:lpstr>
      <vt:lpstr>Sequence diagram</vt:lpstr>
      <vt:lpstr>4. Software Verification</vt:lpstr>
      <vt:lpstr>Junit</vt:lpstr>
      <vt:lpstr>5. Maintenance</vt:lpstr>
      <vt:lpstr>To do lists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Project simple merge</dc:title>
  <dc:creator>조성주</dc:creator>
  <cp:lastModifiedBy>조성주</cp:lastModifiedBy>
  <cp:revision>23</cp:revision>
  <dcterms:created xsi:type="dcterms:W3CDTF">2018-06-06T04:28:19Z</dcterms:created>
  <dcterms:modified xsi:type="dcterms:W3CDTF">2018-06-08T13:10:04Z</dcterms:modified>
</cp:coreProperties>
</file>