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EC778-BB83-44FC-9473-D3C5D4D0C888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6B84C-5CC3-4BDD-A42F-E51BE6056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8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4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8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7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1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FB6018-2298-4A4E-A9C9-598F07597C87}" type="datetimeFigureOut">
              <a:rPr lang="ko-KR" altLang="en-US" smtClean="0"/>
              <a:t>2018-07-07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0F4284-7A0D-435F-B655-904B800A62C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yEjKpOomu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ACFF-BB13-4322-A2D2-25783052A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b="1" dirty="0"/>
              <a:t>화석의 역사</a:t>
            </a:r>
          </a:p>
        </p:txBody>
      </p:sp>
    </p:spTree>
    <p:extLst>
      <p:ext uri="{BB962C8B-B14F-4D97-AF65-F5344CB8AC3E}">
        <p14:creationId xmlns:p14="http://schemas.microsoft.com/office/powerpoint/2010/main" val="59271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C6D7D-4F45-4D7D-A731-28D05C0E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ACE72-3A7D-4DCC-9879-DBD2A175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인원 소개</a:t>
            </a:r>
            <a:endParaRPr lang="en-US" altLang="ko-KR" dirty="0"/>
          </a:p>
          <a:p>
            <a:r>
              <a:rPr lang="ko-KR" altLang="en-US" dirty="0"/>
              <a:t>게임 소개</a:t>
            </a:r>
            <a:endParaRPr lang="en-US" altLang="ko-KR" dirty="0"/>
          </a:p>
          <a:p>
            <a:r>
              <a:rPr lang="ko-KR" altLang="en-US" dirty="0"/>
              <a:t>맵 종류</a:t>
            </a:r>
            <a:endParaRPr lang="en-US" altLang="ko-KR" dirty="0"/>
          </a:p>
          <a:p>
            <a:r>
              <a:rPr lang="ko-KR" altLang="en-US" dirty="0"/>
              <a:t>조작 방법</a:t>
            </a:r>
            <a:endParaRPr lang="en-US" altLang="ko-KR" dirty="0"/>
          </a:p>
          <a:p>
            <a:r>
              <a:rPr lang="ko-KR" altLang="en-US" dirty="0"/>
              <a:t>스토리</a:t>
            </a:r>
            <a:r>
              <a:rPr lang="en-US" altLang="ko-KR" dirty="0"/>
              <a:t>(?)</a:t>
            </a:r>
          </a:p>
          <a:p>
            <a:r>
              <a:rPr lang="en-US" altLang="ko-KR" dirty="0"/>
              <a:t>Play </a:t>
            </a:r>
            <a:r>
              <a:rPr lang="ko-KR" altLang="en-US" dirty="0"/>
              <a:t>영상</a:t>
            </a:r>
            <a:endParaRPr lang="en-US" altLang="ko-KR" dirty="0"/>
          </a:p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07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0860A-02F8-42E6-AE1F-D075F55F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인원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472E8-8918-42FF-9D87-DCA619D6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기획 </a:t>
            </a:r>
            <a:r>
              <a:rPr lang="en-US" altLang="ko-KR" dirty="0"/>
              <a:t>– </a:t>
            </a:r>
            <a:r>
              <a:rPr lang="ko-KR" altLang="en-US" dirty="0" err="1"/>
              <a:t>윤혜림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프로그래밍 </a:t>
            </a:r>
            <a:r>
              <a:rPr lang="en-US" altLang="ko-KR" dirty="0"/>
              <a:t>– </a:t>
            </a:r>
            <a:r>
              <a:rPr lang="ko-KR" altLang="en-US" dirty="0" err="1"/>
              <a:t>고성권</a:t>
            </a:r>
            <a:endParaRPr lang="en-US" altLang="ko-KR" dirty="0"/>
          </a:p>
          <a:p>
            <a:r>
              <a:rPr lang="ko-KR" altLang="en-US" dirty="0"/>
              <a:t>                          </a:t>
            </a:r>
            <a:r>
              <a:rPr lang="ko-KR" altLang="en-US" dirty="0" err="1"/>
              <a:t>김문규</a:t>
            </a:r>
            <a:endParaRPr lang="en-US" altLang="ko-KR" dirty="0"/>
          </a:p>
          <a:p>
            <a:r>
              <a:rPr lang="ko-KR" altLang="en-US" dirty="0"/>
              <a:t>                          </a:t>
            </a:r>
            <a:r>
              <a:rPr lang="ko-KR" altLang="en-US" dirty="0" err="1"/>
              <a:t>김호빈</a:t>
            </a:r>
            <a:endParaRPr lang="en-US" altLang="ko-KR" dirty="0"/>
          </a:p>
          <a:p>
            <a:r>
              <a:rPr lang="ko-KR" altLang="en-US" dirty="0"/>
              <a:t>                          </a:t>
            </a:r>
            <a:r>
              <a:rPr lang="ko-KR" altLang="en-US" dirty="0" err="1"/>
              <a:t>김현빈</a:t>
            </a:r>
            <a:endParaRPr lang="en-US" altLang="ko-KR" dirty="0"/>
          </a:p>
          <a:p>
            <a:r>
              <a:rPr lang="ko-KR" altLang="en-US" dirty="0"/>
              <a:t>                          박세진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그래픽 </a:t>
            </a:r>
            <a:r>
              <a:rPr lang="en-US" altLang="ko-KR" dirty="0"/>
              <a:t>- </a:t>
            </a:r>
            <a:r>
              <a:rPr lang="ko-KR" altLang="en-US" dirty="0"/>
              <a:t>김진영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2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987A-0931-4053-9261-C3B99C73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티끌에서 바위까지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6C50CA-664B-459E-AD96-6955AA9CA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4" y="1846729"/>
            <a:ext cx="5747657" cy="3577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2F745-A287-4FB7-9738-B54DAB08334F}"/>
              </a:ext>
            </a:extLst>
          </p:cNvPr>
          <p:cNvSpPr txBox="1"/>
          <p:nvPr/>
        </p:nvSpPr>
        <p:spPr>
          <a:xfrm>
            <a:off x="7019365" y="1846729"/>
            <a:ext cx="45175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점프로 이동하는 </a:t>
            </a:r>
            <a:r>
              <a:rPr lang="ko-KR" altLang="en-US" dirty="0" err="1"/>
              <a:t>플랫포머</a:t>
            </a:r>
            <a:r>
              <a:rPr lang="ko-KR" altLang="en-US" dirty="0"/>
              <a:t>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굴러 떨어진 돌이 자신의 조각을 모으면서</a:t>
            </a:r>
            <a:endParaRPr lang="en-US" altLang="ko-KR" dirty="0"/>
          </a:p>
          <a:p>
            <a:r>
              <a:rPr lang="ko-KR" altLang="en-US" dirty="0" err="1"/>
              <a:t>산위로</a:t>
            </a:r>
            <a:r>
              <a:rPr lang="ko-KR" altLang="en-US" dirty="0"/>
              <a:t> 올라가는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스테이지에서 자신의 조각을 모아</a:t>
            </a:r>
            <a:endParaRPr lang="en-US" altLang="ko-KR" dirty="0"/>
          </a:p>
          <a:p>
            <a:r>
              <a:rPr lang="ko-KR" altLang="en-US" dirty="0"/>
              <a:t>기억을 찾아 스토리가 전달됨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주인공이 커져가면서 </a:t>
            </a:r>
            <a:r>
              <a:rPr lang="ko-KR" altLang="en-US" dirty="0" err="1"/>
              <a:t>맵의</a:t>
            </a:r>
            <a:r>
              <a:rPr lang="ko-KR" altLang="en-US" dirty="0"/>
              <a:t> 구성이 변화함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초원 </a:t>
            </a:r>
            <a:r>
              <a:rPr lang="en-US" altLang="ko-KR" dirty="0"/>
              <a:t>– </a:t>
            </a:r>
            <a:r>
              <a:rPr lang="ko-KR" altLang="en-US" dirty="0"/>
              <a:t>연못 </a:t>
            </a:r>
            <a:r>
              <a:rPr lang="en-US" altLang="ko-KR" dirty="0"/>
              <a:t>– </a:t>
            </a:r>
            <a:r>
              <a:rPr lang="ko-KR" altLang="en-US" dirty="0"/>
              <a:t>숲</a:t>
            </a:r>
            <a:r>
              <a:rPr lang="en-US" altLang="ko-KR" dirty="0"/>
              <a:t> – </a:t>
            </a:r>
            <a:r>
              <a:rPr lang="ko-KR" altLang="en-US" dirty="0"/>
              <a:t>절벽 순으로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93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5154-0186-4CEF-BD90-8F71D7A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FDE3B-A4BD-4334-B51D-9AE7EF56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초원 </a:t>
            </a:r>
            <a:r>
              <a:rPr lang="en-US" altLang="ko-KR" dirty="0"/>
              <a:t>– </a:t>
            </a:r>
            <a:r>
              <a:rPr lang="ko-KR" altLang="en-US" dirty="0"/>
              <a:t>튜토리얼</a:t>
            </a:r>
            <a:endParaRPr lang="en-US" altLang="ko-KR" dirty="0"/>
          </a:p>
          <a:p>
            <a:pPr lvl="1"/>
            <a:r>
              <a:rPr lang="ko-KR" altLang="en-US" dirty="0"/>
              <a:t>기본적인 조작 방법 설명</a:t>
            </a:r>
            <a:endParaRPr lang="en-US" altLang="ko-KR" dirty="0"/>
          </a:p>
          <a:p>
            <a:pPr lvl="1"/>
            <a:r>
              <a:rPr lang="ko-KR" altLang="en-US" dirty="0"/>
              <a:t>게임의 스토리 이해 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연못 </a:t>
            </a:r>
            <a:endParaRPr lang="en-US" altLang="ko-KR" dirty="0"/>
          </a:p>
          <a:p>
            <a:pPr lvl="1"/>
            <a:r>
              <a:rPr lang="ko-KR" altLang="en-US" dirty="0"/>
              <a:t>움직이는 </a:t>
            </a:r>
            <a:r>
              <a:rPr lang="ko-KR" altLang="en-US" dirty="0" err="1"/>
              <a:t>연잎위를</a:t>
            </a:r>
            <a:r>
              <a:rPr lang="ko-KR" altLang="en-US" dirty="0"/>
              <a:t> 점프하면서 물위를 건너는 맵</a:t>
            </a:r>
            <a:endParaRPr lang="en-US" altLang="ko-KR" dirty="0"/>
          </a:p>
          <a:p>
            <a:pPr lvl="1"/>
            <a:r>
              <a:rPr lang="ko-KR" altLang="en-US" dirty="0"/>
              <a:t>물고기</a:t>
            </a:r>
            <a:r>
              <a:rPr lang="en-US" altLang="ko-KR" dirty="0"/>
              <a:t>, </a:t>
            </a:r>
            <a:r>
              <a:rPr lang="ko-KR" altLang="en-US" dirty="0"/>
              <a:t>개구리의 방해가 있음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숲</a:t>
            </a:r>
            <a:endParaRPr lang="en-US" altLang="ko-KR" dirty="0"/>
          </a:p>
          <a:p>
            <a:pPr lvl="1"/>
            <a:r>
              <a:rPr lang="ko-KR" altLang="en-US" dirty="0"/>
              <a:t>여러가지 함정을 피해 이동 </a:t>
            </a:r>
            <a:r>
              <a:rPr lang="en-US" altLang="ko-KR" dirty="0"/>
              <a:t>(ex. </a:t>
            </a:r>
            <a:r>
              <a:rPr lang="ko-KR" altLang="en-US" dirty="0"/>
              <a:t>길을 막고있는 통나무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두더지</a:t>
            </a:r>
            <a:r>
              <a:rPr lang="en-US" altLang="ko-KR" dirty="0"/>
              <a:t>, </a:t>
            </a:r>
            <a:r>
              <a:rPr lang="ko-KR" altLang="en-US" dirty="0"/>
              <a:t>새의 방해가 있음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산</a:t>
            </a:r>
            <a:endParaRPr lang="en-US" altLang="ko-KR" dirty="0"/>
          </a:p>
          <a:p>
            <a:pPr lvl="1"/>
            <a:r>
              <a:rPr lang="ko-KR" altLang="en-US" dirty="0"/>
              <a:t>앞의 스테이지와는 다르게 </a:t>
            </a:r>
            <a:r>
              <a:rPr lang="ko-KR" altLang="en-US" dirty="0" err="1"/>
              <a:t>종스크롤로</a:t>
            </a:r>
            <a:r>
              <a:rPr lang="ko-KR" altLang="en-US" dirty="0"/>
              <a:t> 진행</a:t>
            </a:r>
            <a:endParaRPr lang="en-US" altLang="ko-KR" dirty="0"/>
          </a:p>
          <a:p>
            <a:pPr lvl="1"/>
            <a:r>
              <a:rPr lang="ko-KR" altLang="en-US" dirty="0"/>
              <a:t>몬스터 대신 다양한 함정들이 방해</a:t>
            </a:r>
            <a:endParaRPr lang="en-US" altLang="ko-KR" dirty="0"/>
          </a:p>
          <a:p>
            <a:pPr marL="749808" lvl="1" indent="-457200"/>
            <a:endParaRPr lang="en-US" altLang="ko-KR" dirty="0"/>
          </a:p>
          <a:p>
            <a:pPr marL="749808" lvl="1" indent="-457200"/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651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2036F-24D1-44A4-9A95-3F8191D0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0D98E-A7A4-4B71-B5C3-4F916E00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특정한 버튼 없이 좌우 화면 터치로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상호작용은 일정한 범위 안에서</a:t>
            </a:r>
            <a:endParaRPr lang="en-US" altLang="ko-KR" dirty="0"/>
          </a:p>
          <a:p>
            <a:r>
              <a:rPr lang="ko-KR" altLang="en-US" dirty="0"/>
              <a:t>터치하는 것으로 대체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터치를 길게 하면 더 멀리 이동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02FCC-BC41-43E1-B9B8-2CA2443D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276633" y="2047093"/>
            <a:ext cx="1228725" cy="1628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ECA016-3E29-4358-8045-AC2AFBE62F4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761141" y="2047092"/>
            <a:ext cx="1251376" cy="1628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07AA2F-1963-4554-B37A-C94DE981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9207702" y="2047091"/>
            <a:ext cx="1752793" cy="162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831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97CE4-0489-43FC-8CA0-E5F15365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CC46B-1F9D-48B4-8511-9E9F665A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산에서 굴러 떨어진 돌이 자신의 조각을 모아 기억을 되찾고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</a:t>
            </a:r>
            <a:r>
              <a:rPr lang="ko-KR" altLang="en-US" sz="2800" dirty="0" err="1"/>
              <a:t>산위로</a:t>
            </a:r>
            <a:r>
              <a:rPr lang="ko-KR" altLang="en-US" sz="2800" dirty="0"/>
              <a:t> 다시 올라가는 스토리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							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자세한건</a:t>
            </a:r>
            <a:r>
              <a:rPr lang="ko-KR" altLang="en-US" sz="2800" dirty="0"/>
              <a:t> </a:t>
            </a:r>
            <a:r>
              <a:rPr lang="en-US" altLang="ko-KR" sz="2800" dirty="0"/>
              <a:t>…..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552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1E22-1A48-4F6C-B2F3-0AD62241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</a:t>
            </a:r>
            <a:r>
              <a:rPr lang="ko-KR" altLang="en-US" dirty="0"/>
              <a:t>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BC903-E44F-43AC-B8D7-46B5BFF6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https://youtu.be/OyEjKpOomuA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65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AB130-A035-4358-A235-8DD3AEBA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33" y="2061615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406580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177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화석의 역사</vt:lpstr>
      <vt:lpstr>목차</vt:lpstr>
      <vt:lpstr>팀 인원 소개</vt:lpstr>
      <vt:lpstr>티끌에서 바위까지</vt:lpstr>
      <vt:lpstr>맵 종류</vt:lpstr>
      <vt:lpstr>조작방법</vt:lpstr>
      <vt:lpstr>스토리(?)</vt:lpstr>
      <vt:lpstr>Play 영상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화석의 역사</dc:title>
  <dc:creator>CIEN1</dc:creator>
  <cp:lastModifiedBy>고 성권</cp:lastModifiedBy>
  <cp:revision>7</cp:revision>
  <dcterms:created xsi:type="dcterms:W3CDTF">2018-07-06T04:02:48Z</dcterms:created>
  <dcterms:modified xsi:type="dcterms:W3CDTF">2018-07-07T04:34:44Z</dcterms:modified>
</cp:coreProperties>
</file>