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2" r:id="rId5"/>
    <p:sldId id="263" r:id="rId6"/>
    <p:sldId id="264" r:id="rId7"/>
    <p:sldId id="265" r:id="rId8"/>
    <p:sldId id="271" r:id="rId9"/>
    <p:sldId id="259" r:id="rId10"/>
    <p:sldId id="268" r:id="rId11"/>
    <p:sldId id="270" r:id="rId12"/>
    <p:sldId id="266" r:id="rId13"/>
    <p:sldId id="267" r:id="rId14"/>
    <p:sldId id="275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4D49-9872-4F88-9DAF-8F81B4E11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6154A-BCBD-457B-A901-2289A885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2F0A-7636-4EED-84BF-41BB4D54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D7AB-6E70-4CC5-872F-BB5D39AF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C46AB-D8BA-45BE-9E0A-F2BB9CCA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3B2C-FE3D-4FEA-BF3A-FF36CE97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012A2-58AF-4BA7-86B7-5E21F5E7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AC925-DB79-4B02-8414-87C2F578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208C2-6F1A-42AA-A584-F62F5C3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35BE6-4052-4246-A289-5EF439F4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87F4A-0248-4891-8B4D-B4B7F017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D8B44-ACD4-4573-ABA0-447CF7CD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7EC41-F0FB-4084-9A21-1A32022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4B52D-4A93-4FC6-B4CA-9C40ADD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D87CB-360F-4FB4-BD33-AF19A65F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8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B1BFD-7569-4E57-B24D-DF9D53D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0DFE6-A2CE-4D1A-BA07-8A92A00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571BE-6DD9-4BE8-A992-F4049A0F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1575A-575D-4EC9-AD7C-BFF8008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9F66C-EB49-45C9-A611-586BD3E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6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C3727-23C9-47D0-A532-2A586179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43DCC-161D-4D24-AF83-A17707F2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350D7-AFAA-4E43-B674-02FC04CA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69CA6-57FC-45C2-BDC6-53AB0D4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72127-9733-4832-8D3D-4A24D80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8EAEF-9F5C-4688-91FC-1DFDE6FC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02AA-68E2-41CC-A78C-A7244DEB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92DE9-5174-4096-944F-D0C93922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8FD95-E3C1-45B8-AC01-F12C2ADE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6B9E5-2A73-463A-A0EF-D03CC04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5290B-ACD3-4B22-AE75-2E1671B0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9647E-4252-4369-B6DC-D342B818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4A98D-D4AA-4BA2-9301-93263D3A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E730E-582F-4C9C-9ECF-1B025450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3D75B-3111-4837-801E-C429B1C6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14C25F-F333-4069-8C7C-5E51639ED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6BD9B-2E9C-443F-B588-DD496722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C17CB-4EDC-4537-8D64-61464BEF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C12D9-448A-4CA2-9A6B-4D7D917C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E90C2-324B-439D-AD97-B7F7AAB9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3C4FD4-C15F-49D9-BAD6-09158567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93AC3-1B61-4031-AAD3-6E37AE9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2A40B-311A-4DEF-A2AC-A4A47F2A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0C4E42-3AF8-47FE-BC91-DEAAE541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82F3EF-7EF8-4DD5-B229-11787E8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AE9A2-77A1-4C53-A556-58BC6BA6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DF87-D9A3-41CF-96E9-523A8913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A036F-B8F5-4B9F-84ED-2FD6C742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8C4BB-284B-41D9-9BCC-C913D3C2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4D4F8-3232-47D3-A02F-5C1B89D1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2A7E1-F348-42DB-A7C5-E96AD805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6A05D-D46F-4284-AB85-79B4DBA3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889F-DED0-448E-95DF-9FE5C262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C2E08-FAEF-431B-AA92-9B5B8C6E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15D00-2383-471D-B375-16A837EB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A4B0B-87B4-4A9F-8A22-F6987EB9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B4A64-C240-4388-A862-8F887C28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010B3-6FA4-4E56-92AB-D24B87A0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C064C-690F-4611-9378-8C386B02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C98EF-F579-4B69-BE4C-D60137CA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C36EE-001F-491D-A6E1-840C81F56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0B3F-68B8-46BC-A50B-251580B7A3A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EE431-9C67-49FD-B5A9-E01B66FE2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7EE80-7063-4421-A8DC-8FAF1E2F3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F58B-4899-44C8-9B01-33660B70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DFB09-D417-442A-B015-BFE04385443D}"/>
              </a:ext>
            </a:extLst>
          </p:cNvPr>
          <p:cNvSpPr txBox="1"/>
          <p:nvPr/>
        </p:nvSpPr>
        <p:spPr>
          <a:xfrm>
            <a:off x="759483" y="77068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ICT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::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</a:t>
            </a:r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Cau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Talk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AD80D-8C8C-49FC-BD30-28013D6D0754}"/>
              </a:ext>
            </a:extLst>
          </p:cNvPr>
          <p:cNvSpPr txBox="1"/>
          <p:nvPr/>
        </p:nvSpPr>
        <p:spPr>
          <a:xfrm>
            <a:off x="759483" y="172181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80946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본문화면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7019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 친구추가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작성자한테 친구추가를 보낼 수 있는 친구추가 화면으로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댓글을 달 수 있으며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 목록이 나오게 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 삭제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 삭제 기능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본인의 게시글만 삭제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4E474D8-4510-4F0B-A451-D616381BB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2" b="5905"/>
          <a:stretch/>
        </p:blipFill>
        <p:spPr>
          <a:xfrm>
            <a:off x="766565" y="546754"/>
            <a:ext cx="3207742" cy="6175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521852-77D6-4FC3-BDF5-35211BD4F0FC}"/>
              </a:ext>
            </a:extLst>
          </p:cNvPr>
          <p:cNvSpPr txBox="1"/>
          <p:nvPr/>
        </p:nvSpPr>
        <p:spPr>
          <a:xfrm>
            <a:off x="365877" y="149886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863EF8-2F73-4181-86EE-B21537ECAD79}"/>
              </a:ext>
            </a:extLst>
          </p:cNvPr>
          <p:cNvSpPr/>
          <p:nvPr/>
        </p:nvSpPr>
        <p:spPr>
          <a:xfrm>
            <a:off x="747712" y="1637378"/>
            <a:ext cx="2471737" cy="62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ADBAE-7BBE-4160-BE84-E89D918BC93D}"/>
              </a:ext>
            </a:extLst>
          </p:cNvPr>
          <p:cNvSpPr txBox="1"/>
          <p:nvPr/>
        </p:nvSpPr>
        <p:spPr>
          <a:xfrm>
            <a:off x="365876" y="2955415"/>
            <a:ext cx="49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1755C9-746F-4523-8781-3EAFDE57AD33}"/>
              </a:ext>
            </a:extLst>
          </p:cNvPr>
          <p:cNvSpPr/>
          <p:nvPr/>
        </p:nvSpPr>
        <p:spPr>
          <a:xfrm>
            <a:off x="747712" y="3093933"/>
            <a:ext cx="3207742" cy="3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627E5-CF31-4CF8-BF75-993F8D4A99AD}"/>
              </a:ext>
            </a:extLst>
          </p:cNvPr>
          <p:cNvSpPr txBox="1"/>
          <p:nvPr/>
        </p:nvSpPr>
        <p:spPr>
          <a:xfrm>
            <a:off x="3103605" y="5738279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724E1E-E3ED-4432-A41E-6C48628E5649}"/>
              </a:ext>
            </a:extLst>
          </p:cNvPr>
          <p:cNvSpPr/>
          <p:nvPr/>
        </p:nvSpPr>
        <p:spPr>
          <a:xfrm>
            <a:off x="3313375" y="6053455"/>
            <a:ext cx="642080" cy="62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친구추가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7019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프로필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사용자가 공개선택한 정보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친구추가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사용자한테 친구추가요청을 보냄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사용자가 승인 시 친구관계가 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E2E3C3B-BF45-4DC2-B8EF-0A6A52C8A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0" b="25444"/>
          <a:stretch/>
        </p:blipFill>
        <p:spPr>
          <a:xfrm>
            <a:off x="6381007" y="4148859"/>
            <a:ext cx="2686619" cy="1409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BCC1D-4641-4944-BC17-21845350FE8B}"/>
              </a:ext>
            </a:extLst>
          </p:cNvPr>
          <p:cNvSpPr txBox="1"/>
          <p:nvPr/>
        </p:nvSpPr>
        <p:spPr>
          <a:xfrm>
            <a:off x="5960442" y="5713477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프로필페이지에 수락 대기중 목록에 출력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4DB8295-60C7-4714-AE5E-A07920E58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>
          <a:xfrm>
            <a:off x="889406" y="629200"/>
            <a:ext cx="3026548" cy="5821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7A3B8-9A42-49A9-99D5-A0422C1487B8}"/>
              </a:ext>
            </a:extLst>
          </p:cNvPr>
          <p:cNvSpPr txBox="1"/>
          <p:nvPr/>
        </p:nvSpPr>
        <p:spPr>
          <a:xfrm>
            <a:off x="1523544" y="454181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1852-77D6-4FC3-BDF5-35211BD4F0FC}"/>
              </a:ext>
            </a:extLst>
          </p:cNvPr>
          <p:cNvSpPr txBox="1"/>
          <p:nvPr/>
        </p:nvSpPr>
        <p:spPr>
          <a:xfrm>
            <a:off x="1217122" y="1126295"/>
            <a:ext cx="3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BC56F-F549-4A0F-B38A-F062E5D117E6}"/>
              </a:ext>
            </a:extLst>
          </p:cNvPr>
          <p:cNvSpPr/>
          <p:nvPr/>
        </p:nvSpPr>
        <p:spPr>
          <a:xfrm>
            <a:off x="1598958" y="1242865"/>
            <a:ext cx="1596729" cy="3084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30579-E591-4C37-911B-6B2DE3EF99BF}"/>
              </a:ext>
            </a:extLst>
          </p:cNvPr>
          <p:cNvSpPr/>
          <p:nvPr/>
        </p:nvSpPr>
        <p:spPr>
          <a:xfrm>
            <a:off x="1858247" y="4703975"/>
            <a:ext cx="1110134" cy="452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_c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현재위치 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DEBC-9D63-4C52-96CD-549A143AC008}"/>
              </a:ext>
            </a:extLst>
          </p:cNvPr>
          <p:cNvSpPr txBox="1"/>
          <p:nvPr/>
        </p:nvSpPr>
        <p:spPr>
          <a:xfrm>
            <a:off x="3401879" y="1779861"/>
            <a:ext cx="8790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 마커는 현재 위치를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초록색 마커는 현재접속중인 게시판의 위치를 나타냄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게시판의 기능은 거주지게시판과 동일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밥파티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 작성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밥파티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기능을 선택할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밥파티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그룹채팅으로 이동하는 버튼 출력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C6FBA-456B-4AA2-BE85-2DD87A31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74" y="4461249"/>
            <a:ext cx="2447254" cy="1899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DCC868-9837-4D00-AAA5-D3D93FB2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242" y="4461249"/>
            <a:ext cx="2852011" cy="19022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B3FA99-138B-4FFF-86C3-4B785BE4CC97}"/>
              </a:ext>
            </a:extLst>
          </p:cNvPr>
          <p:cNvSpPr txBox="1"/>
          <p:nvPr/>
        </p:nvSpPr>
        <p:spPr>
          <a:xfrm>
            <a:off x="10077253" y="5895147"/>
            <a:ext cx="108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◀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밥파티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4C6C81-D444-47D5-8CC8-73020CD0CC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5905" y="1047895"/>
            <a:ext cx="2619512" cy="48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_d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나는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69468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 클라우드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지금나는 키워드를 워드 클라우드 형태로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한눈에 키워드들을 볼 수 있게 시각화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나는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작성 후 오른쪽 버튼을 눌러서 등록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본문으로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지금나는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목록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참여 숫자 로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자신과 다른 키워드를 클릭 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키워드로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변경하겟냐는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Y/N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자신과 같은 키워드를 클릭 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키워드의 그룹채팅방으로 입장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6FB68B8-FBBD-4941-8A33-1BBB9E1AA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>
          <a:xfrm>
            <a:off x="732868" y="494521"/>
            <a:ext cx="3138488" cy="606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1CEE8-9AE9-493D-B10D-BCCFEBAFE545}"/>
              </a:ext>
            </a:extLst>
          </p:cNvPr>
          <p:cNvSpPr txBox="1"/>
          <p:nvPr/>
        </p:nvSpPr>
        <p:spPr>
          <a:xfrm>
            <a:off x="1053666" y="1546778"/>
            <a:ext cx="3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50E7-B978-416C-8B9A-56D1D6134B8E}"/>
              </a:ext>
            </a:extLst>
          </p:cNvPr>
          <p:cNvSpPr txBox="1"/>
          <p:nvPr/>
        </p:nvSpPr>
        <p:spPr>
          <a:xfrm>
            <a:off x="862748" y="360412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AC93A-57FC-4A6E-A6EE-5BCAD27D067E}"/>
              </a:ext>
            </a:extLst>
          </p:cNvPr>
          <p:cNvSpPr/>
          <p:nvPr/>
        </p:nvSpPr>
        <p:spPr>
          <a:xfrm>
            <a:off x="1382140" y="1659386"/>
            <a:ext cx="2351660" cy="170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0A9A7-DDDA-4C02-83A5-21A9CFD1A741}"/>
              </a:ext>
            </a:extLst>
          </p:cNvPr>
          <p:cNvSpPr txBox="1"/>
          <p:nvPr/>
        </p:nvSpPr>
        <p:spPr>
          <a:xfrm>
            <a:off x="647224" y="42513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28A21F-5FE9-4CAA-AC6D-99D45B6E862D}"/>
              </a:ext>
            </a:extLst>
          </p:cNvPr>
          <p:cNvSpPr/>
          <p:nvPr/>
        </p:nvSpPr>
        <p:spPr>
          <a:xfrm>
            <a:off x="966454" y="4345427"/>
            <a:ext cx="2351660" cy="170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2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8480C1A-6927-4BEB-A0B3-1F48B7B1FF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2" y="607463"/>
            <a:ext cx="3309561" cy="5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7019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입력 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사용자가 공개선택한 정보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상대방의 채팅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내용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표시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상대방의 채팅내용을 클릭 시 친구추가 화면으로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7A3B8-9A42-49A9-99D5-A0422C1487B8}"/>
              </a:ext>
            </a:extLst>
          </p:cNvPr>
          <p:cNvSpPr txBox="1"/>
          <p:nvPr/>
        </p:nvSpPr>
        <p:spPr>
          <a:xfrm>
            <a:off x="505464" y="2308458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1852-77D6-4FC3-BDF5-35211BD4F0FC}"/>
              </a:ext>
            </a:extLst>
          </p:cNvPr>
          <p:cNvSpPr txBox="1"/>
          <p:nvPr/>
        </p:nvSpPr>
        <p:spPr>
          <a:xfrm>
            <a:off x="505464" y="5528871"/>
            <a:ext cx="3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BC56F-F549-4A0F-B38A-F062E5D117E6}"/>
              </a:ext>
            </a:extLst>
          </p:cNvPr>
          <p:cNvSpPr/>
          <p:nvPr/>
        </p:nvSpPr>
        <p:spPr>
          <a:xfrm flipV="1">
            <a:off x="766354" y="5634445"/>
            <a:ext cx="2233709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30579-E591-4C37-911B-6B2DE3EF99BF}"/>
              </a:ext>
            </a:extLst>
          </p:cNvPr>
          <p:cNvSpPr/>
          <p:nvPr/>
        </p:nvSpPr>
        <p:spPr>
          <a:xfrm>
            <a:off x="797310" y="2516051"/>
            <a:ext cx="1763009" cy="912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3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_e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 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6946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학교 날씨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흑석동의 날씨를 받아와서 현재 학교 날씨를 보여줌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날씨와 시간에 따른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캘린더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별로 포함된 일정을 색상으로 표시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작성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일정에는 제목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선택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◀ 일정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TimeLine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라디오버튼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Calendar &lt;-&gt;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Timeline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Timeline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친구들의 일정을 월별로 조회 가능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B12721A-9F82-4F6F-9388-338535024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0"/>
          <a:stretch/>
        </p:blipFill>
        <p:spPr>
          <a:xfrm>
            <a:off x="862748" y="494521"/>
            <a:ext cx="3138488" cy="603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1CEE8-9AE9-493D-B10D-BCCFEBAFE545}"/>
              </a:ext>
            </a:extLst>
          </p:cNvPr>
          <p:cNvSpPr txBox="1"/>
          <p:nvPr/>
        </p:nvSpPr>
        <p:spPr>
          <a:xfrm>
            <a:off x="481158" y="956186"/>
            <a:ext cx="3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50E7-B978-416C-8B9A-56D1D6134B8E}"/>
              </a:ext>
            </a:extLst>
          </p:cNvPr>
          <p:cNvSpPr txBox="1"/>
          <p:nvPr/>
        </p:nvSpPr>
        <p:spPr>
          <a:xfrm>
            <a:off x="480912" y="223039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AC93A-57FC-4A6E-A6EE-5BCAD27D067E}"/>
              </a:ext>
            </a:extLst>
          </p:cNvPr>
          <p:cNvSpPr/>
          <p:nvPr/>
        </p:nvSpPr>
        <p:spPr>
          <a:xfrm>
            <a:off x="862748" y="1064262"/>
            <a:ext cx="2455366" cy="858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0A9A7-DDDA-4C02-83A5-21A9CFD1A741}"/>
              </a:ext>
            </a:extLst>
          </p:cNvPr>
          <p:cNvSpPr txBox="1"/>
          <p:nvPr/>
        </p:nvSpPr>
        <p:spPr>
          <a:xfrm>
            <a:off x="1117408" y="43369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28A21F-5FE9-4CAA-AC6D-99D45B6E862D}"/>
              </a:ext>
            </a:extLst>
          </p:cNvPr>
          <p:cNvSpPr/>
          <p:nvPr/>
        </p:nvSpPr>
        <p:spPr>
          <a:xfrm>
            <a:off x="1480008" y="4432253"/>
            <a:ext cx="1909396" cy="27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81CF6D-AFE6-458B-9EFA-4BED2483B2CF}"/>
              </a:ext>
            </a:extLst>
          </p:cNvPr>
          <p:cNvSpPr/>
          <p:nvPr/>
        </p:nvSpPr>
        <p:spPr>
          <a:xfrm>
            <a:off x="881874" y="2462731"/>
            <a:ext cx="3119362" cy="170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A1D93DB-ADBE-4A9E-858A-C709F3680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0" b="8604"/>
          <a:stretch/>
        </p:blipFill>
        <p:spPr>
          <a:xfrm>
            <a:off x="6244359" y="3675423"/>
            <a:ext cx="1998612" cy="16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5CD83-CC41-4A48-AFEF-F2344D6F2A50}"/>
              </a:ext>
            </a:extLst>
          </p:cNvPr>
          <p:cNvSpPr txBox="1"/>
          <p:nvPr/>
        </p:nvSpPr>
        <p:spPr>
          <a:xfrm>
            <a:off x="994018" y="1700458"/>
            <a:ext cx="6189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lphaL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 게시판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lphaL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현재위치 게시판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lphaL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나는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lphaL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 게시판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8AB75-6367-44FE-A3D0-D4156E4D2F59}"/>
              </a:ext>
            </a:extLst>
          </p:cNvPr>
          <p:cNvSpPr txBox="1"/>
          <p:nvPr/>
        </p:nvSpPr>
        <p:spPr>
          <a:xfrm>
            <a:off x="759483" y="77068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8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73295-4B47-4E92-AB26-B90468CA4A04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026088" y="1299864"/>
            <a:ext cx="618979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로그인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연동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가입한 계정일 경우 로그인 후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메인화면으로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가입되지 않은 계정일 경우 회원가입화면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 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3126B9D-B156-491F-92F7-FF1487E2D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33" y="494521"/>
            <a:ext cx="2703958" cy="5558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1B4F0-8EC8-4EA9-8ED9-52D2ACDFCA7B}"/>
              </a:ext>
            </a:extLst>
          </p:cNvPr>
          <p:cNvSpPr txBox="1"/>
          <p:nvPr/>
        </p:nvSpPr>
        <p:spPr>
          <a:xfrm>
            <a:off x="1980327" y="350339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079A4-6936-489D-AEC8-AFB3BC723551}"/>
              </a:ext>
            </a:extLst>
          </p:cNvPr>
          <p:cNvSpPr txBox="1"/>
          <p:nvPr/>
        </p:nvSpPr>
        <p:spPr>
          <a:xfrm>
            <a:off x="2794894" y="27925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1CA8A-059C-4B0E-8821-37C1EC63A370}"/>
              </a:ext>
            </a:extLst>
          </p:cNvPr>
          <p:cNvSpPr txBox="1"/>
          <p:nvPr/>
        </p:nvSpPr>
        <p:spPr>
          <a:xfrm>
            <a:off x="1617727" y="39159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08F9DD06-6680-4F09-B141-BF010430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0" y="855518"/>
            <a:ext cx="2772299" cy="4928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73295-4B47-4E92-AB26-B90468CA4A04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079A4-6936-489D-AEC8-AFB3BC723551}"/>
              </a:ext>
            </a:extLst>
          </p:cNvPr>
          <p:cNvSpPr txBox="1"/>
          <p:nvPr/>
        </p:nvSpPr>
        <p:spPr>
          <a:xfrm>
            <a:off x="2333499" y="160610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1B4F0-8EC8-4EA9-8ED9-52D2ACDFCA7B}"/>
              </a:ext>
            </a:extLst>
          </p:cNvPr>
          <p:cNvSpPr txBox="1"/>
          <p:nvPr/>
        </p:nvSpPr>
        <p:spPr>
          <a:xfrm>
            <a:off x="1341725" y="3244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105798" y="1296282"/>
            <a:ext cx="6189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중복확인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중복 체크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중복확인 하지 않으면 다음으로 넘어갈 수 없다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화면으로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예외처리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5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 이상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비밀번호와 비밀번호확인 체크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 descr="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4BE7F050-C41B-4D63-8FEC-67B808D4D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42445" r="3824" b="38693"/>
          <a:stretch/>
        </p:blipFill>
        <p:spPr>
          <a:xfrm>
            <a:off x="4555671" y="4497616"/>
            <a:ext cx="3545218" cy="1293582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7F657DD-4CE0-49F7-A2B0-4FE57A5C2A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81085" r="8077" b="7961"/>
          <a:stretch/>
        </p:blipFill>
        <p:spPr>
          <a:xfrm>
            <a:off x="8234195" y="4964813"/>
            <a:ext cx="3187337" cy="751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1675D9-54E2-4421-BF5F-1F3EC37C1142}"/>
              </a:ext>
            </a:extLst>
          </p:cNvPr>
          <p:cNvSpPr txBox="1"/>
          <p:nvPr/>
        </p:nvSpPr>
        <p:spPr>
          <a:xfrm>
            <a:off x="6723017" y="596109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예외처리와 중복체크</a:t>
            </a:r>
          </a:p>
        </p:txBody>
      </p:sp>
    </p:spTree>
    <p:extLst>
      <p:ext uri="{BB962C8B-B14F-4D97-AF65-F5344CB8AC3E}">
        <p14:creationId xmlns:p14="http://schemas.microsoft.com/office/powerpoint/2010/main" val="33685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8F1ABE4-F0EE-4C1D-AE7C-0BEF4120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0" y="575696"/>
            <a:ext cx="3010172" cy="5351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73295-4B47-4E92-AB26-B90468CA4A04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026088" y="1299864"/>
            <a:ext cx="61897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 중복확인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 중복 체크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중복확인 하지 않으면 다음으로 넘어갈 수 없다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취미 선택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보기 중에서 선택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B2FFC82-E84F-46CB-96EA-DFA3A1782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36826" r="19073" b="21016"/>
          <a:stretch/>
        </p:blipFill>
        <p:spPr>
          <a:xfrm>
            <a:off x="5556070" y="3429000"/>
            <a:ext cx="2188338" cy="2235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FF8354-8F8C-4819-90FD-390DEB20E71D}"/>
              </a:ext>
            </a:extLst>
          </p:cNvPr>
          <p:cNvSpPr txBox="1"/>
          <p:nvPr/>
        </p:nvSpPr>
        <p:spPr>
          <a:xfrm>
            <a:off x="6104709" y="574244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거주지 선택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079A4-6936-489D-AEC8-AFB3BC723551}"/>
              </a:ext>
            </a:extLst>
          </p:cNvPr>
          <p:cNvSpPr txBox="1"/>
          <p:nvPr/>
        </p:nvSpPr>
        <p:spPr>
          <a:xfrm>
            <a:off x="2124492" y="199891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1B4F0-8EC8-4EA9-8ED9-52D2ACDFCA7B}"/>
              </a:ext>
            </a:extLst>
          </p:cNvPr>
          <p:cNvSpPr txBox="1"/>
          <p:nvPr/>
        </p:nvSpPr>
        <p:spPr>
          <a:xfrm>
            <a:off x="796398" y="25398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2-a.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4FC8C-1AA9-437C-84BE-AFC2E71CA694}"/>
              </a:ext>
            </a:extLst>
          </p:cNvPr>
          <p:cNvSpPr txBox="1"/>
          <p:nvPr/>
        </p:nvSpPr>
        <p:spPr>
          <a:xfrm>
            <a:off x="796398" y="306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2-b.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DA83D-700E-4D0E-ABC4-2B0A20475130}"/>
              </a:ext>
            </a:extLst>
          </p:cNvPr>
          <p:cNvSpPr txBox="1"/>
          <p:nvPr/>
        </p:nvSpPr>
        <p:spPr>
          <a:xfrm>
            <a:off x="796398" y="397915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2-c.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03822-5098-4331-8675-FB6365DFCC64}"/>
              </a:ext>
            </a:extLst>
          </p:cNvPr>
          <p:cNvSpPr txBox="1"/>
          <p:nvPr/>
        </p:nvSpPr>
        <p:spPr>
          <a:xfrm>
            <a:off x="1032200" y="458380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026088" y="1299864"/>
            <a:ext cx="66371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프로필 표시 공간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친구목록 화면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친구목록과 친구 승인대기 목록을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친구목록 클릭 시 해당 친구와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수락대기 목록 클릭 시 해당 친구와 친구승인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Y/N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탭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프로필페이지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거주지게시판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현재위치게시판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지금나는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 슬라이더로 변경 가능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D7FC74C-9232-41EF-B102-A83286E86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"/>
          <a:stretch/>
        </p:blipFill>
        <p:spPr>
          <a:xfrm>
            <a:off x="865789" y="655787"/>
            <a:ext cx="2981290" cy="5731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079A4-6936-489D-AEC8-AFB3BC723551}"/>
              </a:ext>
            </a:extLst>
          </p:cNvPr>
          <p:cNvSpPr txBox="1"/>
          <p:nvPr/>
        </p:nvSpPr>
        <p:spPr>
          <a:xfrm>
            <a:off x="1483299" y="14710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1B4F0-8EC8-4EA9-8ED9-52D2ACDFCA7B}"/>
              </a:ext>
            </a:extLst>
          </p:cNvPr>
          <p:cNvSpPr txBox="1"/>
          <p:nvPr/>
        </p:nvSpPr>
        <p:spPr>
          <a:xfrm>
            <a:off x="528734" y="24452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1CA8A-059C-4B0E-8821-37C1EC63A370}"/>
              </a:ext>
            </a:extLst>
          </p:cNvPr>
          <p:cNvSpPr txBox="1"/>
          <p:nvPr/>
        </p:nvSpPr>
        <p:spPr>
          <a:xfrm>
            <a:off x="430340" y="7253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30794-4774-45E5-9625-21419F0ABA5C}"/>
              </a:ext>
            </a:extLst>
          </p:cNvPr>
          <p:cNvSpPr/>
          <p:nvPr/>
        </p:nvSpPr>
        <p:spPr>
          <a:xfrm>
            <a:off x="1767839" y="1471080"/>
            <a:ext cx="1132115" cy="52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E2DFA-ED42-4C4E-84EA-C2CBC6F24E82}"/>
              </a:ext>
            </a:extLst>
          </p:cNvPr>
          <p:cNvSpPr/>
          <p:nvPr/>
        </p:nvSpPr>
        <p:spPr>
          <a:xfrm>
            <a:off x="891333" y="2215298"/>
            <a:ext cx="2955745" cy="212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9E2FD-5B4A-4823-AD71-044E7A045F80}"/>
              </a:ext>
            </a:extLst>
          </p:cNvPr>
          <p:cNvSpPr/>
          <p:nvPr/>
        </p:nvSpPr>
        <p:spPr>
          <a:xfrm>
            <a:off x="720090" y="597159"/>
            <a:ext cx="3282744" cy="779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06287-F407-4032-ABDB-B277D2538B96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_a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404592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73295-4B47-4E92-AB26-B90468CA4A04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_a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026088" y="1299864"/>
            <a:ext cx="6637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4-a. NFC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화면 이동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친구인 상대와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등록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킨 후 서로의 휴대폰을 맞대면 작동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NFC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친구가 되면 친구목록에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친구로 출력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4-b.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추천 화면 이동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E780693-A25B-41BE-B662-E5A70E9E1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8" b="18890"/>
          <a:stretch/>
        </p:blipFill>
        <p:spPr>
          <a:xfrm>
            <a:off x="6254347" y="2720359"/>
            <a:ext cx="1722584" cy="1552986"/>
          </a:xfrm>
          <a:prstGeom prst="rect">
            <a:avLst/>
          </a:prstGeom>
        </p:spPr>
      </p:pic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A38B055-F4A2-4342-803E-9260B3FEA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7" b="11552"/>
          <a:stretch/>
        </p:blipFill>
        <p:spPr>
          <a:xfrm>
            <a:off x="8136742" y="2805798"/>
            <a:ext cx="1722584" cy="152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15384-2314-4D58-ABEE-3B3CC711D9FC}"/>
              </a:ext>
            </a:extLst>
          </p:cNvPr>
          <p:cNvSpPr txBox="1"/>
          <p:nvPr/>
        </p:nvSpPr>
        <p:spPr>
          <a:xfrm>
            <a:off x="6958738" y="446961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화면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E1A17E6-8520-4987-992D-40165131D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"/>
          <a:stretch/>
        </p:blipFill>
        <p:spPr>
          <a:xfrm>
            <a:off x="865789" y="655787"/>
            <a:ext cx="2981290" cy="57317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FA1377-171B-4CF6-A02E-DBED7531EEBF}"/>
              </a:ext>
            </a:extLst>
          </p:cNvPr>
          <p:cNvSpPr txBox="1"/>
          <p:nvPr/>
        </p:nvSpPr>
        <p:spPr>
          <a:xfrm>
            <a:off x="1483299" y="14710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11FF0-8364-4F5E-9E30-EE5611455632}"/>
              </a:ext>
            </a:extLst>
          </p:cNvPr>
          <p:cNvSpPr txBox="1"/>
          <p:nvPr/>
        </p:nvSpPr>
        <p:spPr>
          <a:xfrm>
            <a:off x="528734" y="24452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CD3A6-7CD5-41C4-853C-62A719555A97}"/>
              </a:ext>
            </a:extLst>
          </p:cNvPr>
          <p:cNvSpPr txBox="1"/>
          <p:nvPr/>
        </p:nvSpPr>
        <p:spPr>
          <a:xfrm>
            <a:off x="430340" y="7253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67D1F-7272-4955-A48A-7AEB87001F47}"/>
              </a:ext>
            </a:extLst>
          </p:cNvPr>
          <p:cNvSpPr/>
          <p:nvPr/>
        </p:nvSpPr>
        <p:spPr>
          <a:xfrm>
            <a:off x="1767839" y="1471080"/>
            <a:ext cx="1132115" cy="52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B0B423-A371-41C0-8B3B-151AB0309C8D}"/>
              </a:ext>
            </a:extLst>
          </p:cNvPr>
          <p:cNvSpPr/>
          <p:nvPr/>
        </p:nvSpPr>
        <p:spPr>
          <a:xfrm>
            <a:off x="891333" y="2215298"/>
            <a:ext cx="2955745" cy="212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4B4E83-3FED-44A1-B5F0-E47C62049E8A}"/>
              </a:ext>
            </a:extLst>
          </p:cNvPr>
          <p:cNvSpPr/>
          <p:nvPr/>
        </p:nvSpPr>
        <p:spPr>
          <a:xfrm>
            <a:off x="720090" y="597159"/>
            <a:ext cx="3282744" cy="779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227C5-8088-4FE1-84AB-C9D0D79C7D57}"/>
              </a:ext>
            </a:extLst>
          </p:cNvPr>
          <p:cNvSpPr txBox="1"/>
          <p:nvPr/>
        </p:nvSpPr>
        <p:spPr>
          <a:xfrm>
            <a:off x="2914059" y="39084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4-c.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7ACEF-2972-4499-9FA3-E3DF72550D29}"/>
              </a:ext>
            </a:extLst>
          </p:cNvPr>
          <p:cNvSpPr txBox="1"/>
          <p:nvPr/>
        </p:nvSpPr>
        <p:spPr>
          <a:xfrm>
            <a:off x="2914059" y="45574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4-b.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FF7F8-65E2-4FDD-A8DB-3B0DCF7BFB7B}"/>
              </a:ext>
            </a:extLst>
          </p:cNvPr>
          <p:cNvSpPr txBox="1"/>
          <p:nvPr/>
        </p:nvSpPr>
        <p:spPr>
          <a:xfrm>
            <a:off x="2896426" y="520225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4-a.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73295-4B47-4E92-AB26-B90468CA4A04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_a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F00F-E062-46B7-9524-41BAC33C6DE2}"/>
              </a:ext>
            </a:extLst>
          </p:cNvPr>
          <p:cNvSpPr txBox="1"/>
          <p:nvPr/>
        </p:nvSpPr>
        <p:spPr>
          <a:xfrm>
            <a:off x="5026088" y="1299864"/>
            <a:ext cx="6637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4-c.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 범위 설정 화면 이동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학과를 각각 공개 설정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E1A17E6-8520-4987-992D-40165131D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"/>
          <a:stretch/>
        </p:blipFill>
        <p:spPr>
          <a:xfrm>
            <a:off x="865789" y="655787"/>
            <a:ext cx="2981290" cy="57317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FA1377-171B-4CF6-A02E-DBED7531EEBF}"/>
              </a:ext>
            </a:extLst>
          </p:cNvPr>
          <p:cNvSpPr txBox="1"/>
          <p:nvPr/>
        </p:nvSpPr>
        <p:spPr>
          <a:xfrm>
            <a:off x="1483299" y="14710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11FF0-8364-4F5E-9E30-EE5611455632}"/>
              </a:ext>
            </a:extLst>
          </p:cNvPr>
          <p:cNvSpPr txBox="1"/>
          <p:nvPr/>
        </p:nvSpPr>
        <p:spPr>
          <a:xfrm>
            <a:off x="528734" y="24452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CD3A6-7CD5-41C4-853C-62A719555A97}"/>
              </a:ext>
            </a:extLst>
          </p:cNvPr>
          <p:cNvSpPr txBox="1"/>
          <p:nvPr/>
        </p:nvSpPr>
        <p:spPr>
          <a:xfrm>
            <a:off x="430340" y="7253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67D1F-7272-4955-A48A-7AEB87001F47}"/>
              </a:ext>
            </a:extLst>
          </p:cNvPr>
          <p:cNvSpPr/>
          <p:nvPr/>
        </p:nvSpPr>
        <p:spPr>
          <a:xfrm>
            <a:off x="1767839" y="1471080"/>
            <a:ext cx="1132115" cy="52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B0B423-A371-41C0-8B3B-151AB0309C8D}"/>
              </a:ext>
            </a:extLst>
          </p:cNvPr>
          <p:cNvSpPr/>
          <p:nvPr/>
        </p:nvSpPr>
        <p:spPr>
          <a:xfrm>
            <a:off x="891333" y="2215298"/>
            <a:ext cx="2955745" cy="212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4B4E83-3FED-44A1-B5F0-E47C62049E8A}"/>
              </a:ext>
            </a:extLst>
          </p:cNvPr>
          <p:cNvSpPr/>
          <p:nvPr/>
        </p:nvSpPr>
        <p:spPr>
          <a:xfrm>
            <a:off x="720090" y="597159"/>
            <a:ext cx="3282744" cy="779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227C5-8088-4FE1-84AB-C9D0D79C7D57}"/>
              </a:ext>
            </a:extLst>
          </p:cNvPr>
          <p:cNvSpPr txBox="1"/>
          <p:nvPr/>
        </p:nvSpPr>
        <p:spPr>
          <a:xfrm>
            <a:off x="2914059" y="39084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4-c.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7ACEF-2972-4499-9FA3-E3DF72550D29}"/>
              </a:ext>
            </a:extLst>
          </p:cNvPr>
          <p:cNvSpPr txBox="1"/>
          <p:nvPr/>
        </p:nvSpPr>
        <p:spPr>
          <a:xfrm>
            <a:off x="2914059" y="45574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4-b.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FF7F8-65E2-4FDD-A8DB-3B0DCF7BFB7B}"/>
              </a:ext>
            </a:extLst>
          </p:cNvPr>
          <p:cNvSpPr txBox="1"/>
          <p:nvPr/>
        </p:nvSpPr>
        <p:spPr>
          <a:xfrm>
            <a:off x="2896426" y="520225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4-a.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4963DC9-A6D7-4676-9B70-9E85B6BC1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2" b="21100"/>
          <a:stretch/>
        </p:blipFill>
        <p:spPr>
          <a:xfrm>
            <a:off x="5362954" y="2311603"/>
            <a:ext cx="2505172" cy="35705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9DDE50-F891-4C87-B7AC-A3C298209659}"/>
              </a:ext>
            </a:extLst>
          </p:cNvPr>
          <p:cNvSpPr txBox="1"/>
          <p:nvPr/>
        </p:nvSpPr>
        <p:spPr>
          <a:xfrm>
            <a:off x="5713690" y="58821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공개설정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7CCBCE-4017-44D2-AE13-D89DB70C6C9C}"/>
              </a:ext>
            </a:extLst>
          </p:cNvPr>
          <p:cNvSpPr txBox="1"/>
          <p:nvPr/>
        </p:nvSpPr>
        <p:spPr>
          <a:xfrm>
            <a:off x="8322947" y="588217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▲ 타 사용자 프로필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83EBB262-6772-4257-BBF4-0FFF51817C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9215" r="3952" b="25984"/>
          <a:stretch/>
        </p:blipFill>
        <p:spPr>
          <a:xfrm>
            <a:off x="8205854" y="2310301"/>
            <a:ext cx="2356293" cy="35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7D85BB-276B-4B31-BCD4-1E871B49BF7D}"/>
              </a:ext>
            </a:extLst>
          </p:cNvPr>
          <p:cNvSpPr txBox="1"/>
          <p:nvPr/>
        </p:nvSpPr>
        <p:spPr>
          <a:xfrm>
            <a:off x="5026090" y="494521"/>
            <a:ext cx="443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_b ::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 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E830-B2B2-4973-BD99-2840540A66FB}"/>
              </a:ext>
            </a:extLst>
          </p:cNvPr>
          <p:cNvSpPr txBox="1"/>
          <p:nvPr/>
        </p:nvSpPr>
        <p:spPr>
          <a:xfrm>
            <a:off x="5026088" y="1299864"/>
            <a:ext cx="701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선택한 거주지 게시판만 이용가능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Tx/>
              <a:buChar char="-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게시판목록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출력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본문으로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및 검색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화면으로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하단에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검색바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793740-B5CE-4E18-B716-2F3DE974A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3"/>
          <a:stretch/>
        </p:blipFill>
        <p:spPr>
          <a:xfrm>
            <a:off x="952488" y="699890"/>
            <a:ext cx="2849198" cy="5458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1CEE8-9AE9-493D-B10D-BCCFEBAFE545}"/>
              </a:ext>
            </a:extLst>
          </p:cNvPr>
          <p:cNvSpPr txBox="1"/>
          <p:nvPr/>
        </p:nvSpPr>
        <p:spPr>
          <a:xfrm>
            <a:off x="1397735" y="113789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50E7-B978-416C-8B9A-56D1D6134B8E}"/>
              </a:ext>
            </a:extLst>
          </p:cNvPr>
          <p:cNvSpPr txBox="1"/>
          <p:nvPr/>
        </p:nvSpPr>
        <p:spPr>
          <a:xfrm>
            <a:off x="607567" y="1484761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AC93A-57FC-4A6E-A6EE-5BCAD27D067E}"/>
              </a:ext>
            </a:extLst>
          </p:cNvPr>
          <p:cNvSpPr/>
          <p:nvPr/>
        </p:nvSpPr>
        <p:spPr>
          <a:xfrm>
            <a:off x="1742544" y="1161633"/>
            <a:ext cx="1315348" cy="52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73FA5-7EFE-4A6F-80C1-23584DA6542F}"/>
              </a:ext>
            </a:extLst>
          </p:cNvPr>
          <p:cNvSpPr/>
          <p:nvPr/>
        </p:nvSpPr>
        <p:spPr>
          <a:xfrm>
            <a:off x="948890" y="1632037"/>
            <a:ext cx="2849198" cy="213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0A9A7-DDDA-4C02-83A5-21A9CFD1A741}"/>
              </a:ext>
            </a:extLst>
          </p:cNvPr>
          <p:cNvSpPr txBox="1"/>
          <p:nvPr/>
        </p:nvSpPr>
        <p:spPr>
          <a:xfrm>
            <a:off x="2876592" y="391799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83B03-02F3-45FD-B0E0-6A8A5B692F69}"/>
              </a:ext>
            </a:extLst>
          </p:cNvPr>
          <p:cNvSpPr/>
          <p:nvPr/>
        </p:nvSpPr>
        <p:spPr>
          <a:xfrm>
            <a:off x="3239192" y="4015871"/>
            <a:ext cx="558896" cy="165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622</Words>
  <Application>Microsoft Office PowerPoint</Application>
  <PresentationFormat>와이드스크린</PresentationFormat>
  <Paragraphs>191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Melon</dc:creator>
  <cp:lastModifiedBy>Melon</cp:lastModifiedBy>
  <cp:revision>23</cp:revision>
  <dcterms:created xsi:type="dcterms:W3CDTF">2019-05-29T10:54:49Z</dcterms:created>
  <dcterms:modified xsi:type="dcterms:W3CDTF">2019-06-10T13:59:26Z</dcterms:modified>
</cp:coreProperties>
</file>