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Poppi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boldItalic.fntdata"/><Relationship Id="rId10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oppi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5d38ac5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f05d38ac5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05d38ac5e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f05d38ac5e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05d38ac5e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f05d38ac5e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353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65231" r="0" t="48638"/>
          <a:stretch/>
        </p:blipFill>
        <p:spPr>
          <a:xfrm>
            <a:off x="0" y="0"/>
            <a:ext cx="1959644" cy="2641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65231" r="0" t="48638"/>
          <a:stretch/>
        </p:blipFill>
        <p:spPr>
          <a:xfrm flipH="1">
            <a:off x="7184356" y="15715"/>
            <a:ext cx="1959644" cy="2641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268" y="2783673"/>
            <a:ext cx="138482" cy="15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147795">
            <a:off x="775590" y="4460366"/>
            <a:ext cx="205148" cy="227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075679">
            <a:off x="6973679" y="568570"/>
            <a:ext cx="192282" cy="212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13114">
            <a:off x="7988740" y="2865124"/>
            <a:ext cx="129826" cy="1437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 with low confidence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9824" y="1291292"/>
            <a:ext cx="5239579" cy="2029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41386" y="4152217"/>
            <a:ext cx="1257270" cy="43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52126" y="4152217"/>
            <a:ext cx="1257270" cy="43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21674" y="4152217"/>
            <a:ext cx="1257270" cy="43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61073" y="4152217"/>
            <a:ext cx="628636" cy="43585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889070" y="3811256"/>
            <a:ext cx="1401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92A88C"/>
                </a:solidFill>
                <a:latin typeface="Poppins"/>
                <a:ea typeface="Poppins"/>
                <a:cs typeface="Poppins"/>
                <a:sym typeface="Poppins"/>
              </a:rPr>
              <a:t>Presented by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353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9888" y="3806926"/>
            <a:ext cx="992138" cy="99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0" l="65231" r="0" t="48638"/>
          <a:stretch/>
        </p:blipFill>
        <p:spPr>
          <a:xfrm>
            <a:off x="0" y="0"/>
            <a:ext cx="1959644" cy="2641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0" l="65231" r="0" t="48638"/>
          <a:stretch/>
        </p:blipFill>
        <p:spPr>
          <a:xfrm flipH="1">
            <a:off x="7184356" y="15715"/>
            <a:ext cx="1959644" cy="2641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268" y="2783673"/>
            <a:ext cx="138482" cy="15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075679">
            <a:off x="6973679" y="568570"/>
            <a:ext cx="192282" cy="212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13114">
            <a:off x="7988740" y="2865124"/>
            <a:ext cx="129826" cy="143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4147795">
            <a:off x="775590" y="4460366"/>
            <a:ext cx="205148" cy="227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353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9888" y="3806926"/>
            <a:ext cx="992138" cy="99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0" l="65231" r="0" t="48638"/>
          <a:stretch/>
        </p:blipFill>
        <p:spPr>
          <a:xfrm>
            <a:off x="0" y="0"/>
            <a:ext cx="1959644" cy="2641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b="0" l="65231" r="0" t="48638"/>
          <a:stretch/>
        </p:blipFill>
        <p:spPr>
          <a:xfrm flipH="1">
            <a:off x="7184356" y="15715"/>
            <a:ext cx="1959644" cy="2641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268" y="2783673"/>
            <a:ext cx="138482" cy="15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075679">
            <a:off x="6973679" y="568570"/>
            <a:ext cx="192282" cy="212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13114">
            <a:off x="7988740" y="2865124"/>
            <a:ext cx="129826" cy="143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4147795">
            <a:off x="775590" y="4460366"/>
            <a:ext cx="205148" cy="22712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538287" y="3729992"/>
            <a:ext cx="727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B9CEB4"/>
                </a:solidFill>
                <a:latin typeface="Poppins"/>
                <a:ea typeface="Poppins"/>
                <a:cs typeface="Poppins"/>
                <a:sym typeface="Poppins"/>
              </a:rPr>
              <a:t>Font:</a:t>
            </a:r>
            <a:r>
              <a:rPr i="0" lang="en" sz="1800" u="none" cap="none" strike="noStrike">
                <a:solidFill>
                  <a:srgbClr val="B9CEB4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Logo&#10;&#10;Description automatically generated with low confidence" id="95" name="Google Shape;9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68882" y="628484"/>
            <a:ext cx="3651370" cy="141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70435" y="2709015"/>
            <a:ext cx="876170" cy="30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35680" y="2693300"/>
            <a:ext cx="876170" cy="30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18770" y="2701924"/>
            <a:ext cx="876170" cy="30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22100" y="2693300"/>
            <a:ext cx="438085" cy="30373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3653427" y="2364750"/>
            <a:ext cx="1482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2A88C"/>
                </a:solidFill>
                <a:latin typeface="Poppins"/>
                <a:ea typeface="Poppins"/>
                <a:cs typeface="Poppins"/>
                <a:sym typeface="Poppins"/>
              </a:rPr>
              <a:t>Presented by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4321078" y="4162153"/>
            <a:ext cx="371400" cy="371400"/>
          </a:xfrm>
          <a:prstGeom prst="rect">
            <a:avLst/>
          </a:prstGeom>
          <a:solidFill>
            <a:srgbClr val="B9CE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4830310" y="4162153"/>
            <a:ext cx="371400" cy="371400"/>
          </a:xfrm>
          <a:prstGeom prst="rect">
            <a:avLst/>
          </a:prstGeom>
          <a:solidFill>
            <a:srgbClr val="92A8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339542" y="4162153"/>
            <a:ext cx="371400" cy="371400"/>
          </a:xfrm>
          <a:prstGeom prst="rect">
            <a:avLst/>
          </a:prstGeom>
          <a:solidFill>
            <a:srgbClr val="A8877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848774" y="4162153"/>
            <a:ext cx="371400" cy="371400"/>
          </a:xfrm>
          <a:prstGeom prst="rect">
            <a:avLst/>
          </a:prstGeom>
          <a:solidFill>
            <a:srgbClr val="F5450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257225" y="3678638"/>
            <a:ext cx="992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9CEB4"/>
                </a:solidFill>
                <a:latin typeface="Poppins"/>
                <a:ea typeface="Poppins"/>
                <a:cs typeface="Poppins"/>
                <a:sym typeface="Poppins"/>
              </a:rPr>
              <a:t>Colors:</a:t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549212" y="4213519"/>
            <a:ext cx="87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9CEB4"/>
                </a:solidFill>
                <a:latin typeface="Poppins"/>
                <a:ea typeface="Poppins"/>
                <a:cs typeface="Poppins"/>
                <a:sym typeface="Poppins"/>
              </a:rPr>
              <a:t>Poppins</a:t>
            </a: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