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.xml" ContentType="application/vnd.openxmlformats-officedocument.presentationml.notesSlide+xml"/>
  <Override PartName="/ppt/ink/ink83.xml" ContentType="application/inkml+xml"/>
  <Override PartName="/ppt/notesSlides/notesSlide2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73" r:id="rId4"/>
    <p:sldId id="574" r:id="rId5"/>
    <p:sldId id="575" r:id="rId6"/>
    <p:sldId id="576" r:id="rId7"/>
    <p:sldId id="653" r:id="rId8"/>
    <p:sldId id="577" r:id="rId9"/>
    <p:sldId id="568" r:id="rId10"/>
    <p:sldId id="571" r:id="rId11"/>
    <p:sldId id="572" r:id="rId12"/>
    <p:sldId id="578" r:id="rId13"/>
    <p:sldId id="650" r:id="rId14"/>
    <p:sldId id="5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/>
    <p:restoredTop sz="96327"/>
  </p:normalViewPr>
  <p:slideViewPr>
    <p:cSldViewPr snapToGrid="0">
      <p:cViewPr varScale="1">
        <p:scale>
          <a:sx n="113" d="100"/>
          <a:sy n="113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26:29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14339 9185 615 0,'20'7'78'0,"-1"-2"-70"16,-4-1-6-16,1-2 24 0,-2-2 35 0,0-4 6 0,-2 0-13 16,2 1-20-16,1 0-22 0,2 3-1 0,1 0-3 15,2-2-3-15,2 2-2 0,0 0-3 0,2 0 0 16,-1 1 0-16,2 1 5 0,1-4-3 0,0 3 6 0,0 0-11 15,4-1 3-15,-2 0-2 0,3 0 12 0,2-1-5 0,2 0 15 16,-1 2 3-16,3-1-2 0,3-1-5 0,1 0 9 16,3 0-2-16,1 0 14 0,1-1-7 0,2 1-6 15,0-2-14-15,5 1-2 0,-2 0 5 0,2-1-1 0,-2 0 1 16,1 2-8-16,1 0 8 0,0-1 8 0,1 5-3 0,0-2 2 16,4 1-12-16,2-1-3 0,1-1-5 0,1 1 5 15,2 1-8-15,1 0 3 0,3-3 3 0,3 2 0 16,-4 0 5-16,6 0-1 0,1-2-7 0,4 0 5 0,-1 0-10 15,4 2 5-15,-4-2-2 0,2 2 2 0,2-1 0 16,-6 0 5-16,2 4-8 0,-5 0 3 0,0-1 3 0,-1-1 5 16,2 4-3-16,-3-1-8 0,0 0 6 0,4 1-3 15,0 0 3-15,2 1 2 0,3-1-8 0,2 2 3 0,3-1-2 16,4 1 12-16,2-1-15 0,-2-2 5 0,1 2-5 0,1-3 10 16,-1 1 13-16,2-2 2 0,1 0 3 0,-1 1-3 15,1-3-4-15,-2 4-3 0,3-1-13 0,-2-1 0 0,1 3 3 16,-4-1-1-16,-2-3-4 15,2 3 4-15,-2 1 3 0,0 1 0 0,2-1 3 0,0 4-5 0,-2 0 5 0,0 0-6 16,4 4 6-16,-4-1-6 0,2-2 1 0,-3 1 2 16,-1-1 3-16,-1-1 2 0,-3 0 6 0,0-2 1 0,-4-1-1 15,-2 0 2-15,-2-1 15 0,-1-3 0 0,2 0 8 16,-1-2-23-16,5-3-2 0,-2 0-13 0,-1 1-6 0,-1 1 6 16,-2-1 2-16,-3 1-5 0,-5 0 5 0,-4 1-10 15,-4 2 10-15,-4-3-5 0,-1 1 3 0,-4-2-3 0,-2 1 5 16,-3 1-3-16,-3 0 1 0,-3 1-39 0,-4 0-34 15,-5 2-46-15,-4 1-38 0,-3 1-46 0,-4 0-49 0,-4 3-52 16,-2 4-55-16,-7-3 178 0,-4 4 89 0</inkml:trace>
  <inkml:trace contextRef="#ctx0" brushRef="#br0" timeOffset="11894.18">14133 7643 541 0,'-16'-14'49'0,"0"6"2"0,3-2-7 0,3 5-11 16,10 5-20-16,0 0-7 0,0 0-1 0,0 0-13 0,-8-7 5 16,8 7 3-16,0-9 3 0,5 2-6 0,7 2 0 15,-2 0 6-15,4 3-6 0,4 3 9 0,0-1-12 16,2 3 12-16,0 2-12 0,0-3 6 0,1 2 3 0,0 1-6 15,3 2 9-15,1-1-12 0,-1 1 6 0,2 2-2 0,2-2 2 16,0 3 0-16,5-2 0 0,1 0 0 0,2 1 0 16,2-3 0-16,4 1 5 0,2-1 3 0,1-1 18 0,4 0 2 15,3-1 0-15,0 1-5 0,2-2 3 0,4 1 7 16,-1 0 6-16,6 0-8 0,-1-2-11 0,1 1-7 16,1-1-2-16,1 1-6 0,3-1 8 0,-1 0-13 0,2-1 2 15,-2 2-4-15,4 0 7 0,0-3 8 0,3 2-1 0,0-2-4 16,2 0 0-16,2 0 0 0,-1 1-3 0,2-2-2 15,2-1-3-15,1 2 5 0,0 0 8 0,2 0 9 16,-4-1 2-16,4-1-7 0,-4 2-9 0,2 0 10 0,0 2 5 16,-4 1-2-16,-3-3 0 0,-1 0-9 0,-1 0 1 15,1 0 3-15,-2 1-9 0,0-4 4 16,-1 2-14-16,0-1 14 0,2 2-4 0,-2 0 6 0,1 0-3 0,0-3 6 16,-3 2-9-16,3 1 4 0,-2 0-3 0,1-2 2 0,-5 4 5 15,2-2-7-15,-6-2 2 0,-1 0-2 0,-5 2-3 16,-2-3 18-16,-5 0-18 0,-3 0 3 0,-3-1 0 0,-7 1 2 15,2 4-8-15,-7-4-2 0,-2 2-7 0,-2 1 9 16,-4 0-2-16,-6-1-18 0,1-1-49 0,-3 2-38 0,-15 0-34 16,0 0-20-16,0 0-26 0,10 3-44 0,-10-3-69 0,8 6 140 15,-8 2 79-15,-6-1 40 0</inkml:trace>
  <inkml:trace contextRef="#ctx0" brushRef="#br0" timeOffset="15535.77">14335 10621 572 0,'-7'10'111'0,"4"2"-86"0,0 0-9 15,3-12-4-15,0 0 1 0,0 0-2 0,0 0-6 16,0 0-2-16,0 0-3 0,0 0-6 0,0 0 3 0,0 0 1 16,5 11 7-16,1 2-2 0,-6-13-6 0,12 18 6 0,-5-18-3 15,-1-2-3-15,5 6 0 0,1-1 1 0,1-2 2 16,2 2 0-16,-1 0 0 0,1 2 0 0,1 0 0 0,-1-5 5 16,2 4 8-16,-1-3 10 0,1 3 5 0,-1-1-7 15,2 0 0-15,2-4 7 0,-3 3-3 0,0 0 1 0,3-2-5 16,-2 1-6-16,4-1-2 0,-3 0-3 0,1-1 6 15,1 2-9-15,-1-1 4 0,3-1-3 0,-2 1 7 16,2 0-2-16,0 0 5 0,3 0-6 0,-1 1 2 0,1 0-15 16,1-2 12-16,-1 1-14 0,4-4 11 0,0 3-3 0,1-1-5 15,2 0 0-15,1 4 3 0,-2-7-1 0,0 7 11 16,2-2-3-16,1 0 3 0,1 1-8 0,0-1-2 0,-1-2 2 16,-1 2-2-16,5 2 0 0,-2-4-3 0,1 2 0 15,1 1 5-15,-3-1-8 0,1 1 3 0,1 3-2 0,0-6 7 16,0 0-3-16,4 4-4 0,-2-2-6 0,0 0 8 15,0 4 5-15,2-4 0 0,0 2 3 0,3-4-6 0,-1 6 1 16,-1-4-3-16,3 4 5 0,3-6-3 0,-2 2 1 16,2 1-3-16,-2-4 0 0,3 9 0 0,-2-8 0 0,-2 4 0 15,1-4 5-15,-1 6 3 0,5-6 2 0,-4 4-5 16,0-1-2-16,3-1-3 0,-2 4 0 0,1-3 0 16,4 1 0-16,-3 0 0 0,3 0 5 15,1 0-8-15,0 0 9 0,-2-2-12 0,3 1 6 0,3-1-2 0,-4 1 2 0,1-2 5 16,0 4-2-16,-2-1 15 0,1 0 5 0,0-1-3 15,4 4-4-15,1 1-11 0,-2-2-2 0,5 1-3 16,1-2 0-16,2 2 0 0,2 2 0 0,0 0-5 0,0-4 7 16,1 2-2-16,1-1 3 0,1 0-3 0,-1 0 0 15,2-2-5-15,0-1 7 0,0 2-2 0,2-1 8 0,-5 1-16 16,1 1 11-16,2 0-1 0,-5 0 8 0,0-2 6 16,-2 0-4-16,0 2 7 0,-2 0-7 0,2 1 1 0,-3 2-8 15,-2-3 3-15,5 3 0 0,-2 1 2 0,2-1 6 16,0-2-9-16,1 0 14 0,0 0-8 0,2-2 2 0,2 2-15 15,-5 1 5-15,3 0-5 0,-2 0 3 0,1 0-3 16,-4-1 0-16,-1-1-5 0,-2 0 7 0,1-1-2 0,-2 0 8 16,-2 1-5-16,2-2 20 0,-3 2-3 0,0 1 6 15,3-2-11-15,-4 0-2 0,-3 1 3 0,1-2 2 0,-3 1 2 16,-1 1-9-16,-2-3 4 0,-3 0-15 0,-2 0 13 16,-1 1-6-16,-3 1 7 0,-2-1 1 0,-1 2-2 0,-1-2 0 15,-3 1-14-15,-1-2 12 0,-3 1-9 0,-2-1 4 16,-3 0-6-16,-1-1 0 0,-2 0 0 0,-4 2 5 0,-2-2-8 15,-12 0 3-15,0 0 3 0,0 0-6 16,11 0 3-16,-11 0-2 0,0 0-29 0,12 2-26 0,-12-2-35 0,0 0-34 16,10 1-28-16,-10-1-21 0,0 0-18 0,0 0-13 0,0 0 3 15,0 0-34-15,0 0 60 0,0 0 89 0,0 7 44 16</inkml:trace>
  <inkml:trace contextRef="#ctx0" brushRef="#br0" timeOffset="32418.12">18282 9299 657 0,'0'0'61'0,"0"0"-14"16,-7-10 22-16,3 4 26 0,-2 6-5 0,-2 2-18 0,-4 8-23 15,-3 2-3-15,2 2 1 0,-7 10-6 0,7-13-10 16,-4 0-8-16,0 5-3 0,-2 0 1 0,-1-1-6 0,0 4-2 16,-2-1 13-16,0 2-8 0,0-1 10 0,2 2-7 15,0-1 2-15,1 1 3 16,-1-1-3-16,-1 0-5 0,5-2-5 0,-1 3-8 0,-1-3-2 0,2-2-3 0,1 1 0 15,1-3 5-15,5-1-8 0,-1 1 8 0,2-3-10 0,8-11 5 16,0 0 3-16,0 0-11 0,-7 8 10 0,7-8-4 16,0 0 5-16,0 0-3 0,0 0-6 0,-6 11 14 0,6-11-6 15,0 0 4-15,0 0-6 0,0 0 10 0,0 0 0 0,0 0 3 16,2 8 3-16,2 0 7 0,-4-8-5 0,7 4 2 16,-2 0-2-16,5-2-3 0,1 1-1 0,2-1 1 0,0-3 3 15,-3 0-8-15,0 0 6 0,0 1-11 0,1-3 0 16,1 2 0-16,3-2-2 0,0-2 0 0,-1 3 2 0,3-2-3 15,-1-1 1-15,3 0-3 0,1 0 0 0,2 0 10 16,2-2-5-16,0 1 5 0,3-1-7 0,-1-2-11 0,3 4 3 16,-1-1 5-16,-1-1 2 0,-3 2 1 0,0 0-3 15,-3 2 0 1,-3 0 0-16,0 3 5 0,-2-3-8 0,-1 3 3 0,0-1 3 0,-2 0-6 0,0 2 3 0,-1 0 3 16,-12-1-11-16,11 0 11 0,-11 0-6 0,0 0 6 0,0 0 2 15,0 0-2-15,0 0-6 0,10 0 6 0,-10 0-9 0,0 0 12 16,0 0-6-16,0 0 8 0,0 0-1 0,0 0 9 15,0 0-4-15,0 0 1 0,0 0-2 0,0 0-1 0,0 0-5 16,0 0 3-16,0 0-6 0,9 0 11 16,-9 0 2-16,0 0 6 15,0 0-1-15,0 0-20 0,0 0 0 0,0 0 0 16,0 0 0-16,0 0 0 0,0 0 0 0,0 0 0 0,0 0 0 16,0 0 0-16,0 0 0 0,0 0 0 0,0 0 0 0,0 0 0 15,0 0 0-15,6-7 0 0,-8 2 0 0,2-5 0 16,-6 1 0-16,1-4 0 0,-4-2 0 0,-2 2 0 0,-1-5 0 15,1 8 0-15,1-4 0 0,2 3 0 0,-1 0 0 16,-2 2 0-16,3-1 0 0,-2 3 0 0,0-3 0 0,-1 5 0 16,1-2 0-16,-1 2 0 0,1 0 0 0,0-1 0 15,-2 0 0-15,12 6-22 0,-10-5-120 0,0 0-53 0,0 0-39 16,0-2-67-16,1 1-54 0,0-7-44 0,-1 6 199 16,2-3 100-16</inkml:trace>
  <inkml:trace contextRef="#ctx0" brushRef="#br0" timeOffset="34003.06">16284 9422 598 0,'16'1'103'0,"-16"-1"-42"0,0 0 14 0,0 0 17 0,13-4 3 16,-13 4-20-16,0 0-19 0,0 0-7 0,0 0 0 15,0 0-3-15,0 0-12 0,0 0-3 0,0 0-3 0,0 0-2 16,0 0 7-16,0 0-12 0,0 0 12 0,0 0-4 0,0 0 14 16,0 0-7-16,0 0-5 0,0 0 3 0,0 0-4 0,2 5-1 15,-4 0-12-15,-5 3 7 0,-1-2-14 0,-7 0 3 16,-3-2-5-16,0 9 7 0,2 5-17 0,2-3 7 0,1-3-3 15,-2 0 3-15,-1 3 3 0,0-2-5 0,-1 1 0 16,1-1-3-16,-1-2 0 0,1 3 0 0,2-2 0 0,0 2 5 16,1-5-8-16,0 2 8 0,5-2-15 0,-1 0 7 15,9-9-2-15,0 0 10 0,-8 9-2 0,8-9-6 0,0 0 0 16,0 0 6-16,0 0 0 0,0 0 0 0,0 0-3 0,0 0 0 16,0 0 0-16,0 0-6 0,0 0 14 0,0 0-11 15,0 0 6-15,0 0-11 0,0 0 5 0,0 0 1 0,0 0 12 16,0 0-10-16,0 0 3 0,0 0-5 0,0 0 2 0,0 0 0 15,0 0-6-15,3 6 9 0,1-3-3 0,2 1 3 16,5-2-9-16,0 0 9 0,5-2-3 0,1 0-3 0,2-3 6 16,-6 2 2-16,0 1-5 0,1 0 0 0,0-2-8 15,-1 2 11-15,1 0-3 0,0 0 3 0,1 0 2 0,0 0-8 16,0-1 3-16,0 1 3 0,0-1-6 0,2 1 3 16,-3-1 3-16,2 0-1 0,0 1 1 0,-3 0-3 0,2 0 0 15,0 0-5-15,0 0 2 0,-2 1 6 0,1-1-1 16,-2 1 1-16,0-1-3 0,1 0 0 0,-2-1 0 0,1 1 5 15,-2 0 2-15,1-2 4 0,-11 2 4 16,11 0-7-16,1-3 2 0,-2 3 3 0,-10 0 0 0,0 0 10 0,0 0 2 16,0 0 11-16,0 0-13 0,10-3-23 0,0 1 0 15,-10 2 0-15,0 0 0 0,0 0 0 0,0 0 0 0,0 0 0 16,0 0 0-16,8-8 0 0,-2-2 0 0,0 2 0 16,-4-1 0-16,0-2 0 0,-2-2 0 0,0 13 0 0,-5-12 0 15,-2-2 0-15,3 4 0 0,-4-3 0 0,-2 2 0 0,0-2 0 16,0 2 0-16,-5-3 0 0,5 2 0 0,-1 0 0 15,1 0-43-15,-1 2-88 0,0-4-36 0,1-3-34 16,-1 4-48-16,3 1-70 0,0-3-116 0,-5-1 184 0,3 3 125 16,0-3 63-16</inkml:trace>
  <inkml:trace contextRef="#ctx0" brushRef="#br0" timeOffset="38356.58">17204 9471 117 0,'8'4'51'0,"1"2"-18"0,2 3-9 0,-7-20 14 16,-1 1 6-16,0-4 7 0,-3 14-15 0,0 0 3 0,0 0-8 16,3-17-3-16,-3 17-5 0,0 0 3 0,0 0-3 15,0 0 11-15,0 0-9 0,0 0 6 0,0 0 2 0,0 0-4 16,0 0-4-16,0 0-4 0,0 0-1 0,0 0 1 0,0 0-16 15,0 0 8-15,0 0-5 0,-9-6 10 16,1 11-5-16,0 2 0 0,-1 2-3 0,-5 4-5 0,1-1 3 0,-1 6-6 16,-3 1 1-16,3-7 2 0,-2 2-8 0,0 0 3 0,0 0 3 15,0 3-6-15,0 0 9 0,-2-2-6 0,4 1 3 16,-2 1-3-16,2-3 0 0,1 0 0 0,2-3 0 0,0 0 5 16,1-1-8-16,3-1 3 0,7-9-2 0,-8 9 2 15,8-9 5-15,0 0-8 0,0 0 8 0,0 0-5 0,-8 7 8 31,8-7-16-31,0 0 11 0,0 0-6 0,0 0 6 16,0 0 2-16,0 0-8 0,0 0 3 0,0 0 3 0,0 0-1 16,0 0 6-16,0 0-11 0,0 0 14 0,0 0-9 0,0 0-2 15,0 6 0-15,0-6-946 0,6 6 946 0,4-1-1 16,-10-5 1-16,0 0 0 0,13-8 0 0,5 8 0 0,-18 0 0 16,23 0 0-16,1 6 0 0,4-15 0 0,-28 9 0 15,26-5 0-15,0 0 0 0,-5 7 0 0,-21-2 0 0,0 0 0 16,24 7 0-16,-24-7 0 0,23-9 0 0,-23 9 0 15,0 0 0-15,0 0 0 0,0 0 0 0,0 0 0 0,21-2 0 16,-21 2 0-16,0 0 0 0,0 0 0 0,20 1 0 0,-20-1 0 16,0 0 0-16,0 0 0 0,0 0 0 0,0 0 0 15,23-1 0-15,-23 1 0 0,0 0 0 0,0 0 0 0,0 0 0 16,20-6 0-16,0 1 0 0,-20 5 0 0,0 0 0 0,19-20 0 16,-19 20 0-16,18-13 0 0,-18 13 0 0,0 0 0 15,17-10 0-15,-17 10 0 0,14-15 0 0,-14 15 0 0,0 0 0 16,0 0 0-16,12-32 0 0,-12 32 0 0,0 0 0 15,0 0 0-15,0 0 0 0,7-22 0 0,-7 22 0 0,0 0 0 16,0 0 0-16,1-29 0 0,-2 6 0 0,-2 1 0 16,3 22 0-16,-6-31 0 0,6 31 0 0,0 0 0 0,-10-23 0 15,10 23 0-15,0 0 0 0,0 0 986 0,-14-24-973 0,-2 2-16 16,4 5 6-16,-1 8-6 0,13 9 8 0,-10-12-10 16,-1 3 5-16,11 9-2 0,0 0-3 0,-14 0 7 0,14 0-7 15,0 0-5-15,-11-3-14 0,2 5-4 0,9-2-13 16,-8 4 5-16,8-4-21 0,-11 6 1 0,1 2-8 0,3 0-9 15,-1 2-4-15,8-10-15 0,-6 11-27 0,2 2-36 0,0 0 78 16,0-3 38-16</inkml:trace>
  <inkml:trace contextRef="#ctx0" brushRef="#br0" timeOffset="39658.42">17217 9631 168 0,'10'-23'65'0,"-10"23"-22"16,2-13-4-16,-2 1 2 0,-2 1 10 0,2 11 6 0,-2-14-6 16,0 2 1-16,2 12-4 0,0 0 9 0,0 0 7 15,-1-11-4-15,1 11 7 0,-1-9-11 0,1 9-10 0,0 0-5 16,0 0 3-16,0 0 0 0,0 0 5 0,0 0-6 0,1-11-4 15,-1 11-16-15,0 0-2 0,0 0-14 0,0 0 4 16,0 0-9-16,0 0 6 0,0 0 5 0,-5 0 10 0,0 4-5 16,-2 0-3-16,-1 5-10 0,0 2 3 0,-6 3-5 0,-1 4-6 15,1 2 0-15,3-7 6 0,-3 3-6 0,2-2 9 16,-3-1-6-16,1 0 3 0,3 0 2 0,-2 1-3 16,0-1 1-16,0-2-3 0,0-1 0 0,2 1 5 0,1-2 3 15,-2 1-3-15,3 1-2 0,0-5-3 0,0 1 5 0,3 1-8 16,6-8 3-16,0 0 3 0,0 0-6 0,0 0 3 15,0 0-2-15,0 0 2 0,0 0 0 0,0 0 5 0,0 0-3 16,0 0 1-16,0 0-8 0,0 0 7 0,0 0-7 0,0 0 10 16,0 0-5-16,0 0 8 0,0 0-1 0,0 0-2 15,0 0 3-15,0 0 0 0,0 0-3 0,0 0-2 0,0 6 7 16,4 2-5-16,0-2 11 0,6-2-6 0,2-1 8 0,4 0-11 16,4-1 9-16,1 1-1 0,-6-3 6 0,3 0-1 15,-2 0-4-15,2 0-8 0,0 0-5 0,-2 0-3 0,2 1 5 16,-2-2-3-16,2 0 1 0,-1 1 2 0,0 0 2 15,0-2 9-15,-2 0-14 0,-1 2 11 0,1-3 0 16,-2 2-3-16,-1-1 1 0,-2-2-9 0,-10 4 11 0,0 0-13 16,10 0 8-16,2-3-3 0,-12 3 0 0,0 0 3 0,10-2 0 15,-10 2-3-15,9-3 8 0,-9 3-3 0,0 0 3 16,0 0-8-16,0 0 3 0,0 0-1 0,0 0-2 0,0 0 3 16,0 0 0-16,0 0 2 0,0 0 6 0,0 0-4 0,0 0 12 15,0 0 1-15,0 0-4 0,9-2-6 0,-9 2 6 16,0 0 4-16,0 0 1 0,0 0-24 0,0 0-2 0,0 0 0 15,7-6 0-15,-7 6 0 0,0 0 0 0,6-8 0 0,-6 8 0 16,2-8 0-16,-1-3 0 0,-1 0 0 0,-2 0 0 16,-2-1 0-16,-2-2 0 0,2 3 0 0,0 1 0 0,2-1 0 15,2 11 0-15,-6-10 0 0,2-1 0 0,0-1 0 16,0 0 0-16,0 2 0 0,4 10 0 0,-4-10 0 0,-2-1 0 16,3 1 0-16,3 10 0 0,-4-10 0 0,-1 1 0 15,5 9 0-15,0 0 0 0,0 0 0 0,-6-8 0 0,6 8 0 16,0 0 0-16,0 0 0 0,0 0 0 0,0 0 0 0,-4-8 0 15,-2-3 0-15,6 11 0 0,0 0 0 0,0 0-12 16,0 0-42-16,-4-7-5 0,4 7-16 0,0 0-15 0,0 0-26 16,-5-9-25-16,5 9-31 0,0 0-21 0,0 0-21 0,0 0-12 15,0 0-8-15,0 0 3 0,-2-11 116 0,2 11 57 16</inkml:trace>
  <inkml:trace contextRef="#ctx0" brushRef="#br0" timeOffset="47697.49">20962 9284 245 0,'-1'-18'101'0,"-2"3"-27"0,-3 5-20 16,6 10 7-16,-10-11-1 0,10 11 4 0,0 0-12 0,0 0-1 15,0 0 3-15,0 0-5 0,0 0-3 0,-11-11-5 16,11 11 1-16,0 0-6 0,0 0 2 0,0 0 1 0,0 0-3 16,0 0-3-1,0 0-7-15,0 0-3 0,0 0-3 0,0 0-4 0,0 0-8 0,0 0-5 0,0 0 2 0,-14-7-3 0,7 6 6 16,-4 3-1-16,4 3-2 0,-2-1-2 0,-3 1 7 15,3 1-5-15,-2 5 16 0,1-1-18 0,-1 0 7 0,1 3-10 16,0-2 8-16,-1 1-6 0,-1 2 1 0,0-1-3 16,-2 1 0-16,2 0 5 0,0-2-13 0,0 2 11 15,-1 1-6-15,1-2 6 0,1 1 2 16,-1 2-8-16,1-4 3 0,0 2-2 0,0-1 2 0,0-3 0 0,0 3 0 0,2-2 0 16,-1-1 5-16,1-2 13 0,4 3-13 0,-3-4 11 15,8-7-14-15,-8 9 9 0,8-9-9 0,0 0 1 0,-6 11 2 16,6-11-3-16,-6 8 1 0,6-8-3 0,0 0 0 15,0 0 0-15,0 0 5 0,0 0-8 0,0 0 8 0,0 0 1 16,0 0-12-16,0 0 9 0,0 0-6 0,0 0 6 0,0 0-8 16,0 0 13-16,0 0-6 0,0 7 4 0,0-7 4 15,2 8-5-15,3 0 5 0,0-2-2 0,4 0 2 0,2 1 0 16,1-2 1-16,5-1-6 0,-3-3-2 0,-1 2 7 16,3-3-10-16,1 2 7 0,2-1-7 0,0-1 13 0,1 0-3 15,-1-1-2-15,2 4-5 0,0-3 2 0,0 1-3 16,1 0 1-16,-1 0 2 0,1 1-8 0,0-2 9 15,0 3-12-15,0-3 12 16,-1 1-6-16,0-1-3 0,2 0 0 0,-3 0 6 0,1 0 5 0,-3 0-13 0,2-1 12 0,-4 0-2 16,1-1 24-16,-3-2-1 0,-3 0 5 0,-11 4-7 15,12-4-3-15,-12 4 3 0,0 0 2 0,10-5 8 0,-10 5-2 16,0 0-1-16,0 0-7 0,0 0 8 0,9-5 2 16,0-3 5-16,-9 8-37 0,0 0-4 0,0 0 0 0,0 0 0 15,4-6 0-15,-2-4 0 0,-1 3 0 0,-1-5 0 16,-2 2 0-16,-3 0 0 0,-4-1 0 0,0-1 0 0,1 1 0 15,-2-1 0-15,-2 2 0 0,0 0 0 0,0-2 0 0,-3 0 0 16,0-1 0-16,3 0 0 0,-3 3 0 0,3-1 0 16,-3-2 0-16,2 0 0 0,-1 0 0 0,3 1 0 15,-1 1 0-15,1 0 0 0,11 11 0 0,-7-11-20 0,7 11-90 16,-8-10-3-16,8 10-32 0,0 0-27 0,0 0-54 0,0 0-62 31,-4-11-70-31,4 11 50 0,-3-9 154 0,5-2 77 0</inkml:trace>
  <inkml:trace contextRef="#ctx0" brushRef="#br0" timeOffset="53837.18">14327 12745 834 0,'-14'20'54'0,"1"-8"-56"0,0 0-1 0,1-7 11 16,0-5 28-16,2-3 10 0,10 3-8 0,0 0-20 0,0 0-7 15,0 0-9-15,0 0-9 0,0 0 7 0,0 0-8 0,0 0 13 16,0 0-5-16,0 0 3 0,1-6-3 0,4 0-5 16,8 5 7-16,4 0-2 0,3 2 3 0,8 2-3 0,4-1-5 15,4 0 2-15,-3-2 6 0,2 4-6 0,2-4-2 16,2 0 5-16,1 0 5 0,1 0 0 0,1 0-2 0,1 0 12 16,3-2 3-16,1 2 5 0,0 0 3 0,3-3 2 15,1 4 8-15,4-4 8 0,3 2-6 0,2-2-7 0,2-2-13 16,0 1-5-16,2-2-2 15,2 3-1-15,0-4 0 0,4 3 0 0,-3-3 11 0,4 1-16 0,-1-1 5 0,2-1-10 16,1 2 8-16,0-3-5 0,-1 4-6 0,-2-4 0 16,3 0 16-16,-2 3-10 0,1 3 2 0,-5-2-7 0,0 0 2 15,-3 2 5-15,-4-2-3 0,0 5 1 0,-6-2 7 16,-4-3-5-16,-2 4 6 0,-4 0-4 0,0 2 4 0,-6 0-6 16,-2 1-2-16,-3-4 2 0,-2 4-3 0,-1 2-4 15,-8-4 4-15,3 3 3 0,-6-5-5 0,0 5 0 0,-3-1 3 16,0 1-1-16,-3-1-4 0,-3 1 4 0,-10-3-2 15,0 0 3-15,0 0 2 0,0 0-3 0,0 0 11 0,12 2 3 16,-12-2 4-16,0 0-4 0,8 4-3 0,-8-4-3 0,0 0-5 16,0 0-2-16,0 0-3 0,0 0 0 0,0 0 0 15,0 0 0-15,0 0 0 0,0 0-21 0,0 0-5 0,0 0-12 16,0 0-1-16,0 0-7 16,0 0-3-16,0 0-13 0,0 0-25 0,0 0-26 0,0 0-31 0,0 0-18 0,0 0-21 15,0 0-33-15,0 0 3 0,-1 8 107 0,-6-5 53 0</inkml:trace>
  <inkml:trace contextRef="#ctx0" brushRef="#br0" timeOffset="64959.58">14229 14381 667 0,'-6'14'198'16,"4"-2"-170"-16,2-12-20 15,0 10-3-15,0-10 3 0,0 0 7 0,0 0 3 0,6 8 8 0,4-1 2 0,4-5-2 16,5-4-13-16,-2-4-8 0,2 5 5 0,3-1-5 0,6 2 1 16,2-1-6-16,4 0 5 0,3 3-3 0,2-3 1 15,2 0 2-15,1 0 13 0,4-4 7 0,-1 2 11 0,4 0-7 16,-1 1-4-16,-1 2 1 0,2 0-3 0,4-2-5 16,2 0-5-16,-1 6-2 0,2-4-1 0,-2 2 6 15,0-2-4-15,2 2 17 0,0-1-1 0,-1-1 0 0,-1 3 0 16,1-5-15-16,-1 2 10 0,2 2-15 0,0-2 10 0,2-2-13 15,-2 1 6-15,1 1-4 0,0-2 19 0,-1-1-3 16,-2 3 3-16,2-4-11 0,-2 0 3 0,-3 0-5 16,-1 1-5-16,-1-1-11 0,-4 6 0 0,-3-3 1 0,0-3 7 15,-5 4-8-15,-4-2 9 0,-2 3-12 0,-5-1 17 16,-1 0-14-16,-2-4 6 0,-3 7-26 0,-3 1-34 0,-3-2-23 16,-3 4-33-16,1 0-10 0,-4 3-21 0,-8-9-15 15,2 12-42-15,-3 4-31 0,-3-1-40 0,-5 10 136 0,-10 0 68 16</inkml:trace>
  <inkml:trace contextRef="#ctx0" brushRef="#br0" timeOffset="76577.82">5351 6400 469 0,'-6'15'157'0,"2"-3"-154"15,5 2-1-15,3 2-2 0,-4-16-2 0,11 8 14 0,5-1 4 16,0-7 1-16,2-1-3 0,4 1-9 0,8 0 3 16,0 2 15-16,8-4 5 0,0 4 0 0,2 0 0 0,3-4-15 15,3 1 0-15,1 1 5 0,1 0 3 0,4-1-4 16,4 1 12-16,0 1-1 0,8-1 0 0,3 0-10 0,0 0-5 15,4-3-2-15,3 2-1 0,2 0-5 0,1-1-2 16,3-2-8-16,-2 4 7 0,4-3-12 0,0 3 17 0,2-3-12 16,0 3 18-16,1 0-10 0,0 0 2 0,-1 0 5 15,4-2 11-15,-4 2 7 0,0-2-18 0,-1 1 6 0,1-1-4 16,-1 1 4-16,-1-1 7 0,-1-2-2 0,-2 0 2 16,-1 2-3-16,2-1-9 0,-2-2-1 0,-2 2 3 0,1-2 5 15,-3-1-8-15,0 0 6 0,-3 2-6 0,2-1-2 16,-3 0 0-16,-3 2 4 0,-3-4-4 0,-4-3 12 0,1 2-7 15,-5-3 8-15,-1 4 2 0,-3-3-10 0,-1 0 5 16,-6-2 2-16,0 0 4 0,-6 1-7 0,-1-2-3 0,0 0-9 16,-3-4-2-16,-2-1-9 0,-5 0 9 0,1 1-3 15,-1 0 8-15,3-5-6 0,-1 0-4 0,-1 0 4 0,-1-2-12 16,2 0 17-16,-2-2-12 0,3 0 13 0,-1-2-3 16,-3 6-10-16,0-2 8 0,-3 1-6 0,1-1 6 15,-2 0-3-15,-1 0-5 0,-4 3 7 0,1-2 3 0,-2 0 0 16,-3 2-2-16,0 0 2 0,-2 1 18 0,0 3 0 0,-2-1-7 15,0 1-1-15,-4 0-10 0,-1-2 31 0,-1 1-15 16,-1 2 2-16,-3-3-23 0,-4-1 0 0,1 1-2 16,-2 2-4-16,-1-4 14 0,0 4-11 0,-3-1 11 0,0 1-18 15,-2-1 12-15,0 0-4 0,-4 3-1 0,-2-2 0 0,-2-3 1 16,-1 4 2-16,-1-2 0 0,-3 1 5 0,-1 0-8 16,-3 0 3-16,-1-1-2 0,-1 3-3 0,-2 0 2 15,-3 0 1-15,-2 0 7 0,-3 2 3 0,-2 0-9 0,-2 1 1 16,-4 1-7-16,-4 0 4 0,-1 1-4 0,-2 3 14 15,-1-2-9-15,-1-2-11 0,-2 2 2 0,-2-1-1 0,-2-1 4 16,-3 3 3-16,-4 0 3 0,-1-6 7 0,0 4-13 16,-2 4 10-16,0-3 1 0,-2 2 2 0,-2-3-2 0,5 4-3 15,-2-2 0-15,5-1 0 0,-2 0-5 0,1-1 2 16,2 4 1-16,1-2 2 0,4 0 5 0,-2 2-8 0,2 0 8 16,0 2-10-16,-1-2 5 0,4 2-2 0,-2-4 2 15,3 4 0-15,-2-2 0 0,1 1-6 0,0 3 9 0,1 1-9 16,-1 1 12-16,2 2-12 0,-5 0 1 0,0 4 5 15,0 0 0-15,-1 0 8 0,1 2-16 0,-1 0 11 0,0 2-11 16,-2 2 8-16,2 2 3 0,1-2-6 0,0 1 8 16,-1 2-10-16,3-2 10 0,0 0-10 0,3-1 5 0,2 1-2 15,4-2 2-15,0 1-10 0,6 2 15 0,1 3-10 16,1 1 12-16,1 1-7 0,2 6 3 0,2-3-8 16,1 3 2-16,2 3 6 0,-1 0-11 0,3-2 6 0,3 1 2 15,3 1-3-15,2 1 8 0,-1 3-15 0,2 5 7 16,0 0 3-16,3 2 3 0,-3 2-6 0,1 5 11 0,-1 1-16 15,2-1 13-15,0 1-7 0,1-2 10 0,3 0-11 16,1 2 3-16,1-2-8 0,4-1 11 0,1 2-9 0,2-2 17 16,4-2-4-16,1 2 1 0,4 0-5 0,1-5-3 15,2 2 0-15,3-5 5 0,2-1-8 0,3 1 8 0,7-5 1 16,0-3-12-16,9 0 14 0,2-1-13 0,10-3 13 16,7-3-19-16,8-2 24 0,9-3-36 0,6-1-69 0,10-3-78 15,7-2-90-15,8 0-102 0,5 2-21 0,5-4 192 16,2 3 95-16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 11563,'-12'-8'9835,"-5"10"-6635,-12 9-1513,29-11-1430,-3 2 1484,-9 13 228,1-1-243,11-14-1706,0 0-1,0 1 1,0-1 0,0 1 0,0-1-1,0 0 1,0 1 0,0-1-1,0 0 1,0 1 0,0-1 0,0 1-1,0-1 1,0 0 0,0 1 0,1-1-1,-1 0 1,0 1 0,0-1-1,0 0 1,1 1 0,-1-1 0,0 0-1,1 0 1,-1 1 0,0-1 0,0 0-1,1 0 1,-1 1 0,0-1-1,1 0 1,-1 0 0,0 0 0,1 0-1,-1 1 1,1-1 0,-1 0 0,0 0-1,1 0 1,12 5-20,-1-1 0,1-1 0,-1 0 0,1 0 0,0-1 0,0-1 0,1 0 0,-1-1 0,0 0 0,0-1 0,0 0 0,0-1 0,0-1 0,0 0 0,22-9 0,-14 5-2310,-1 1 0,2 0-1,36-3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4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144 165 16560,'-10'7'1200,"-1"-1"0,0 0 0,-1-1 0,1-1 0,-1 1 0,0-2 0,0 0 0,0 0 0,-29 2 3449,99-31-4793,432-121 315,-317 110 560,-172 37-731,1-1 0,-1 1 0,0 0 0,0 0 0,0-1 0,0 1 0,0 0 0,1 0 0,-1 0 0,0 0 0,0 1 0,0-1 0,0 0 0,0 0 0,0 1 0,0-1 0,1 0 0,-1 1 0,0-1 0,0 1 0,0 0 0,0-1 0,-1 1 0,1 0 0,0 0 0,0-1 0,0 1 0,0 0 0,-1 0 0,1 0 0,-1 0 0,2 2 0,-1-1 0,4 4 0,-1 0 0,-1 0 0,1 0 0,-1 0 0,0 1 0,3 10 0,-5-12 0,1 0 0,-1-1 0,1 1 0,0-1 0,0 1 0,0-1 0,1 0 0,0 0 0,0 0 0,0 0 0,0-1 0,0 1 0,1-1 0,-1 1 0,1-1 0,0-1 0,6 4 0,4 1-310,1-1 0,0-1 1,1-1-1,-1 0 0,1-1 0,0-1 1,0 0-1,17-1 0,134-10-6492,-131 6 4877,17-2-6150,25-2 886,0 1 4078,-1 2 1547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0 14125,'45'9'16330,"-46"-7"-16255,1 0-1,-1 0 1,0 0-1,0 0 1,1 0-1,-1 0 1,-1 0-1,1 0 1,0-1-1,0 1 1,-1 0-1,1-1 1,0 1-1,-1-1 1,0 1-1,1-1 1,-1 0-1,0 0 1,-3 2-1,-48 25 104,24-14 34,-155 113-29,16-9-12,139-101-155,0-1-1,-2-1 1,1-2-1,-39 12 1,-176 61-16,214-77 0,18-3 0,3 1 0,8-5 0,1 0 0,0 0 0,0 0 0,-1 1 0,1-1 0,0 0 0,1 1 0,-1-1 0,0 1 0,1-1 0,-1 1 0,1-1 0,0 1 0,0-1 0,0 1 0,0-1 0,1 1 0,-1-1 0,0 1 0,1-1 0,0 1 0,0-1 0,-1 0 0,1 1 0,1-1 0,-1 0 0,0 0 0,1 0 0,-1 0 0,1 0 0,1 2 0,-1-1 0,8 10 0,1 0 0,1 0 0,0-1 0,0 0 0,2-1 0,-1-1 0,1 0 0,29 15 0,11 1 0,64 22 0,-118-48 0,35 11-124,54 11 0,-60-17-175,-2 2-1,1 0 1,-1 2-1,0 1 1,35 19-1,-44-20-4947,27 6-14704,-29-13 17166,-2-2 1295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49 7847,'4'-1'733,"34"-11"8609,-36 11-9019,-1 1-1,1-1 1,-1 1 0,1-1-1,-1 0 1,0 0 0,1 0-1,-1 1 1,0-1 0,0 0-1,1-1 1,-1 1-1,0 0 1,0 0 0,0 0-1,0-1 1,0 1 0,-1 0-1,2-4 1,-2 5-326,0-1-1,-1 0 1,1 0 0,-1 1-1,1-1 1,-1 0 0,1 1 0,-1-1-1,1 0 1,-1 1 0,0-1-1,1 1 1,-1-1 0,0 1-1,1-1 1,-1 1 0,0-1-1,0 1 1,1 0 0,-1 0-1,0-1 1,0 1 0,0 0-1,0 0 1,1 0 0,-1 0-1,0 0 1,0 0 0,0 0 0,0 0-1,1 0 1,-1 0 0,0 0-1,-1 1 1,-33 4-89,25-1 138,0 1 0,0 0 0,1 1 0,-17 13-1,-86 79-114,-166 111 0,203-164 154,73-44 230,-30 27 4078,31-28-3950,1 0-349,-1 0-1,0 1 1,1-1-1,-1 0 1,1 1-1,-1-1 1,0 0-1,1 1 1,-1-1-1,1 1 1,0-1-1,-1 1 1,1-1-1,-1 1 1,1-1-1,0 1 1,-1 0-1,1-1 1,0 1-1,-1-1 1,1 1-1,0 0 1,0-1-1,0 1 1,0 0-1,0-1 1,0 1-1,0 0 1,0-1-1,0 1 1,0 0-1,0-1 1,0 1-1,0 1 1,0 0-94,0 0 0,0 0 0,0 1 0,0-1 0,1 0 0,-1 0 0,1 1 0,-1-1 0,1 0 0,0 0 0,0 0 0,0 0 0,0 0 0,0 0 0,0 0 0,0 0 0,1 0 0,-1-1 0,1 1 0,-1 0 0,4 1 0,40 25 0,-30-20 0,61 35-631,-45-27-333,-1 0 0,-1 2 1,0 2-1,-2 0 0,0 2 0,40 42 0,30 34-21542,-78-80 20936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1366 743 6630,'-44'-119'7092,"27"79"-5100,-2 1 0,-32-51 1,8 26-342,-3 1-1,-3 3 1,-104-100 0,135 145-1254,-1 0-1,0 1 0,-37-19 1,48 28-386,-1 0 1,0 2 0,0-1-1,0 1 1,0 0-1,-1 1 1,1 0-1,-1 0 1,1 1-1,-1 0 1,-17 1 0,15 3-42,0 1 0,1 0 0,0 0 0,-1 1 1,2 1-1,-1 0 0,0 0 0,1 1 1,1 0-1,-1 1 0,1 0 0,0 0 0,-10 14 1,-13 17 0,-49 79 0,72-105-4,-55 93-20,5 2 0,4 3-1,-66 194 1,89-204 98,5 2-1,4 0 1,5 1 0,-8 170 0,27-205-3,3 0 1,16 79-1,-2-19 194,-15-51-3257,-4-75 1382,-25-6-20793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18642,'0'-51'6946,"11"7"-4983,-9 39-1901,0 0-1,1 0 1,0 1-1,0-1 0,0 1 1,0 0-1,1 0 1,0 0-1,-1 0 0,2 1 1,-1 0-1,0-1 0,1 2 1,-1-1-1,9-4 1,0 2-33,1 0 1,-1 1 0,0 0 0,1 2 0,0-1 0,0 1-1,0 1 1,0 1 0,15 0 0,17 5-1941,64 13 0,-3 0-3011,271-3-13634,-319-15 17729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826 487 8168,'10'-5'1396,"-5"3"-665,0 0 0,-1-1 0,1 1 0,0-1 0,-1-1 0,0 1 1,0 0-1,0-1 0,0 0 0,5-6 0,-9 9-582,0 0 0,1 0 0,-1 0-1,0 0 1,0-1 0,0 1 0,0 0 0,0 0 0,0 0 0,-1 0-1,1 0 1,0 0 0,0 0 0,-1 0 0,1 0 0,-1 0 0,1 0-1,-1 0 1,1 0 0,-1 0 0,0 0 0,1 1 0,-1-1 0,0 0 0,0 0-1,1 1 1,-1-1 0,0 0 0,0 1 0,0-1 0,-1 0 0,-29-15 836,12 12-762,1 1 0,-1 0 0,0 2 0,0 0 1,0 1-1,0 1 0,0 0 0,0 2 0,0 0 0,1 1 0,-1 1 0,1 1 0,0 0 0,-24 14 0,-20 11 916,2 3 1,-88 66-1,95-63-901,13-10-208,1 2 0,1 1 0,-50 53 0,87-82-31,0 0 0,0 0 0,0 0 1,0 0-1,0 0 0,0 0 0,1 1 0,-1-1 1,0 0-1,1 1 0,-1-1 0,1 0 0,-1 1 1,1-1-1,0 1 0,-1-1 0,1 0 0,0 1 1,0-1-1,0 1 0,0-1 0,0 1 1,1-1-1,-1 1 0,0-1 0,1 0 0,-1 1 1,0-1-1,1 0 0,0 1 0,-1-1 0,1 0 1,0 0-1,0 1 0,0-1 0,0 0 0,0 0 1,0 0-1,0 0 0,0 0 0,2 1 0,0 0 15,1 0-1,-1 1 0,1-2 0,0 1 1,0 0-1,-1-1 0,1 1 0,0-1 1,1 0-1,-1-1 0,0 1 0,6 0 1,7-3 31,1-1 1,0 0 0,-1-1-1,0-1 1,0-1 0,-1 0-1,1-1 1,15-10 0,123-83 174,-106 66-499,283-201 455,-325 232-213,5-2-129,-11 5 171,-1-1 1,1 1-1,-1 0 0,1 0 0,-1 0 1,1 0-1,-1 0 0,1-1 0,-1 1 0,1 0 1,0 0-1,-1 1 0,1-1 0,-1 0 0,1 0 1,-1 0-1,1 0 0,-1 0 0,1 1 0,-1-1 1,1 0-1,-1 0 0,1 1 0,-1-1 0,1 0 1,-1 1-1,1-1 0,-1 0 0,0 1 0,1-1 1,-1 1-1,0-1 0,1 1 0,-1-1 1,0 1-1,0-1 0,1 1 0,-1-1 0,0 1 1,0-1-1,0 1 0,0-1 0,0 1 0,1 0 1,-1-1-1,0 1 0,0-1 0,-1 2 0,0 25 578,-4-8-389,-2 1 0,0-1 0,-13 24 0,13-32-196,1 0 0,1 1 0,0 0-1,0 0 1,2 0 0,-1 1 0,1-1 0,1 1 0,0 0 0,0 22 0,3-31 4,-1 0-1,1 1 1,0-1-1,0 0 1,0 0-1,1 0 1,-1 0-1,1 0 1,0 0-1,0-1 1,0 1 0,1-1-1,-1 1 1,1-1-1,0 0 1,0 0-1,5 5 1,-3-5 5,1 0-1,-1 0 1,0-1 0,1 1 0,-1-1 0,1-1-1,0 1 1,0-1 0,0 0 0,-1 0 0,9 0 0,6-2 10,0 0 1,0-1 0,-1-1 0,1-1 0,-1-1 0,24-8 0,23-16-18,-1-2 0,-2-3 0,88-62 0,-39 23 0,0 0 0,-99 62 0,-2-2 0,-10 12 0,0 0 0,0 0 0,-1 0 0,1 1 0,0-1 0,0 0 0,0 0 0,-1 0 0,1 0 0,-1 0 0,1-1 0,-1 1 0,1 0 0,-1 0 0,1 0 0,-1 0 0,0-1 0,0 1 0,0 0 0,1 0 0,-1-1 0,0 1 0,-1 0 0,1 0 0,0 0 0,0-1 0,0 1 0,-1 0 0,1 0 0,-1 0 0,1 0 0,-1-1 0,1 1 0,-1 0 0,-1-1 0,1 1 0,0 0 0,-1 0 0,1 1 0,0-1 0,-1 0 0,1 1 0,-1-1 0,1 1 0,-1-1 0,1 1 0,-1 0 0,0 0 0,1 0 0,-3 0 0,-4 2 0,0 0 0,0 1 0,0 0 0,1 0 0,-1 1 0,1 0 0,0 0 0,0 1 0,0 0 0,1 0 0,-7 8 0,-13 12 0,-26 36 0,35-41 0,10-12 0,1 1 0,0-1 0,0 1 0,1 1 0,0-1 0,1 0 0,0 1 0,1 0 0,0 0 0,0 0 0,-1 16 0,3-21 0,1-1 0,0 0 0,0 0 0,0 0 0,0 0 0,1 0 0,0 0 0,0 0 0,0 0 0,0 0 0,1 0 0,-1-1 0,1 1 0,0 0 0,0-1 0,0 1 0,1-1 0,-1 0 0,1 0 0,0 0 0,0 0 0,0 0 0,0-1 0,0 1 0,1-1 0,-1 0 0,1 0 0,0 0 0,-1 0 0,1-1 0,0 0 0,4 2 0,4-1-148,1 1 0,-1-2 0,1 1 0,0-2 0,0 0 0,-1 0 0,1-1 0,-1-1 0,1 0 0,-1-1 0,1 0 0,13-6 0,21-9-1266,77-43-1,-88 42 1091,64-36-1195,158-117-1,71-95 2675,-316 256-464,0 0 0,-1 0 1,0-1-1,-1-1 0,-1 0 1,0-1-1,-1 0 0,0 0 1,10-23-1,-15 21-643,-3 15-48,-1 0 0,0 0 0,0-1 0,0 1 0,0 0 0,0 0 0,0 0 0,0 0 0,0 0 0,0 0 0,0 0 0,-1 0 0,1-1 0,0 1 0,-1 0 0,1 0 0,-1-1 0,-13-1 0,-10 14 0,24-11 0,-12 8 0,0 0 0,1 1 0,0 1 0,1 0 0,0 0 0,0 1 0,-16 23 0,-49 94 0,63-106 0,-16 31 0,2 1 0,-27 82 0,44-105 0,1-1 0,1 1 0,2 1 0,2-1 0,0 1 0,3 43 0,2-65-1398,6 38-12445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5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 18738,'-4'-2'566,"0"0"0,0 1 0,-1 0 0,1-1 1,0 1-1,-1 1 0,1-1 0,0 1 0,-1 0 0,1 0 1,-1 0-1,1 0 0,0 1 0,-1 0 0,1 0 0,0 0 1,-7 3-1,8-2-273,34 12-1168,-1-4-3292,1-2-1,0-1 1,0-2 0,54 3 0,-26-2-637,-12-3 3346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13293,'-34'68'19255,"36"-64"-19228,-1-1 1,1 1-1,0-1 1,0 0-1,0 0 0,0 0 1,3 4-1,0-6-401,0 0 0,0 0 1,-1 0-1,1-1 0,0 0 0,0 0 1,0 0-1,0 0 0,0-1 0,7-2 1,56-15-6271,-52 13 5393,77-17-12335,-31 11 8109,-34 8 4548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25 18481,'-2'-2'753,"-1"-1"-1,0 1 0,-1 0 0,1-1 0,0 1 0,-1 1 1,1-1-1,-1 0 0,1 1 0,-1 0 0,-7-2 0,9 3-546,-1 0 0,1 0 0,-1 1 0,1-1 0,0 0 0,-1 1 0,1 0 0,0 0 0,-1-1 0,1 1 0,0 1 0,0-1 0,0 0 0,0 0 0,0 1 0,0-1 0,0 1 0,0 0 0,0 0 0,-2 3 0,-30 33 159,-2 2-275,-34 51 0,61-80-132,2 1 1,0 0-1,0 1 0,1 0 0,1 0 1,0 0-1,1 0 0,0 1 1,-3 21-1,8-28 59,-1-1 1,1 0 0,0 0-1,0 0 1,0 0-1,1-1 1,0 1-1,1 0 1,-1-1 0,1 1-1,0-1 1,0 0-1,0 0 1,1 0-1,0 0 1,0 0 0,0-1-1,1 0 1,-1 0-1,7 4 1,14 11 122,1-2-1,47 25 1,-51-31-122,90 52-18,-111-62 0,0-1 0,0 1 0,0 0 0,0 0 0,0 0 0,0 0 0,0 0 0,-1 0 0,1 0 0,0 0 0,-1 0 0,1 0 0,0 0 0,-1 0 0,0 0 0,1 0 0,-1 1 0,0-1 0,1 0 0,-1 0 0,0 1 0,0-1 0,0 0 0,0 0 0,0 0 0,0 1 0,-1-1 0,1 0 0,0 0 0,-1 1 0,1-1 0,0 0 0,-1 0 0,0 0 0,1 0 0,-1 0 0,0 0 0,1 0 0,-1 0 0,0 0 0,0 0 0,0 0 0,0 0 0,0-1 0,0 1 0,-1 0 0,-41 26-3005,29-21 118,0-1-1,0-1 0,-25 6 1,21-7-1077,0-1 1,-31-1-1,-2-7 355,20-4 2146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18898,'18'-13'3142,"1"2"1,30-16-1,-45 26-974,2 0-554,19-13-954,-21 13-929,0 0 1,0 0-1,0 0 0,0 0 1,0 1-1,0 0 0,0 0 0,0 0 1,0 0-1,1 0 0,-1 1 1,0 0-1,7 2 0,56 24-6462,-35-13 4225,48 11-11166,-24-17 9348,-22-6 3353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18 15439,'5'-18'10041,"-34"44"-2754,-12 21-7287,2 2 0,-65 108 0,-44 122 0,141-266 0,-1 2 0,-76 168 0,74-158 0,2-1 0,1 1 0,0 1 0,2-1 0,-3 46 0,8-66 0,-1 1 0,1-1 0,1 0 0,-1 1 0,1-1 0,-1 0 0,2 1 0,-1-1 0,0 0 0,1 0 0,0 0 0,0 0 0,1 0 0,-1 0 0,1-1 0,0 1 0,0-1 0,1 0 0,-1 0 0,1 0 0,0 0 0,0-1 0,0 1 0,1-1 0,-1 0 0,1-1 0,0 1 0,-1-1 0,1 0 0,0 0 0,1 0 0,-1-1 0,0 1 0,0-1 0,1-1 0,-1 1 0,0-1 0,1 0 0,-1 0 0,0 0 0,1-1 0,-1 0 0,0 0 0,1 0 0,-1-1 0,9-3 0,8-3 0,-1-1 0,0-1 0,0-1 0,-1-1 0,0-1 0,27-23 0,-37 28 0,0-1 0,-1-1 0,0 1 0,-1-1 0,0-1 0,0 0 0,-1 0 0,0 0 0,-1-1 0,-1 0 0,0 0 0,0 0 0,3-15 0,-8 25-4,1 0 0,-1 0 1,1 0-1,-1 0 0,0 0 0,0 0 1,0 0-1,0 0 0,0 0 0,0 0 1,-1 0-1,1 0 0,-1 0 0,1 0 1,-1 0-1,0 0 0,0 0 0,0 0 1,0 0-1,0 1 0,0-1 0,0 0 1,-1 1-1,1-1 0,0 1 0,-1-1 1,1 1-1,-1 0 0,0 0 0,0-1 1,-2 0-1,-1 0-157,0 1 0,1-1 0,-1 1 0,0 0 0,0 0 0,0 1 0,1 0 0,-10 0 0,0 1-2835,0 1 1,1 1 0,-1 1-1,1-1 1,0 2 0,-16 7 0,-15 12-3109,6 2 3867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1200 1 28347,'23'9'3683,"-21"-9"-3656,-1 0 0,0 0 0,0 1 0,0-1 0,1 1 0,-1-1 0,0 1 0,0-1 0,0 1 0,0-1 0,0 1 0,0 0 0,0 0 0,0 0 0,0-1 0,-1 1 0,1 0 0,0 0-1,0 0 1,-1 0 0,1 0 0,0 0 0,-1 1 0,1-1 0,-1 0 0,0 0 0,1 0 0,-1 0 0,0 1 0,0-1 0,0 0 0,0 0 0,0 2 0,-15 17-192,13-19 150,-124 102 15,-250 291 0,61-59 0,208-228-3621,-94 88-8933,116-114-1161,64-64 12151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23991,'7'-5'812,"0"0"0,0 0 0,1 1 0,-1 0 1,1 0-1,15-4 0,-20 7-693,-1 0 0,1 0 0,-1 1 0,1-1-1,0 1 1,-1 0 0,1 0 0,0 0 0,-1 0 0,1 0 0,0 1 0,-1-1 0,1 1-1,-1 0 1,1-1 0,-1 1 0,1 0 0,-1 1 0,1-1 0,-1 0 0,0 1-1,0-1 1,0 1 0,0 0 0,3 3 0,351 465-119,-282-364-2055,41 51-6079,-80-111 5260,25 40-9617,-6 3 7776,-19-28 3370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 15022,'11'-44'17056,"-9"45"-17031,0 0 0,-1 1-1,1-1 1,-1 0-1,1 1 1,-1-1 0,0 1-1,0-1 1,1 1 0,-1 0-1,0-1 1,-1 1-1,1 0 1,0 0 0,0 0-1,-1 0 1,1 0-1,-1-1 1,1 1 0,-1 0-1,0 4 1,9 55 121,-8-58-145,4 35-1,-1-1 0,-2 1 0,-1 0 0,-3-1 0,0 1 0,-3-1 0,-15 63 0,3-62-6977,-13-9-17564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42 14542,'-57'-41'17376,"54"45"-16779,2-4-592,1 0 0,0 0 0,0 0 0,-1 0 0,1 1 0,0-1 0,0 0 0,-1 0 1,1 0-1,0 1 0,0-1 0,0 0 0,-1 0 0,1 1 0,0-1 0,0 0 0,0 1 0,0-1 0,0 0 0,-1 0 0,1 1 0,0-1 0,0 0 0,0 1 0,0-1 0,0 0 0,0 1 0,0-1 0,0 0 0,0 1 0,0-1 0,0 0 0,1 1 0,-1-1 0,0 0 0,0 0 1,0 1-1,0-1 0,0 0 0,1 1 0,-1-1 0,0 0 0,0 0 0,0 1 0,1-1 0,-1 0 0,0 0 0,0 0 0,1 1 0,7 12-5,0 0 0,1 0 0,1-1 0,0 0 0,0-1 0,1 0 0,0-1 0,1 0 0,1-1 0,-1 0 0,19 9 0,-5-1 0,32 20 0,-44-28 0,-11-7 0,0-1 0,0 1 0,0-1 0,0 0 0,0 1 0,0-1 0,0-1 0,1 1 0,-1 0 0,0-1 0,1 0 0,-1 0 0,0 0 0,1 0 0,-1 0 0,0 0 0,0-1 0,6-1 0,17-15-2945,-23 14 1686,0-1-1,0 1 0,-1-1 1,0 0-1,1 0 0,-1-1 1,0 1-1,1-5 0,6-38-10466,-8 21 8090,-3 1 1954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101 15599,'-21'-50'6288,"-1"0"3807,22 50-10077,0 0 0,-1 0 0,1 0 0,0-1 0,-1 1 0,1 0 0,0 0 0,-1 0 0,1 0 0,-1 0 0,1 0 0,0 0 0,-1 0 1,1 0-1,0 0 0,-1 0 0,1 1 0,0-1 0,-1 0 0,1 0 0,0 0 0,-1 0 0,1 1 0,0-1 0,-1 0 0,1 0 0,0 0 0,-1 1 0,1-1 0,0 0 0,0 1 0,0-1 0,-1 0 0,1 0 0,0 1 0,0-1 0,0 0 0,0 1 0,-1-1 0,1 1 0,0-1 0,-10 16 10,1 12-28,1 2 0,1-1 0,2 1 0,1 0 0,0 32 0,-3 11 0,-124 764 0,30-224 0,66-401 0,-10-1 0,-8-3 0,-125 311 0,154-456 0,-55 118 0,68-162 0,0 0 0,-1 0 0,-1-1 0,-1-1 0,0 0 0,-31 27 0,18-27-3042,25-16 2146,-1 0 1,0 0-1,0-1 0,1 1 1,-1 0-1,0-1 1,0 0-1,0 0 1,0 0-1,1 0 0,-1 0 1,0 0-1,0-1 1,0 1-1,1-1 0,-1 0 1,0 0-1,1 0 1,-1 0-1,0 0 0,1-1 1,0 1-1,-1-1 1,-2-2-1,-19-24-3978,10 4 3534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28:06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17004 7097 515 0,'-33'-5'47'0,"-1"-6"-52"0,-3-1 23 0,0-5 15 16,-3-1 5-16,2-4-12 0,-4 3-5 0,-3-1-4 16,0 2 4-16,-3 0-6 0,-1-2-1 0,-4 2-9 0,-3 1-2 15,-3 0-3-15,-2-2 5 16,-3 4-3-16,0 0 1 0,-2-1-3 0,-6 1 0 0,0 2-5 0,-2-5 7 0,0 2-2 15,-3 1 3-15,0-1-8 0,-3 0 2 0,-3 1 6 16,-1-2-1-16,-3 0 1 0,-1 1 7 0,-4-1 0 0,-2-1 3 16,-2 1-3-16,-2 0-10 0,0-2 0 0,-2 4-2 15,-1-4-3-15,-3 6 2 0,0 1 6 0,-9 1-6 0,-3 1 8 16,0 2-5-16,-4 3 3 0,-4 0-3 0,-2 4 0 16,0-3-5-16,-3 2 12 0,2 1-14 0,1 1 12 0,-2 1-8 15,-2 0 1-15,-2 0 4 0,0 1-2 0,-2 2 3 16,-3 3-3-16,0-4-5 0,-1 3 2 0,-1-2 11 0,-1 6-13 15,-1-2 5-15,1 2 0 0,0-2-3 0,-2 4 8 16,0 2-10-16,-4-4 5 0,0 2 3 0,-1 0-6 0,1 4 13 16,-6-2-12-16,1-1-1 0,-3 3 3 0,6-1-5 15,-2 3 5-15,2-4 3 0,3 4-1 0,0 0 11 0,3 2 2 16,-1-1-4-16,2 0-6 0,-2-1 5 0,3 6-10 16,-1-2 2-16,3-2-4 0,0 1 2 0,2 0 5 0,5 1-8 15,1-2 3-15,1 0-2 0,6-2 7 0,2 2-13 16,-2-1 11-16,1 0-6 0,2-1 11 0,1 0-5 0,1-1 10 15,1 6-3-15,-1-1 8 0,-1 1-15 0,1-1 4 16,4 4-12-16,-1 2 10 0,3 2 11 16,-1 1-6-16,1-2-2 0,3 4-3 0,0 4-13 0,4 4 16 0,0-1-13 15,1 3 7-15,1-4-4 0,3 5 2 0,3 0 0 0,1 0 0 16,4-2 5-16,-1-1-8 0,6 0-2 0,-1 0 10 16,5 2-7-16,-1-1 4 0,4 1 1 0,3 6-6 0,0 0 3 15,2 0-2-15,1 4 2 0,0 4 0 0,0 1 0 16,3 0-5-16,2 2 7 0,0-1-2 0,3 3-2 0,1 5 4 15,2 1-2-15,5 0 3 0,2 4-3 0,0 0-5 16,4 1 7-16,3-2-2 0,1-1 8 0,4-2-16 0,1-4 11 16,4 5-6-16,-1-2 1 0,6 1 4 0,0 2-7 15,1-1 5-15,3-1-2 0,0 2-4 0,3 0 9 0,-2 1-3 16,1 0 3-16,2 1-3 0,-2 3-6 0,3-1 9 16,1 3 12-16,-3 0 1 0,3 4-6 0,1 0-18 0,0 1 3 15,0 3 0-15,5-1 5 16,-2 1 5-16,4 3-2 0,1-4 0 0,4 4-3 0,2 0-6 0,3 0 3 0,3-1 6 15,0 2 0-15,4-1-6 0,3 1 0 0,1 0 1 16,2 1 7-16,3-2-8 0,2 0 3 0,4 2-2 0,2-2 2 16,0 0 5-16,0 0-8 0,3-2 3 0,2-4-2 15,-3-1 7-15,5-1-2 0,-2-5-6 0,0 0 0 16,2-6 1-16,2 3 2 0,1-6 5 0,0 5-2 16,-1 1-6-16,3 1 6 0,2-1 2 0,0 0-5 0,3 4-5 0,1-1-1 15,5 0 9-15,1 0 0 0,4 0 0 0,3-2-3 16,3-2-6-16,1-1 3 0,3-3 1 0,4-1 7 15,-2 0-2-15,5-3-6 0,2-2 6 0,1 4-9 0,2-6 6 16,2 2-2-16,0-3 2 0,1 0 5 0,2-1-2 16,0-5 0-16,0 1-9 0,3-4 3 0,2 2 6 0,1-5-6 15,0 4 3 1,5-4 3-16,0 3 0 0,-1 0-6 0,6 0 6 0,0-1-3 0,2 2-3 0,3-1 0 0,1 1 1 16,3 2 7-16,3-4-2 0,1 0-6 0,1-2 6 15,2 0-3-15,1 0-3 0,2 2 6 0,4 0-9 0,0-3 12 16,1 0-6-16,1-2 3 0,3 0-3 0,-1-1-6 15,3-2 3-15,-3-3 6 0,1-1 0 0,1-1 0 0,0 0-3 16,3 1 0-16,2-4 0 0,-1-1 0 16,-1 1 0-16,6 1 0 0,1-1-6 0,1 1 14 0,1-4-11 0,1 1 11 15,2-1-13-15,1 0 10 0,3-1-10 0,-1-5 10 16,2 2-5-16,0-2 3 0,2-1-14 0,-2-4 11 0,0 3 8 16,0-3 5-16,3 1 5 0,-1-2-11 0,0-1-1 15,-1 1-1-15,3-3 3 0,-1 1 7 0,2-1-7 0,1-2 7 16,-1 0-10-16,0-1 6 0,3-1-4 0,4-2-2 15,-2-1 3-15,2-1 0 0,3-6-3 0,1 3 3 0,0-3-11 16,2-3 3-16,-3 0-2 0,3-1 7 0,-1-2-3 16,0 2 1-16,0 0 2 0,-2-3-3 0,-2 2 1 0,0 0-3 15,2 1 5-15,-5-3-2 0,-3 1 0 0,-1-2-3 16,0 1 10-16,1-1 0 0,0-1-8 0,-1 0 4 0,0 0-6 16,-1-1 3-16,1-1-3 0,1-1 0 0,-1-1 0 15,-1 1 0-15,-2-1 0 16,0-2 0-16,-4-2 5 0,2 2-8 0,0 1 8 0,-3-4 0 0,-2 0-5 0,-4 0 0 15,0-1-2-15,-4 0 2 0,-2-3 5 0,-2-2 2 0,-4 1 14 16,-1 1-11-16,-2-3 8 0,-5 1-3 0,-2-4 17 16,0 0-7-16,-4-3-4 0,1 4-14 0,-2-1 1 0,-3-3 10 15,-2 3-7-15,0-4 12 0,-2-1-5 0,-4 1 5 16,-3 5-8-16,-2-4 3 0,-2-5-15 0,0-2-1 16,-3 0-4-16,-5-2 2 0,0-1 0 0,-1-1 0 0,-2-4 5 15,0-2-8-15,-3 1 3 0,-2 1 3 0,-1-2-6 0,0 1 8 16,-2-1-5-16,-4-3 3 0,0 4-3 0,-1-4 0 15,-2 0 0-15,-3-2 0 0,0 2 0 0,0-3 0 16,-4 0 0-16,0 0 0 0,1-3 5 0,-3-3-8 0,1 2 3 16,-3-2 3-16,0-5 0 0,-6 0 0 0,2 1-9 15,-2-2 9 1,-5-1-3-16,2 0 3 0,-5-2-3 0,-1 1 0 0,-3-2 0 0,-1 1 0 0,-1-2 5 0,2 0-8 16,-3-1 8-16,-2 1 6 0,1-2 6 0,-2 3-6 0,-1-3 9 15,-3-2-7-15,1 3 23 0,-3 0-15 0,-3-2-11 16,-2 0-5-16,-1-2-5 0,1-1 8 0,-1 0-6 0,-1-2 6 15,-1-1-5-15,-1 1 5 0,2-4-6 0,-2 1 1 16,1 1 2-16,0-3-3 0,-1 0 1 16,-1 2-3-16,0 2 10 0,-2-2-10 0,1 2 2 0,-3 0-4 0,0 4 7 15,-2-1-8-15,-2 4 3 0,0 1 3 0,-2-1-6 0,-2 0 3 16,0 4-2-16,-3-4 7 0,1 5-2 0,-4-1-6 16,-1-2 6-16,1 4-9 0,-4-2 6 0,0 1 3 0,-2-2 0 15,-1 0 5-15,1-1-16 0,-4 1 0 0,0 0-5 16,-1-3 8-16,1 2 3 0,-1-2 7 0,-2-1-8 15,0 1-2-15,0 0 5 0,-2 1 0 0,-2 0 3 0,-1 0-3 16,1 0 0-16,-3 4 0 0,-1-2 0 0,-1 3 0 0,-1 0 0 16,-3-2 0-16,1 4 5 0,-2 1-8 0,-4 2 8 15,-2 1-10-15,-1-1 5 0,-2 5-2 0,-2 0 2 16,-2 0 0-16,-4-1-5 0,0 2 2 0,0-1 6 0,-2 1-1 16,1 5-4-16,-2-3 4 0,3 3-2 0,-3-1-2 15,1 0-1-15,-1 1 1 16,1 1 7-16,-2-4-8 0,2 0-2 15,-4 0 10-15,2 0-8 0,-2 1 6 0,0 2-11 16,-4 3 11-16,-1-3-9 0,-1 4 1 0,0-1 11 0,-3 5-9 16,1-1 5-16,-1 0-4 0,0 1-3 0,0-2 13 15,0 2-11-15,-3-1 5 0,1 2-4 0,1 0 12 0,-3-1-15 16,1 1 5-16,-3 1 0 0,2 3-3 0,-3-2-2 16,1 4 5-16,0 1-5 0,1-2 5 0,-2 4 3 0,0 2-6 15,-1-2 8-15,-2 4-10 0,3-1 5 0,-2 3-38 16,-2-2-6-16,-3 5-23 0,-2 3-10 0,-1-3-21 0,-2 5-36 15,-2 3-23-15,-4 4-36 0,-6 2-53 0,2 7-94 16,-6 1 194-16,-5 7 73 0,-5 3 37 0</inkml:trace>
  <inkml:trace contextRef="#ctx0" brushRef="#br0" timeOffset="14828.15">11057 8240 189 0,'-2'-15'59'16,"-2"-3"-16"-16,2-3 6 0,-2 8 0 0,-5-1-3 0,-2 2-2 15,-3 4 7-15,14 8-9 0,-9-7-9 0,9 7-5 16,-7-11 1-16,-2 1 1 0,0 7-4 0,-1-7 8 0,10 10-9 15,-10-7 1-15,0 1-5 16,-2 2-1-16,1 0 1 0,-1 0-11 0,1 0 1 0,-2 2-4 0,1 2-2 0,-2 2-2 16,0-1 2-16,1-1-8 0,-1 2 9 0,-2 1-6 15,2-1 3-15,-2 0-9 0,-1 2 9 0,0-3-3 0,-1 2 3 16,2 0 2-16,-4 2-8 0,4-3 8 0,-2 4 0 16,1-1-5-16,-1-1 0 0,2 2 3 0,-1-1-1 0,-1 1-4 15,2-2-6-15,-1 0 8 0,1 1 5 0,1-2-5 16,2 4 0-16,-2-4 3 0,1 2-6 0,2-2 3 0,1 0-2 15,-1 4 7-15,0-3-8 0,1 0 8 0,-2 0-5 16,2 4 3-16,1-4 2 0,-2 7-13 0,0-2 6 0,1 1 2 16,0 0 2-16,-1 0 1 0,1 1-8 0,1-2 7 15,-1 3-2-15,1-6-2 0,1 8 4 0,0-5-2 0,0 1 3 16,1-1-8-16,1 1 7 0,-1 0-7 0,8-10 5 16,0 0-2-16,-7 10 2 15,7-10 0-15,-6 7-5 0,-2 1 7 0,3 3 3 0,0-1 0 0,2 0 3 0,-1 1-11 0,1-1 14 16,3-10-9-16,-3 10 4 0,3-10 4 0,-4 14-5 15,1-2 5-15,0 1-2 0,0-1-3 0,-1 0-2 0,0-2-3 16,-1 6 10-16,5-2-5 0,-3-4 5 0,0 2-2 16,1 1-8-16,0-3 0 0,2-10-8 0,-2 14 11 15,0-1-3-15,2-13-3 0,0 14 0 0,0-4 6 16,2 2-11-16,-2 0 11 0,3-2-6 0,-1 3 11 0,1-4-11 0,-1 1 3 16,2-2-2-16,-2 6 7 0,3-4-2 0,0 2 0 15,0-1-9-15,2 1 9 0,-1 1-9 0,-1-1 12 0,2-1-6 16,3 1 8-16,-4 2-11 0,2-1 8 0,0-1-10 15,0-2 5-15,0 1-2 0,3 1 2 0,-1 0 0 16,-2-1 5-16,2 1 2 0,1 0-12 0,3 0 3 0,-2-3 2 16,4 3 2-16,-3-2 1 0,2 3-3 0,3-4 0 0,-1 1 0 15,3-1 0-15,-1 1 10 0,2 1-10 0,2-1 2 16,1 0 1-16,2-2 5 0,0 1 2 0,3-2 0 16,-2 1-5-16,5 1 3 0,-4-2 5 0,3 0-5 0,0-1 2 15,-1 2 3-15,1-1 10 0,2 0-5 0,0-1 3 0,-1-1-14 16,0 1 4-16,4 0-14 0,-2-1 8 0,-1-1-5 15,2 1 3-15,-1 2-3 16,1-3 0-16,-1 2 0 0,4-4 5 0,-2 0-8 0,3 2 8 0,1 0-5 0,0-2 3 16,3-4-3-16,-2 2-5 0,3-2 7 0,-3-1-2 0,3-1 24 15,-1-1-4-15,-2-1 1 0,0 0-14 0,-1 0-4 16,-1-2 2-16,-3 3-2 0,-1 0 5 0,1-1 5 16,-3 0-1-16,-2 0 6 0,2 1-5 0,-2 2-5 0,0-4 0 15,-1 0 5-15,0 1-6 0,-4-1 9 0,-1 0-1 16,-2-1 5-16,-5 1 1 0,-3 1 10 0,0-3 0 0,-1 3 7 15,-2-2 1-15,-1 0 7 0,-3 0-17 0,0-1 7 16,-2-1-8-16,-6 10-10 0,6-10-10 0,-1-1-3 0,-2-3-3 16,0 1-9-16,-3 0 7 0,2-2-3 0,0-1 6 15,-1-1-3-15,-1 1 0 0,2-2 0 0,-2 2 5 0,0-2-3 16,0 2-4-16,-2-4 4 0,2 4-2 0,0-2 3 16,-1 2-3-16,-1 0 0 15,0 1 0-15,-2 0 0 0,2-1 0 0,-3 2 0 0,0-3 5 0,-1 0 8 0,1 2-6 16,-1 1-1-16,-2-1-1 0,1-1 3 0,-2 4-14 15,0-2 9-15,-1-2-6 0,-1 3 6 0,1-3-3 0,-1 1-5 16,-2 1 7-16,2-2-7 0,0 2 10 0,-2-1-5 0,2 2-2 16,0 0 4-16,0 0-2 0,-4-2 13 0,4 0-3 15,-2 1-7-15,1 0 2 0,-1-2-5 16,0 0-2 0,-1 0 9-16,0 0-9 0,1-1 15 0,0 3-16 0,-3-2 5 15,4 1 1-15,-4 0-6 0,1-2 9 0,0 2-6 0,0-3 8 16,-2 3-11-16,0-1 3 0,2 0-8 0,-5-2 16 15,2 4-11-15,0-2 1 0,-2 2 2 0,-2 0-6 16,0-4 17-16,-1 4-14 0,-2-2 1 0,1 1-4 0,-4 0 9 16,2 1 0-16,-4-1-6 0,2 0 6 0,-3 3-9 15,-2-3 12-15,0 0-12 0,-2 2 6 0,-1-1-7 0,-1 1 9 16,-1-1-27-16,0 1-17 0,0 2-16 0,-1 1-15 16,-2 5-29-16,2-2-30 0,-3 5-32 0,-2 0-29 0,1 4-31 15,-1 1-30-15,-1 5-50 0,-1-1 152 0,0 2 76 16</inkml:trace>
  <inkml:trace contextRef="#ctx0" brushRef="#br0" timeOffset="15800.52">12260 10543 433 0,'3'-18'128'0,"-3"1"-61"0,-6 2 0 15,-1 1-2-15,-4 5-6 0,-5-1-5 0,-3 1-13 0,-3 3-10 16,5 1-8-16,-3 2-13 0,1-2 6 0,-3 1-11 0,-1-1 5 16,-3-1-13-16,-2 0 14 0,-2 2-9 0,-2-2 4 15,-2 2-1-15,1 1-8 0,-2-1 8 0,-2-1 0 16,0 4 0-16,-2-4 8 0,-1 3 2 0,-3 0-4 0,0 1-6 16,-4 0-5-16,-1 2-10 0,-3-1 15 0,-2 1-5 15,-1 2 5-15,1-3-5 0,-2-1 5 0,-3 2-8 0,2-1 3 16,-1 1-2-16,1 3 2 0,-2 0 5 0,-1 2-8 15,-1 0 3-15,0 3-7 0,0-3 4 0,3 0 6 0,-2 2-1 16,3-3 1-16,1 2-3 0,3 2 0 0,1 1 0 16,1 1 5-16,2 1-2 0,2 1 5 0,0-1-1 0,0 3-7 15,3-2-5-15,0 1 5 0,3 0-5 0,0 1 15 16,4 2-12-16,-2-1-1 0,4 2 3 0,3 2 0 0,2-1 8 16,4 1-16-16,0 1 11 0,3 1-6 0,4-4 6 15,2 2-8-15,3 2 2 0,1-4 1 0,4 0 7 0,-1 4-3 16,3-2-4-16,1 0-1 0,1 1 1 0,0-1 2 15,3 1-16-15,1 3 18 0,0 0-4 0,3-1 7 0,-1 2-5 16,2 2 10-16,1-3 6 0,1 1 4 0,2 3-14 16,1-4 1-16,2 2-2 0,1-1 6 0,2 0-12 0,2 3 12 15,3-4-9-15,2 2 4 0,3-2-1 0,2 0 3 16,4 1-3-16,3-1 3 0,3 0-6 0,3-5 1 0,4 4-3 16,0-2 5-16,3-3-8 0,2 1 8 0,1-1-10 15,2-3 10-15,3 0-10 0,-1 2 10 0,3-3 0 0,1 1-5 16,3-2 0-16,2-1-2 0,2 0 2 0,4-4 0 15,0 0 5-15,0-3-8 0,6 0 8 0,0-4-5 0,2-1 3 16,0-1-3-16,-1-3 5 0,0-1-8 0,1-2 9 16,0 0-12-16,-4-4 12 0,0 0-6 0,-3 0 3 15,0-1-9-15,-3-3 19 0,0 0 28 0,-4-1-15 0,-2-2 7 16,-3 0-20-16,-2-4-3 0,0-2-2 0,-4-1-5 0,-3 0 5 16,-2-3-1-16,-4-2-2 0,-2-1 3 0,-2-2 0 15,-5 1 18-15,-4 0-9 0,-3-1 7 0,-6-2-12 16,-2 3-14-16,-5-1 5 0,-2-1-6 0,-5 3 6 0,-2-6-3 15,-3 2 5-15,-1-1-3 0,-3 3 1 0,-4-2-3 16,-2-1 10-16,-3 1-15 0,-4-2 5 0,0 5-5 0,-6-5 5 16,-4 1 0-16,-4 0 0 0,-5 3-46 0,-3 3-3 15,-5 2-28-15,-6 4-29 0,-6 2-53 0,-5 4-47 0,-4 3-69 16,-5 5-20-16,-8 1 147 0,-5 5 74 0</inkml:trace>
  <inkml:trace contextRef="#ctx0" brushRef="#br0" timeOffset="24964.92">15687 7361 212 0,'0'0'64'16,"-13"-4"-7"-16,13 4-13 0,0 0-1 0,0 0 1 0,0 0-6 16,0 0 3-16,0 0-7 0,0 0-1 0,0 0 3 15,0 0 8-15,0 0-6 0,0 0 9 0,0 0-1 16,0 0 6-16,0 0-1 0,0 0 6 0,-9 2-8 0,5-6-3 0,0 12 0 16,4 2 3-16,3 2 2 0,0 6 1 0,-2 1-11 15,-2-10-10-15,0 2-18 0,0 1 7 0,-3 2 3 0,0 1-7 16,-1 3 7-16,-1-2-5 0,1-1 0 0,1 1 0 15,-2 1-20-15,0-2 12 0,0-2-10 0,0 2 15 0,0 1-15 16,1-1-3-16,0 0-2 0,1-1 8 0,1-1-11 16,-2-3 16-1,2 2-8-15,0 0 5 0,3-12-5 0,-4 8-26 0,4-8-12 0,-2 10-14 0,2-10 6 0,-1 10-3 16,1-10-15-16,0 0-6 0,0 0-9 0,0 0-16 0,0 0 5 16,0 0-16-16,0 0 1 0,0 0 2 0,0 0-5 0,0 0-5 15,0 0-23-15,0 0 17 0,0 0 59 0,-1 0 30 16</inkml:trace>
  <inkml:trace contextRef="#ctx0" brushRef="#br0" timeOffset="25545.62">15682 7411 243 0,'3'-20'82'0,"0"4"-39"0,-3 16 9 16,0-13-3-16,0 13 0 0,0 0-5 0,0 0-14 0,0 0 1 15,0 0-3-15,0 0 8 0,0 0-7 0,0 0 2 0,0 0-13 16,0 0-3-16,0 0 6 0,0 0 4 0,0 0 16 16,0 0-5-16,0 0 5 0,0 0-7 0,0 0-6 0,0 0 1 15,0 0-11-15,0 0 13 0,0 0-14 0,0 0 7 0,0 0-17 16,3-4 4-16,1 5-4 0,-1 3-2 0,-1 5 3 16,5 5 5-16,2 0 0 15,1 1 0-15,2 5 2 0,-5-7 3 0,1-2-3 0,0 1-1 0,-2 2-9 0,1 0 3 16,0 1-1-16,0-2-2 0,0-2 3 0,-3-1-6 0,2 2 6 15,1-5-5-15,-7-7 0 0,0 0-3 0,7 11 0 16,-1-3 5-16,0 1-3 0,-6-9-4 0,0 0 4 0,0 0-2 16,0 0 3-16,0 0 2 0,0 0-3 0,0 0 1 0,0 0 2 15,7 6-8-15,2-1 3 0,-9-5 3 16,10-1 0-16,-1-1 5 0,-1-2-11 0,2-4 3 0,-2-2 3 0,2-2-1 16,-1-1 1-16,-2-2-8 0,2 3 7 0,-3-1 3 15,2-1-5-15,-2 1 0 0,-2 0-2 0,1 2 7 0,-4 0-8 16,1 2 3-16,-2 9 3 0,0 0-1 0,0 0 1 15,4-12-8-15,-6 3 2 0,2 9 11 0,0 0 7 0,0 0-5 16,-2-10 1-16,4-1-3 0,-2 11-3 0,0 0-2 16,0 0-3-1,0 0 0-15,4-8 0 0,-4 8 0 0,0 0-11 0,0 0 16 0,0 0-5 0,0 0 0 0,0 0-3 0,0 0 6 16,0 0-6-16,0 0 3 0,0 0-7 0,0 0 4 0,0 0 1 16,0 0 2-16,0 0 5 0,4 0 3 0,2 2-14 15,-2 2 24-15,3 6-18 0,-1 4 8 0,2 3-5 0,-3 4-6 16,1 1 3-16,-4-4-2 0,1 0 2 0,0-1 0 15,-1 2-5-15,2-1 12 0,-2-3-4 16,2 0-3-16,-2-1-29 0,4-2-7 0,-3 0 3 0,1-1-3 0,-4-11-21 16,7 12-25-16,-4-3-26 0,-3-9 0 0,7 10-16 0,-1 0-12 15,-6-10 3-15,6 6-9 0,-6-6-7 0,0 0 20 0,0 0 64 16,9 5 33-16</inkml:trace>
  <inkml:trace contextRef="#ctx0" brushRef="#br0" timeOffset="25796.88">16281 7328 515 0,'8'-14'123'0,"-2"3"-45"0,-6 11-6 0,0 0 15 0,4-14-7 16,-4 14-29-1,0 0-23-15,0 0-25 0,0 0-13 0,0 0 12 16,0 0-2-16,0 0 6 0,0 0 4 0,0 0-5 15,9-9 1-15,-1 1-6 0,1 6 0 0,0 1 0 0,2 2 5 16,4 0-8-16,3-1 8 0,1 4-10 0,-3-4 10 16,-1 0-5-16,1-1-2 0,-1 1 4 0,1 1-12 0,3-2-34 15,-5 1-33-15,1 0-16 0,-2-2-12 0,0 4 7 16,-13-2-5-16,0 0-18 0,0 0 8 0,0 0-21 0,0 0 51 16,0 0 42-16,0 0 20 0</inkml:trace>
  <inkml:trace contextRef="#ctx0" brushRef="#br0" timeOffset="26157.54">16432 7280 371 0,'-31'6'103'0,"19"1"-28"0,0 3-8 0,3 0-8 16,9-10-11-16,-11 10-4 0,11-10-3 0,-8 10-10 0,8-10-5 16,-7 9-11-16,0 0 4 0,4 1-12 0,-2 1 14 15,1 2-19-15,-3 3 8 0,2 0-4 0,-1 3-1 0,2-1-8 16,0 2 11-16,-2 1-6 0,1 1-1 0,0-4-9 15,1 1 13-15,0-2-13 0,1-5 18 0,1 3-15 0,2-15 8 16,0 0-5-16,0 0 7 0,-3 12-3 0,3-3 6 16,0-9-6-16,0 0 1 0,0 0 12 0,0 0-12 0,0 0 7 15,0 0-5-15,0 0 6 0,2 10-1 0,-2-10-5 0,2 10 3 16,0-2-6-16,2 0 6 0,-4-8-5 0,6 10 5 16,1-4-1-16,0 2 3 0,-7-8-5 0,9 6-2 0,0 0-3 15,-1-1 5-15,2-4 3 0,-10-1-8 0,10 3 0 16,-1 0-2-16,-9-3 2 0,10 2-6 0,0 2 14 0,-10-4-11 15,10 1 11-15,-10-1-8 0,10 3 3 0,-1-3 2 0,1 3-8 16,2-2-12-16,-12-1-21 0,10 0-21 0,-10 0-4 16,10 0-14-16,-10 0-2 0,0 0-6 0,0 0 1 0,0 0-21 15,11-4-25-15,-4 0-34 0,-7 4 47 0,0 0 57 16,5-8 29-16</inkml:trace>
  <inkml:trace contextRef="#ctx0" brushRef="#br0" timeOffset="26345.88">16395 7541 466 0,'-17'-5'95'0,"2"2"-38"0,-1 2-21 15,2 4-21-15,14-3-4 0,0 0 2 0,0 0 15 0,0 0 13 16,0 0-3-16,0 0-12 0,0 0-15 0,-4 3-8 0,2 2-3 16,12 3 5-16,5-8-8 0,1-2 3 0,3 1-13 15,3 0-18-15,-3 0-13 0,-3 1 3 0,1 0-21 0,-3-3-17 16,0 5-29-16,2-6-5 0,0 1-3 0,-2 0-2 15,3-1 59-15,-4 1 30 0</inkml:trace>
  <inkml:trace contextRef="#ctx0" brushRef="#br0" timeOffset="26659.68">16823 7346 544 0,'11'-21'100'0,"-2"6"-33"0,-9 15 5 0,6-13 10 0,-6 13-12 16,0 0-14-16,0 0-33 0,0 0-12 0,0 0-6 15,0 0-3-15,0 0 1 0,0 0 2 0,-1 0-3 0,-2 6 1 16,-2 4-8-16,-2 5 2 0,-6 8 11 0,2 4-8 15,-4 5 2-15,-2 6 6 0,6-8-18 0,-4 0-13 0,1-2-16 16,0 2-2-16,2-5-10 0,-1-1-6 0,2-2-20 0,1-5-8 16,-1 0-13-16,3-2 3 0,-1-1 0 0,1-3 8 15,0 0-19-15,0-2 10 0,8-9 48 0,-9 5 24 0</inkml:trace>
  <inkml:trace contextRef="#ctx0" brushRef="#br0" timeOffset="27082.81">16722 7436 302 0,'13'-22'79'0,"-2"4"-27"0,2 3 9 0,-13 15-12 16,10-10 0-16,1 0-23 0,-11 10 3 0,0 0-9 15,0 0 3-15,10-6 3 0,-10 6 7 0,9 0 11 0,-1 6-6 16,2 0-7-16,0 0-8 0,-3 2-12 0,0 2-6 0,2 5 0 16,-4 0-2-16,1 1-6 0,-1 1 0 0,2-1 6 15,-3 1 5-15,2 1 7 0,0 1-2 0,0-6 0 16,2 2-13-16,0-2 5 0,1-2-5 0,1-2 3 0,1 1-3 15,0-2-5-15,0-2 2 0,1-1 6 0,-1-3-6 0,-1 1 8 16,-10-3-5-16,11 0 8 0,-1 0-16 0,-10 0 11 16,11-3-1-16,-2-2 3 0,0 0-2 0,0-2-3 15,-1-1 0-15,2-3 0 0,-4 0-5 0,0-4 7 0,0 0 4 16,2-2-1-16,-2-1-2 0,1-2-9 0,0-1 3 16,1-1 1-16,0 1-3 0,0-1 7 0,-1 2 9 0,1 0 6 15,1 1 9-15,-3 3 7 0,0 1 11 0,1 0-5 16,2 2 2-16,-1 4-7 0,-8 9-1 0,0 0-17 0,0 0 2 15,0 0-8-15,0 0 3 0,0 0-3 0,0 0 6 16,9-6-4-16,-9 6 6 0,10-2 5 0,-10 2 0 0,7 3 0 16,2 3-7-16,-2 6 2 0,-4 0-5 0,0 6-5 0,-1 1-11 15,-4 1 0-15,0 3 11 0,-1-1-13 0,-1 1 10 16,1 4 3-16,2-1-10 0,0-1 2 0,0 3-26 0,2-3-31 16,-1 2-17-16,2-1-37 0,1 1-46 0,1-2-72 15,-1 4-54-15,1 0 5 0,-3-1 139 0,-1 6 69 0</inkml:trace>
  <inkml:trace contextRef="#ctx0" brushRef="#br0" timeOffset="28307.12">14478 13911 420 0,'-7'17'193'16,"-1"-2"-88"-16,0-2-17 0,8-13-6 15,0 0-13-15,0 0-9 0,0 0-19 0,0 0-15 0,0 0-16 0,0 0-7 16,0 0-3-16,-9 3 5 0,3-3-3 0,2-7 6 16,1 0 5-16,2-5 10 0,-3-3 5 0,4 2 13 0,4-6-5 15,-3 5-5-15,2-1-13 0,-2 1 0 0,2-4 5 16,0-2 0-16,2 2 0 0,0-4-7 0,-2 2-8 0,0-1 10 16,1-1 5-16,0-3 2 0,0 3-2 0,-2 0-2 15,1-3-11-15,-2 1 1 0,1-2-9 0,1 1 11 0,0-2-3 16,-2 4 9-16,0-2-2 0,-2-2-1 0,0 4-3 15,0-6-18-15,-1 2 12 0,-2 2-7 0,2-6 11 0,0-1-14 16,1 1 8-16,-3-3-5 0,3-2-2 0,0 2-1 16,-1 0 6-16,-1-2-6 0,0 2 3 0,3-2 3 0,-4-1-1 15,3 0-4-15,-4 1 4 0,3-1 3 0,0-3-5 16,-2 1-5-16,1-1 5 0,2-2 5 16,-1 0-5-16,-1 0 5 0,-1-1-5 0,3-2-2 0,-1 1-1 0,-1-1 6 15,1 0-1-15,-3 2 1 0,5 0 2 0,-3-2-8 0,1 1 3 16,-1 1-2-16,0-3 2 0,2 2 5 0,-1-2-8 15,0-2 9-15,0 2-12 0,2 0 6 0,-3 2-2 0,1-2 7 16,-1 4-8-16,-1 0 3 0,0 0 3 0,-1 1 0 16,0 2 15-16,-1-3 0 0,2 0 0 0,-1-1-11 15,1 0-4-15,0-2 2 0,2 0-2 0,-1 0-6 0,1-1 6 16,0-1-9-16,1 3 12 0,-1-2-12 0,-1 2 12 0,0-2-6 16,1 0-3-16,-1 2 6 0,0-1-3 0,1-2-3 15,-1-1 6-15,1-1-3 0,-1-1-3 0,-1 1 6 0,1-1 2 16,-1-1 16-16,-2 2-11 0,1 0 8 0,-3 1-18 15,1 0 7-15,-1 1-7 0,0-1 3 0,0 4-3 0,0-2 0 16,-1 2-5-16,2 0 13 0,-2 3-6 0,1-2-2 16,1-1-3-16,-2 4 6 0,2 0 0 0,-1-4-6 0,1 4 6 15,0 0-3-15,0-5 3 0,1 2-3 0,-1 5-6 16,3-7 3-16,-3 0 6 0,2 1-6 0,1-1 9 16,0 1-12-16,1 1 6 0,-1 0-2 0,0-2 7 0,2 5-2 15,0 0-6-15,-3 3 0 0,1-3 6 0,0 4 0 16,0 2 0-16,0-2-9 0,-1 1 9 15,0 1-3-15,-1 2 3 0,1-1-3 0,1 2 0 0,-1 1-6 0,0-2 3 16,-1 2 1-16,1 3 2 0,0-1 5 0,2 1-2 0,-2 1 0 16,2-2-3-16,-3 4 0 0,4 0 0 0,-2 2 0 15,2 0 5-15,-1 2-8 0,0 2 3 0,0 0-8 0,-1 2 11 16,3 0-3-16,-1 1 3 0,-1 2-3 0,2 2 0 16,1 11 0-16,0 0 5 0,-4-12-8 0,4 12 3 0,0 0 3 15,-4-9-6-15,4 9 8 0,0 0 0 0,0 0 6 0,0 0 4 16,0 0-7-16,0 0 2 0,0 0-8 0,0 0 1 15,0 0 2-15,0 0-8 0,0 0 9 0,0 0-12 0,0 0 6 16,0 0-7-16,0 0 4 0,0 0 6 0,0 0-6 0,0 0 3 16,0 0-12-16,0 0-4 0,0 0-20 0,0 0-8 15,0 0-17-15,0 0-22 0,0 0-27 0,0 0-37 0,-3-9-33 16,3 9-33-16,0 0-37 16,0 0-28-16,0 0 58 0,0 0 110 0,0 0 55 0</inkml:trace>
  <inkml:trace contextRef="#ctx0" brushRef="#br0" timeOffset="29249.76">14255 13702 487 0,'4'-31'115'16,"-4"31"-60"-16,0 0 19 0,0 0 6 0,0 0 12 0,0 0-9 15,0 0-16-15,0 0-16 0,0 0-12 0,0 0-11 0,0 0-5 16,0 0-8-16,0 0 4 0,0 0-12 0,0 0-7 16,0 0-3-16,0 0 16 0,0 0 10 0,0 0 19 0,5 2-11 15,-5-2-3-15,8 1 8 0,-1 4-3 0,1 5 13 0,0 2 1 16,0 6-6-1,-3 2-5-15,4 6-10 0,1-7-3 0,-2 1 3 0,0 1-3 0,0-1 0 0,-2-2-13 16,2 4 6-16,-2-1-16 0,-1-2 7 0,0-2-7 0,0 0-2 16,-2-3 10-16,0 2-11 0,-1-2 11 0,1-3-14 0,-1 0 12 15,-2-11-12-15,0 0 6 0,4 10 3 0,-4-10 0 16,0 0 0-16,6 9-9 0,-6-9 9 0,0 0-9 0,0 0 12 16,6 1-6-16,2 1 3 0,1-2-3 15,2-3 0 1,0-4 5-16,2-1-3 0,1-5 1 15,0-3-3-15,0 3-16 0,0-7-33 0,2-2-15 0,1-2-52 0,2-2-43 16,-1-2-70-16,-2-2-56 0,4-3-63 0,-1 0 88 0,-2-1 130 16,1 0 65-16</inkml:trace>
  <inkml:trace contextRef="#ctx0" brushRef="#br0" timeOffset="29971.59">12702 11937 435 0,'0'11'191'0,"-5"2"-132"0,5-13-23 0,0 0-16 15,0 10 37-15,0-10 23 0,1 12 10 0,4 0-18 0,1-1-13 16,5-14 3-16,15 8 0 0,-11-6-14 0,8-3-25 15,3 2-5-15,1-2-2 0,3 0-1 0,2 1-2 0,-1-2 3 16,2 1-9-16,-1 2-1 0,0-4-6 0,-2 4 5 16,-2 0 13-16,0 2-3 0,1-4-5 0,0 4-7 0,-3 0-3 15,3 0 0-15,0 2 0 0,-1-4 5 0,0 0 3 16,0 0-9-16,-3 0 1 0,-2 0-2 0,1-3 2 0,-1 4 10 16,-2-2-5-16,-1-2-25 0,-1 2-29 0,-3-2-12 15,1 2-4-15,-3 0-22 0,0 1-24 0,-14 2-23 0,0 0-2 16,0 0-5-16,0 0 0 0,0 0-19 0,0 0-18 0,8-9 89 15,-8 9 44-15</inkml:trace>
  <inkml:trace contextRef="#ctx0" brushRef="#br0" timeOffset="30238.51">13328 11841 585 0,'-17'-12'107'0,"0"3"-1"0,3 0-8 15,14 9-3-15,0 0-15 0,0 0-11 0,0 0-20 0,0 0 5 16,0 0-26-16,0 0-5 0,0 0-18 0,0 0 3 0,0 0 5 16,0 0 5-16,0 0-3 0,0 0-7 0,0 0 5 15,-6 1 8-15,3 4 2 0,3 3-5 0,6 2-11 0,0 10 1 16,1 3-5-16,1 3 0 0,2 3-3 0,-5-3-6 16,-4-2 9-16,3 0-3 0,-6 1-23 0,1-2-21 0,1-3-10 15,0 2-20-15,-4-3-9 0,4-2-20 16,0-1-5-16,0 3-20 0,0-3-3 0,-2-1-6 0,2-15 4 0,0 0-6 15,0 0-23-15,0 0 94 0,0 0 34 0,0 0 17 0</inkml:trace>
  <inkml:trace contextRef="#ctx0" brushRef="#br0" timeOffset="30458.15">13631 11537 482 0,'16'-12'157'0,"-3"1"-54"0,-2 2-14 0,-11 9-6 0,0 0-11 16,0 0-18-16,0 0-8 0,0 0-15 0,0 0 10 0,8 2-3 16,0 2 6-16,-3 4-13 0,-1 4-10 0,-4 6-8 15,0 4-8-15,0 0-8 0,1 8 6 0,1-4-3 16,-4 7 3-16,4 1-3 0,-2 5 0 0,0 3 0 0,-2 4-31 16,1 3-26-16,-3 4-35 0,0 0-35 0,1 6-37 15,-3-1-37-15,-1 4-7 0,0 3-9 0,-1 0 109 0,-1 3 54 16</inkml:trace>
  <inkml:trace contextRef="#ctx0" brushRef="#br0" timeOffset="55005.12">15191 8983 161 0,'-18'-2'33'0,"2"-4"6"0,2 0-1 0,14 6-5 0,-14-6 3 16,14 6 0-16,0 0 0 0,0 0 3 0,0 0-6 0,0 0 1 15,0 0-9-15,0 0-2 0,0 0 3 0,0 0-13 16,0 0 0-16,0 0-10 0,0 0-6 0,0 0 6 0,0 0 12 15,0 0 6-15,0 0 7 0,0 0 0 0,0 0-2 0,0 0 7 16,0 0-7-16,0 0 5 0,0 0-3 0,-1-6 3 0,4 6-5 16,7 0-3-16,3 4-8 0,0-2 4 0,4 1 3 15,2 0-3-15,4 1 6 0,-8-4-9 0,1 1-1 0,1-2 6 16,-1-1-1-16,1 0 3 0,-1 1-2 0,2 1-1 16,0-2 6-16,0 0-8 0,1 1-2 0,1-1-11 0,1 1-2 15,1 0-9-15,2 0 3 0,-1 0 1 0,2 2 7 16,-1-2 3-16,0-1-3 0,2 2 8 0,-2 2-8 0,2-2 6 15,1 0-14-15,0 0 8 0,1 0-5 16,0 2 8-16,3 0-6 0,-2-2 1 0,2 2-3 0,0 0 0 0,0-1 5 16,0 1-3-16,4 0 6 0,-2-2 5 0,3 1 10 15,0-1 0-15,2 0-10 0,-2-2-2 0,5 1-14 0,-3-1 8 16,1 0-10-16,-4 1 5 0,1 1 3 0,0-3-1 16,-2 2 1-16,-1 1-8 0,-3-5 7 0,0 4-2 15,-2-2 3-15,1 0-3 0,-4-1 0 0,-4 4 0 0,0-2 5 16,-3 1-3-16,-3 0-25 0,0-1-31 0,-2-2-20 0,-13 4-9 15,0 0-14-15,0 0-14 0,0 0-15 0,0 0-10 16,0 0-11-16,0 0-25 0,0 0-18 0,0 0 95 0,0 0 48 16</inkml:trace>
  <inkml:trace contextRef="#ctx0" brushRef="#br0" timeOffset="55562.14">15819 9186 261 0,'-4'-18'141'0,"-1"1"-46"0,2 1-5 0,3 16-5 16,0 0-11-16,0 0-2 0,0 0-17 0,0 0-12 0,0 0-19 15,0 0-4-15,0 0-12 0,0 0 2 0,0 0-13 0,0 0 3 16,0 0-2-16,0 0 7 0,0 0 8 0,0 0 0 16,0 0 5-16,-8-4-6 0,2 6 12 0,3 3-14 0,0 5 3 15,-1 5-5-15,2 1 2 0,-3 4 0 0,0 4-5 16,3-8-7-16,2-2-1 0,-4 2 6 0,2-3-6 0,0 3 3 15,0-3-2-15,2 1 2 0,0-2 10 0,-1 2-10 0,0-2 2 16,-1 0-4-16,4 1 2 0,-2-2 0 0,0 1 0 16,-2 1-26-16,4 0-7 0,-2-13-11 0,-2 10 3 15,2-10 0-15,0 12-11 0,0-12-4 0,0 0-6 0,2 12-15 16,-2-12 3-16,0 0-9 0,0 0 8 0,0 0-20 0,0 0-13 16,0 0-17-16,0 0 62 15,0 0 32-15</inkml:trace>
  <inkml:trace contextRef="#ctx0" brushRef="#br0" timeOffset="55883.94">15977 9183 274 0,'14'-12'69'16,"0"-4"-13"-16,-4 5-15 0,-10 11 0 0,0 0-17 16,0 0-6-16,0 0-13 0,0 0-2 0,0 0-3 0,0 0 10 15,0 0 10-15,0 0 9 0,0 0 1 0,7 0-4 0,-2 9-8 16,-3 0 1-16,-4 5-7 0,-3 5 6 0,-1-1-10 16,-1 8-3-16,-1 1 0 0,3-8-8 0,1-1 9 0,2 0-1 15,-2-3-5-15,2-1-5 0,0 1 5 0,2-1 5 16,0-14 0-16,2 12-7 0,-2 0 4 0,2-2-7 0,-2-10-10 15,1 10-22-15,2 0-4 0,-3-10-3 16,2 11-7-16,-2-11-5 0,0 0-17 0,0 0 1 0,0 0 3 0,0 0-16 16,0 0-13-16,0 0 49 0,4-4 24 0</inkml:trace>
  <inkml:trace contextRef="#ctx0" brushRef="#br0" timeOffset="56354.35">16050 9182 266 0,'6'-20'116'0,"-2"3"-40"16,2 1-14-16,-2 2-8 0,-4 14-13 0,0 0-5 0,0 0-20 16,0 0-3-16,0 0-5 0,6-10-3 0,-6 10 13 15,0 0-16-15,9-6 8 0,-9 6-4 0,9-5-7 0,0 3 1 16,-9 2 3-16,7 0-6 0,-7 0 3 0,10 2 3 0,-1 2 0 16,-9-4 0-16,0 0-9 15,0 0 9-15,10 6-3 0,-10-6 8 0,0 0-11 0,6 7 8 0,-2 1-5 0,-2 4 8 16,-2-12-11-16,-1 10 3 0,-4-2 3 0,0 3-6 0,-2 0 3 15,-1-3-2-15,-2 1 2 0,1 0 5 0,-1-3-8 16,2 1 3-16,8-7-2 0,-7 8 2 0,7-8 0 0,0 0 0 16,-7 8 0-16,7-8-5 0,-7 7 7 0,7-7-2 15,0 0-2-15,-6 10 4 0,6-10-2 0,0 0 3 16,0 0-8-16,0 0 2 0,-2 8 6 0,2-8-6 0,0 0 3 0,-2 9-2 16,4 0 2-16,0-1 0 0,-2-8 0 0,6 10-6 15,1-4 9-15,2 0-3 0,1 0 3 0,-10-6-3 0,10 6 10 16,-1 0 10-16,0 0-2 0,1-1-8 0,-10-5 3 15,0 0-8-15,10 4 6 0,0 0-9 0,-10-4 1 0,0 0 12 16,0 0 8-16,0 0 8 0,0 0 5 0,8 7-13 16,-8-7 6-1,0 0-14-15,0 0 6 0,0 0-9 0,0 0-4 0,0 0-5 0,4 9-3 0,-4 0 0 0,0-9 0 0,-3 10 0 16,0-2 0-16,-4 3 5 0,-3 2-2 0,0-1 0 16,-1-3-3-16,1 0 0 0,1-2-6 0,0 2-17 0,3 0-21 15,6-9-7-15,0 0-19 0,0 0-4 0,-9 7-29 0,9-7 0 16,-9 3-26-16,9-3-14 0,0 0-12 0,-8-3 77 15,0 1 39-15</inkml:trace>
  <inkml:trace contextRef="#ctx0" brushRef="#br0" timeOffset="56564.32">16173 9274 472 0,'18'-4'89'0,"0"1"-37"16,-3 3 7-16,-15 0-7 0,0 0-1 0,11 3-12 15,-1 4-16-15,-10-7-8 0,9 10-15 0,-5 0 0 0,-4-10 3 16,2 10-6-16,-1-1 8 0,3 1-5 0,0 0 3 0,0 0-3 16,1 0-16-16,-5-10-7 0,0 0-13 0,5 9-3 15,1 1 3-15,0-2-12 0,-6-8-1 0,8 8-15 0,-8-8-13 16,0 0 5-16,0 0-8 0,0 0-13 0,0 0-12 0,0 0 44 16,0 0 30-1,0 0 16-15</inkml:trace>
  <inkml:trace contextRef="#ctx0" brushRef="#br0" timeOffset="56777.79">16316 9317 356 0,'3'-19'87'0,"-3"19"-7"0,0 0-11 0,0 0-7 0,0 0-13 0,0 0-5 16,0 0-8-16,0 0-3 0,0-6-7 0,-3-3-3 15,4 19-8-15,-1 5-7 0,-2 3-5 0,-2 3-3 0,-3 4 0 16,-2-1 0-16,2-7 0 0,-2-1 0 0,0 2 5 15,0-4-3-15,2 1 1 0,0-1-8 0,0 1-13 0,1-3-13 16,1-2-8-16,5-10-12 0,0 0 0 0,-4 11-14 16,3-1-12-16,1-10-5 0,0 0-13 0,-4 13-13 0,4-13-31 15,0 0 69-15,0 0 35 0,0 0 17 0</inkml:trace>
  <inkml:trace contextRef="#ctx0" brushRef="#br0" timeOffset="57122.79">16575 9212 199 0,'10'-16'80'0,"-2"3"-32"0,-1-1-22 0,-7 14-5 16,0 0 2-16,0 0-5 0,0 0-3 0,0 0-15 0,0 0 11 15,0 0 1-15,0 0 9 0,0 0 5 0,0-1-19 0,-3 4 4 16,-4 7-1-16,-2 5 13 0,-3 5-10 0,-4 0 10 16,1 1-5-16,-2 6 5 0,5-9-12 0,0 1-1 0,2-3-2 15,2 0-3-15,1 1-2 0,2 2-9 0,1-1 3 16,2-2 1-16,-2-1 2 0,4 2-5 0,0-4 7 0,0-13 4 16,0 13-1-1,0-13-2-15,0 0 2 0,6 12-8 0,0-6 3 0,-6-6-2 0,0 0-14 0,0 0-2 0,8 5 0 16,-8-5-5-16,0 0-3 0,8 3-15 0,2-3-11 0,-10 0-1 15,10-5-22-15,0-1-13 0,-10 6-27 0,0 0 45 0,0 0 35 16,4-12 17-16</inkml:trace>
  <inkml:trace contextRef="#ctx0" brushRef="#br0" timeOffset="57279.87">16496 9293 299 0,'-11'-11'46'0,"1"-2"-30"15,2 5-11-15,8 8-10 0,0 0 7 0,0 0-2 0,0 0 3 16,0 0-3-16,0 0-26 0,-3 0-18 0,3 2-14 0,0 2-20 31,1 8-2-31,12-3 40 0,1-5 20 0</inkml:trace>
  <inkml:trace contextRef="#ctx0" brushRef="#br0" timeOffset="57546.37">16597 9346 184 0,'20'7'38'0,"-2"3"-10"16,0-3 8-16,-18-7 3 0,13 5-3 0,-13-5-3 0,13 4-7 15,-3 0-8-15,-1-3 5 16,3-4-7-16,0 5-6 0,1-5-7 0,-1 4-3 0,0-7 5 0,3 1-3 0,-2 0 1 16,-1 0 7-16,-1-2 0 0,0 1 9 0,1 2-7 15,-2-2 6-15,1 2 0 0,-2 0-3 0,-9 4 9 0,0 0-9 16,8-6 11-16,-2 0-1 0,1 0 1 0,-7 6-8 16,2-11-15-16,-2 11 7 0,0-9-7 0,-1-1 7 0,1 10-7 15,-6-8 5-15,-2 2-11 0,-4 3 13 0,-2 2-2 16,-4 1 15-16,1 3 2 0,-2 5-4 0,-3 1 5 0,4 2-16 15,-2 2 8-15,2 6-13 0,-2-3 6 0,4 2-4 0,1-3-7 16,4 3 0-16,1-1-2 0,2 0 7 0,4-4 3 16,3-2-9-16,2 1-40 0,3 1-28 0,4-2-41 0,2-1-24 15,5-2-15-15,4-2-6 0,2-2 12 0,4-2 71 16,5 1 36-16</inkml:trace>
  <inkml:trace contextRef="#ctx0" brushRef="#br0" timeOffset="63164.34">18043 8494 101 0,'-22'-9'21'0,"-2"7"0"15,3-3-1-15,7 0-2 0,3-2 0 0,11 7 0 0,0 0 8 16,0 0-8-16,0 0 2 0,-12-3-2 15,12 3-3-15,0 0 9 0,-11-2 1 0,11 2 6 0,0 0 0 0,0 0 5 16,0 0-2-16,0 0 4 0,0 0-10 0,0 0 3 0,0 0-13 16,0 0 3-16,0 0-8 0,0 0 10 0,0 0-8 0,0 0 6 15,-11 0 2-15,11 0 0 0,0 0 0 0,0 0-2 16,0 0 10-16,0 0-16 0,0 0 6 0,0 0-16 0,0 0 5 16,0 0-2-16,0 0-8 0,0 0 0 0,0 0-2 0,0 0 2 15,0 0 0-15,0 0-6 0,0 0 9 0,0 0-3 0,0 0 3 16,0 0-3-16,0 0-6 0,0 0 9 0,0 0-3 15,0 0-3-15,0 0 0 0,0 0 6 0,0 0-6 0,0 0 3 16,0 0 3-16,0 0 0 0,0 0 0 0,0 0-3 0,0 0 20 16,0 0 0-16,0 0 6 0,0 0 5 0,0 0 0 15,0 0 2-15,0 0-7 0,0 0-8 0,0 0 5 0,0 0-2 16,0 0-8-16,0 0-3 0,-10 2 3 0,10-2-1 0,0 0 2 16,0 0-4-16,0 0 0 0,0 0 0 0,0 0 1 0,0 0-1 15,0 0 6-15,0 0-4 0,0 0 1 0,0 0-8 16,0 0 3-16,0 0-6 0,0 0 1 0,0 0 7 0,0 0-10 15,0 0 3-15,0 0-5 0,0 0 2 0,0 0 0 0,0 0 0 16,0 0 0-16,0 0-6 0,0 0 3 0,0 0 1 0,0 0 2 16,0 0-5-16,0 0 2 0,0 0 6 0,0 0-1 15,0 0-4-15,0 0 4 0,0 0-7 0,0 0 5 0,0 0 3 16,0 0 5-16,0 0 2 0,0 0 0 0,0 0-5 0,0 0-2 16,0 0 2-16,0 0-2 0,2 0 0 0,3 4-3 0,0-2 0 15,0 0 5-15,5 2 2 0,1-3-7 0,1 1 5 16,4-2 0-16,-8-1-5 0,-8 1 0 0,10-2 3 15,-3 0-1-15,4 2-4 0,-1 0 4 0,1-4-2 0,0 3-2 16,-1 0 4-16,-10 1 4 0,10-2-7 0,0 2 1 0,0-2-2 16,-10 2 2-16,10-3 0 0,-10 3 0 0,11 0 0 15,-1-2 0-15,-10 2 0 0,0 0 5 0,10-1-8 0,-10 1 3 16,10 0-2-16,-10 0 7 0,0 0-8 0,0 0 9 0,0 0-12 16,0 0 6-16,0 0-2 0,0 0 7 0,0 0-2 0,0 0 5 15,0 0-1-15,0 0 9 0,11 0-9 0,-11 0 4 16,0 0-4-16,0 0-7 0,0 0 5 15,0 0-5-15,0 0-2 0,0 0 4 0,0 0-2 0,0 0 3 0,0 0 2 0,0 0-2 16,0 0-6-16,0 0 0 0,0 0 1 0,0 0 12 0,0 0 11 16,0 0 2-16,0 0 5 0,0 0 0 0,0 0-2 15,0 0 3-15,0 0-1 0,0 0 3 0,0 0-1 0,0 0-14 16,0 0-3-16,0 0 0 0,0 0-6 0,0 0-1 0,0 0-1 16,0 0-8-16,0 0 8 0,0 0-5 0,0 0 3 15,0 0-8-15,0 0 13 0,0 0-11 0,0 0 11 0,0 0-14 16,0 0-4-16,0 0 13 0,0 0-3 0,0 0 5 0,0 0 0 15,0 0-18-15,0 0 13 0,0 0 0 0,0 0 5 0,0 0-7 16,0 0 4-16,0 0-7 0,0 0 5 0,0 0 3 0,0 0-1 16,0 0-4-16,0 0-1 0,0 0 1 0,0 0 2 15,7 4-5-15,-7-4 12 0,5 6-9 0,-5-6 4 0,5 8-4 16,-3 0-3-16,-2-8 2 0,1 11 6 0,-1 1-1 16,-1-1-4-16,-4 3-6 0,4-4 8 0,0 0 5 0,1-10-5 15,0 12 5-15,-2-1-10 0,2-2 10 0,0 3-5 16,-2-1 3-16,2 0-3 0,0-11 0 0,-1 13 0 0,0-2 0 15,1 1-5-15,0 0 7 0,-2 2 3 0,2-2-10 16,0-1 8-16,-1 0-11 0,1-11 3 0,1 10 5 0,-1 3 0 16,0-2 3-16,0-1-3 0,0 0 0 15,2 4 0-15,-2-3 0 0,1 2 0 0,-2 0 0 0,1-13 5 0,0 11-3 16,0 1 1-16,0-1-8 0,-2 2 7 0,2-13-7 0,0 10 10 16,-1 3-5-16,0-2-2 0,1 1 4 0,-2 1-2 15,2-13 3-15,0 11-3 0,-2 1 0 0,2-2 0 16,0-10 0-16,-1 11 0 0,0-1 0 0,1-10 0 0,0 11 5 15,0 2-13-15,0-2 11 0,0-11-6 0,0 9 1 16,0-9 9-16,0 13-9 0,-2-2 4 0,2-11-4 0,2 10 2 16,-2 1-5-16,-2-1 2 0,2-10 6 0,0 10-6 0,-1 1 8 15,1-11-5-15,-1 11 8 0,-1-1-11 0,1 0 3 16,0 2-2-16,0-1 2 0,0-1 0 0,-1 0 0 0,2 0 0 16,0-10 0-16,0 10 5 0,0 0-8 0,0 0 8 15,0 0-10-15,0 0 5 0,-2 1-2 0,2-1 7 0,0 0-3 16,0-10 1-16,0 11-3 15,-2 2-5-15,2-3 7 0,0-10-7 0,0 10 10 0,0-10-10 0,0 14 10 0,-1-4-5 16,1 2-2-16,0 1-1 0,0-1 6 0,1 0-6 16,-1 1 8-16,0-2-5 0,0 0 8 0,0-11-16 0,2 15 11 15,-2-1-11-15,2-1 8 0,-2-1 3 0,0 3-1 16,0-2 1-16,0-1-3 0,0-12 0 0,2 13-5 0,-1-2 13 16,-1-11-16-16,0 12 18 0,1-1-10 0,-1-11 6 15,0 12-12-15,0-3 9 0,0 5 2 0,0 0 5 0,0-4-5 16,1 2-2-16,-1-2 2 0,0 2 3 0,0 0 7 15,1 0-7-15,1 1 12 0,-2 2-12 0,2-2 0 0,-2 2-13 16,2 1 7-16,-1-3-2 0,0 1 3 0,1-2-8 16,-2-12 12-16,0 13-9 0,2-3-1 0,-2 0 3 0,1 0-5 15,-1-10 10-15,1 10-10 0,1 2 10 0,-2-1-10 16,1 0 10-16,-1-11-5 0,1 9 3 0,-1 2-8 0,2-1 7 16,-4 1-7-16,2-11 5 0,2 11 3 0,-2-11-1 15,0 12 1-15,0-2 2 0,0 0-13 0,0 2 11 0,0-2-6 16,0-10 1-16,0 10 4 0,0-10-2 0,0 12-2 15,0-2 4-15,2 0-7 0,-2-10 10 0,0 10-5 0,0-10-2 16,1 11-1-16,0-1 1 0,-1-10 7 0,0 0-8 16,2 11 3-16,-2-11-2 0,3 12 2 0,-3-12 5 15,0 0-13-15,1 10 11 0,-1-10-6 0,1 9 6 0,1 1-3 0,1 1 0 16,-3-11 0-16,0 0 0 0,0 0 5 0,2 10-8 0,-2-10 8 16,4 13-10-16,0-4 10 0,0 1-10 0,-4-10 0 15,2 10 10-15,-2-10-7 0,0 0 9 0,5 9-12 0,-1 2 10 16,-4-11-10-16,3 10 10 0,-3-10-5 0,4 9-2 15,0 0 4-15,-4-9-2 0,0 0 3 0,4 9-3 0,-4-9-5 16,3 10 7-16,2-1-2 0,-2 1 3 0,-3-10-3 16,0 0-5-16,4 10 7 0,-1 0-2 0,0 0 3 0,-3-10-3 15,0 0 0-15,3 11 5 0,-3-11-13 0,5 9 11 0,-5-9-6 16,2 10 6-16,-2-10-3 0,0 0 0 0,0 0 5 16,5 8-13-16,-5-8 11 0,0 0-6 0,0 0 6 0,0 0-3 15,4 10 0-15,-4-10 10 0,0 0-15 0,0 0 5 16,4 10 0-16,-4-10 2 0,0 0 1 15,0 0-8-15,0 0 2 0,0 0 1 0,0 0 7 0,0 0-8 0,0 0 8 0,0 0 1 16,0 0 4-16,0 0 21 0,0 0 15 0,0 0-13 0,0 0 1 16,0 0-22-16,0 0-12 0,2 8 0 0,-2-8 0 15,0 0 0-15,0 0 0 0,0 0 0 0,0 0 0 0,0 0 0 16,0 0 0-16,0 0 0 0,-2 8 0 0,2-8 0 0,0 0 0 16,0 0 0-16,0 0 0 0,-5 7 0 0,5-7 0 15,-5 6 0-15,5-6 0 0,-8 4 0 0,0 1 0 0,-2-3 0 16,10-2 0-16,0 0 0 0,0 0 0 0,-12 3 0 0,12-3 0 15,-12 0 0-15,12 0 0 0,0 0 0 0,0 0 0 16,-10 1 0-16,10-1 0 0,0 0 0 0,-9 0 0 0,9 0 0 16,-10 0 0-16,-1-1 0 0,1 1 0 0,10 0 0 15,-11-1 0-15,1-1 0 0,10 2 0 0,-13-1 0 0,4 0 0 16,-1 2 0 0,-1-1 0-16,11 0 0 0,-10 0 0 0,-3 1 0 0,13-1 0 0,-13 2 0 0,2-2 0 0,1 2 0 15,-3-2 0-15,2 1 0 0,0 0 0 0,0-1 0 16,1 0 0-16,1 0 0 0,-1 0 0 0,-2-1 0 0,2 1 0 15,2-2 0-15,-5 2 0 0,2 0 0 0,1 0 0 16,-2 0 0-16,-1 0 0 0,-1 0 0 0,0 0 0 0,-1 0 0 16,1 0 0-16,-1 1 0 15,2 0 0-15,-4 0 0 0,4 1 0 0,-4-2 0 0,2 2 0 0,0 1 0 0,0-2 0 16,-1 0 0-16,0-1 0 0,4 3 0 0,-3-3 0 16,2 0 0-16,-2 0 0 0,2 0 0 0,1-2 0 0,1 2 0 15,-1-1 0-15,-1-1 0 0,0 0 0 0,0 1 0 16,1-1 0-16,-2 2 0 0,-1-2 0 0,0 0 0 0,1 1 0 15,-3 1 0-15,1 0 0 0,-2-1 0 0,-1 2 0 16,0 0 0-16,0 0 0 0,-1 2 0 0,-1-1 0 16,1-1 0-16,-1 3 0 0,-1-1 0 0,1-3 0 0,1 3 0 15,-1 0 0-15,1-3 0 0,-2 0 0 0,3-2 0 16,0 0 0-16,-1 0 0 0,2-2 0 0,0 1 0 0,0 0 0 16,0 1 0-16,0 1 0 0,1-1 0 0,1 1 0 15,-1 1 0-15,-1-2 0 0,2 2 0 0,-2 0 0 0,1-1 0 16,0 0 0-16,-1 2 0 15,0-1 0-15,0 1 0 0,-1-1 0 0,1 0 0 0,-2 0 0 0,1 0 0 0,-1 3 0 16,0-3 0-16,0 5 0 0,-2-3 0 0,2 1 0 16,-1 0 0-16,0-1 0 0,0-2 0 0,-4 0 0 0,4 0 0 15,0-3 0-15,1 1 0 0,-2 2 0 0,0-2 0 16,1-1 0-16,2 5 0 0,2-4 0 0,-3 2 0 16,0 0 0-16,1-2 0 0,1 1 0 0,0 1 0 15,0 0 0-15,1 1 0 0,0 1 0 0,-1-2 0 0,2-2 0 0,-3 4 0 16,2-2 0-16,-1 0 0 0,0 0 0 0,2 2 0 15,-2-2 0-15,2 1 0 0,-1 2 0 0,2-3 0 16,-2 1 0-16,0 0 0 0,1-1 0 0,-2-1 0 0,0 4 0 16,0-3 0-16,-2 0 0 0,3 0 0 0,-2-2 0 15,2 1 0-15,0 1 0 0,-1-1 0 0,2-2 0 0,1 3 0 16,0 0 0 0,-1 0 0-16,3-1 0 0,0 2 0 0,1-4 0 0,0 3 0 0,-1 0 0 0,0 0 0 0,1 0 0 15,-1 0 0-15,1 0 0 0,-1 0 0 0,-1 2 0 16,2-4 0-16,-1 2 0 0,1 0 0 0,-1 0 0 0,1-2 0 15,0 1 0-15,-2 2 0 0,2 1 0 0,0-2 0 16,-2 2 0-16,2-2 0 0,-3 3 0 0,2-1 0 16,-1 1 0-16,0-3 0 0,0 4 0 15,-1 0 0-15,-1-1 0 0,-1 0 0 0,0 1 0 0,-3-1 0 0,4-1 0 0,-1 1 0 16,-1-1 0-16,-1 0 0 0,0 0 0 0,1-1 0 16,-3 1 0-16,5-1 0 0,-3 1 0 0,2 0 0 15,0-1 0-15,4 1 0 0,1-2 0 0,-1 0 0 0,2 0 0 16,11 0 0-16,-13 0 0 0,2 1 0 0,-1-2 0 15,12 1 0-15,-11-1 0 0,11 1 0 0,-10-1 0 0,10 1 0 16,0 0 0-16,-11-1 0 0,11 1 0 0,0 0 0 0,-11 2 0 16,11-2 0-16,0 0 0 0,-12-1 0 0,12 1 0 15,0 0 0-15,0 0 0 0,0 0 0 0,-10-1 0 0,10 1 0 16,0 0 0-16,0 0 0 0,0 0 0 0,0 0 0 0,-10-2 0 16,10 2 0-16,0 0 0 0,0 0 0 0,0 0 0 15,0 0 0-15,0 0 0 0,-10 0 0 0,10 0 0 0,0 0 0 16,0 0 0-16,-10 0 0 15,10 0 0-15,0 0 0 0,0 0 0 16,0 0 0-16,0 0 0 0,0 0 0 0,0 0 0 16,0 0 0-16,-9-2 0 0,9 2 0 0,0 0 0 0,0 0 0 15,0 0 0-15,0 0 0 0,0 0 0 0,0 0 0 0,0 0 0 16,0 0 0-16,0 0 0 0,-10 0 0 0,10 0 0 0,0 0 0 16,0 0 0-16,0 0 0 0,0 0 0 0,0 0 0 15,-9-1 0-15,9 1 0 0,0 0 0 0,0 0 0 0,0 0 0 16,0 0 0-16,0 0 0 0,-9 1 0 0,9-1 0 0,0 0 0 15,0 0 0-15,0 0 0 0,0 0 0 0,0 0 0 16,0 0 0-16,0 0 0 0,0 0 0 0,0 0 0 0,0 0 0 16,0 0 0-16,0 0 0 0,0 0 0 0,0 0 0 0,0 0 0 15,-10 0 0-15,10 0 0 0,0 0 0 0,0 0 0 16,0 0 0-16,0 0 0 0,0 0 0 0,0 0 0 0,0 0 0 16,-10 0 0-16,10 0 0 0,0 0 0 0,-10 0 0 0,10 0 0 15,-9 0 0-15,9 0 0 0,0 0 0 0,-10 0 0 16,10 0 0-16,0 0 0 0,0 0 0 0,-12 0 0 0,2-1 0 15,10 1 0-15,0 0 0 0,-9-4 0 0,9 4 0 16,-10 0 0-16,10 0 0 0,0 0 0 0,-10-1 0 0,10 1 0 16,0 0 0-16,0 0 0 0,0 0 0 0,-10-2 0 0,10 2 0 15,0 0 0-15,0 0 0 0,0 0 0 0,0 0 0 16,-10-1 0-16,10 1 0 0,0 0 0 0,0 0 0 0,0 0 0 16,0 0 0-16,0 0 0 0,0 0 0 0,0 0 0 0,0 0 0 15,0 0 0-15,0 0 0 0,0 0 0 0,0 0 0 16,0 0 0-16,0 0 0 0,0 0 0 0,0 0 0 0,0 0 0 15,0 0 0-15,0 0 0 0,0 0 0 0,0 0 0 0,0 0 0 16,0 0 0-16,0 0 0 0,0 0 0 0,0 0 0 0,0 0 0 16,0 0 0-16,0 0 0 0,0 0 0 0,0 0 0 15,0 0 0-15,0 0 0 0,0 0 0 0,0 0 0 0,0 0 0 16,-10-3 0-16,10 3 0 0,0 0 0 0,0 0 0 0,0 0 0 16,-8-3 0-16,8 3 0 0,0 0 0 0,-9-7 0 15,9 7 0-15,-6-6 0 0,-1-2 0 0,2-2 0 0,-1 1 0 16,4-3 0-16,2 12 0 0,-3-9 0 0,0-3 0 15,3 12 0-15,-1-11 0 0,-2 1 0 0,1-1 0 0,0 0 0 16,-2 0 0-16,4 11 0 0,-2-12 0 0,1-1 0 0,1 13 0 16,-3-13 0-16,-1-1 0 0,2 4 0 0,0-2 0 15,-1 0 0-15,3 12 0 0,-3-12 0 0,2-3 0 16,-2 3 0-16,1 1 0 0,1 1 0 0,-1-6 0 0,0 0 0 16,1 0 0-16,-1 0 0 0,1 4 0 0,-1-4 0 15,0 3 0-15,1-4 0 0,1 17 0 0,-3-13 0 0,3-2 0 16,-3 0 0-16,0 3 0 0,2-1 0 0,-3 0 0 15,2-2 0-15,0 2 0 0,2 0 0 0,-4 3 0 0,2-2 0 16,2 1 0-16,-2-2 0 0,2 2 0 0,-2-1 0 16,2 2 0-16,-2-1 0 0,2-1 0 0,-2 2 0 0,0-2 0 15,4-2 0-15,0 2 0 0,-2-1 0 0,0 1 0 16,0-1 0-16,-2 3 0 0,4-4 0 0,-2 14 0 0,0-14 0 16,-2 0 0-16,0 1 0 0,1-1 0 0,1 0 0 15,-1-1 0-15,1-1 0 0,-1 3 0 0,0 0 0 0,1 1 0 16,-2-2 0-16,0-1 0 0,-1 2 0 0,2-5 0 15,-1 5 0-15,0-4 0 0,0 0 0 0,-2 1 0 0,4 1 0 16,0-2 0-16,0 1 0 0,0 1 0 0,3-1 0 16,-3-2 0-16,1 1 0 0,0 2 0 0,-2-1 0 15,2 0 0-15,2 3 0 0,-2-2 0 0,-2 2 0 0,1 3 0 16,0-4 0-16,0 1 0 0,1 1 0 0,-1 0 0 0,-1 0 0 16,-1 0 0-16,2 0 0 0,-1-3 0 0,2 4 0 15,-2-3 0-15,1-2 0 0,0 3 0 0,1-1 0 16,-1-1 0-16,0-1 0 0,3 3 0 0,-3-3 0 0,2 0 0 15,-2 4 0-15,2-3 0 0,-1 1 0 0,0-2 0 16,0 0 0-16,1 2 0 0,0-2 0 0,-2 1 0 16,1-2 0-16,0 0 0 0,-1-1 0 0,2 3 0 0,-2 1 0 15,0 0 0-15,0 2 0 0,-3 0 0 0,3 1 0 0,0 11 0 16,-1-13 0-16,0 2 0 0,1 11 0 0,-3-13 0 16,2-2 0-16,-1 2 0 0,0-2 0 0,1-1 0 0,-1 3 0 15,-1 1 0-15,3 12 0 0,-2-11 0 0,-1 0 0 16,2 1 0-16,1 10 0 0,-4-10 0 0,2-2 0 0,2 12 0 15,0-10 0-15,0 10 0 0,-4-10 0 0,4-3 0 16,0 13 0-16,-3-10 0 0,3 10 0 0,0 0 0 0,0 0 0 16,-1-13 0-16,1 13 0 0,-3-10 0 0,3 10 0 0,0 0 0 15,0 0 0-15,0 0 0 0,-2-12 0 0,2 12 0 16,0 0 0-16,0 0 0 0,0 0 0 0,0 0 0 0,0 0 0 16,0 0 0-16,0 0 0 0,0-9 0 0,0 9 0 0,0 0 0 15,0 0 0-15,0-12 0 0,0 12 0 0,0 0 0 16,5-8 0-16,-1 0 0 0,2-1 0 0,3 3 0 0,1 0 0 15,2 2 0-15,-1-2 0 0,0 3 0 0,-1-1 0 16,1 1 0-16,0 0 0 0,-1 0 0 0,3-1 0 0,0 1 0 16,-1-1 0-16,0 1 0 0,2 1 0 0,1-2 0 15,2 0 0-15,0 0 0 0,0-1 0 0,1 0 0 0,1 1 0 16,1-2 0-16,0 4 0 0,0 0 0 0,-1-2 0 16,1 2 0-16,0 1 0 0,0 0 0 0,0-1 0 0,1 0 0 15,0 2 0-15,-1-1 0 0,2-2 0 0,2 1 0 16,-4 2 0-16,2-2 0 0,3 0 0 0,-1 1 0 15,0-2 0-15,0 1 0 0,-1 0 0 0,-1 0 0 0,0-2 0 16,1 4 0-16,-4-2 0 0,1 0 0 0,-2 1 0 16,2 0 0-16,-1 1 0 0,-1 0 0 0,0 0 0 0,1 1 0 15,-3-1 0-15,0 3 0 0,2-3 0 0,-2 0 0 16,-2 0 0-16,1 0 0 0,2 2 0 0,-4-4 0 0,2 6 0 16,-1-4 0-16,1 2 0 0,0 0 0 0,1 2 0 15,-3-1 0-15,2 0 0 0,1 1 0 0,-2-3 0 0,5 4 0 16,-2 0 0-16,-1-4 0 0,2 3 0 0,1 0 0 15,0-3 0-15,1 3 0 0,0-3 0 0,-2 0 0 0,1-1 0 16,2 3 0-16,-1-3 0 0,-2 2 0 16,1 1 0-16,0-3 0 0,-1 0 0 0,0 2 0 0,-2-1 0 0,2-1 0 15,-2 2 0-15,0 1 0 0,0-3 0 0,1 1 0 16,-2 2 0-16,0-2 0 0,0-1 0 0,0 4 0 0,0-4 0 16,1-2 0-16,0 4 0 0,-2 0 0 0,6-2 0 15,-3 0 0-15,0 0 0 0,-1 0 0 0,2 0 0 16,-1 0 0-16,-1 0 0 0,0 1 0 0,-2 2 0 0,2 0 0 15,0-2 0-15,-1 0 0 0,1 0 0 0,-3 3 0 16,1-3 0-16,1-1 0 0,-1 2 0 0,-3-1 0 0,2 3 0 16,-1-3 0-16,-1-1 0 0,2 2 0 0,-2-1 0 15,0 0 0-15,1-1 0 0,-1 0 0 0,-2-1 0 0,5 2 0 16,-3-1 0-16,2-1 0 0,0 0 0 0,0 1 0 16,1 0 0-16,0 0 0 0,0 2 0 0,0-2 0 0,0 0 0 15,-2 3 0-15,2-1 0 0,-1-1 0 0,2 2 0 16,-2-3 0-16,1 1 0 0,-1-1 0 0,1 3 0 0,2-3 0 15,-2 4 0-15,3-2 0 0,-2 0 0 0,-1 0 0 16,4-1 0-16,-2 1 0 0,0-1 0 0,-2 1 0 0,4-2 0 16,-3 0 0-16,0 2 0 0,1 0 0 0,-2-2 0 15,1 1 0-15,1-4 0 0,1 3 0 0,-3 0 0 16,1-2 0-16,1-1 0 0,-1 2 0 0,1 0 0 0,-2 0 0 16,0 2 0-16,0-1 0 0,1-7 0 0,-3 7 0 0,2 0 0 15,-3 0 0-15,2 0 0 0,0 2 0 0,0-2 0 16,2 2 0-16,-4 2 0 0,2-4 0 0,1 1 0 15,-2 2 0-15,2-1 0 0,0-2 0 0,-1 3 0 0,-2-1 0 16,1-2 0-16,3 3 0 0,-4 0 0 0,1-4 0 16,1 2 0-16,-3 1 0 0,3-1 0 0,-1 1 0 0,-1 3 0 15,-1-2 0-15,3 0 0 0,1 2 0 0,-3-3 0 16,2 0 0-16,1 0 0 0,-1 2 0 0,-2-2 0 0,2 0 0 16,-2 1 0-16,-1 2 0 0,2-2 0 0,-1 1 0 15,0-1 0-15,1 1 0 0,0-4 0 0,0 4 0 0,1-1 0 16,-1-1 0-16,-1-1 0 0,3 1 0 0,-4-1 0 15,2-1 0-15,0 2 0 0,0-2 0 0,-2 0 0 16,1 2 0-16,0-1 0 0,-11-1 0 0,12 2 0 16,-1-2 0-16,-2 3 0 0,-9-3 0 0,10 3 0 0,0-1 0 0,-10-2 0 15,10 2 0-15,-10-2 0 0,10 2 0 0,-10-2 0 16,10 2 0-16,-10-2 0 0,0 0 0 0,0 0 0 0,0 0 0 16,0 0 0-16,10 3 0 0,-2 0 0 0,-8-3 0 0,0 0 0 15,0 0 0-15,0 0 0 0,10 4 0 0,-10-4 0 16,0 0 0-16,0 0 0 0,0 0 0 0,0 0 0 0,0 0 0 15,0 0 0-15,0 0 0 0,0 0 0 0,0 0 0 0,0 0 0 16,0 0 0-16,0 0 0 0,0 0 0 0,0 0 0 16,0 0 0-16,0 0 0 0,0 0 0 0,0 0 0 0,0 0 0 15,0 0 0-15,0 0 0 0,0 0 0 0,0 0 0 0,0 0 0 16,0 0 0-16,0 0 0 0,0 0 0 0,0 0 0 0,0 0 0 16,0 0 0-16,0 0 0 0,0 0 0 0,0 0 0 15,0 0 0-15,0 0 0 16,0 0 0-16,0 0 0 0,0 0 0 0,0 0 0 0,0 0 0 0,0 0 0 0,0 0 0 0,0 0 0 15,0 0 0-15,0 0 0 0,0 0 0 0,0 0 0 16,0 0 0-16,0 0 0 0,0 0 0 0,0 0 0 0,0 0-15 16,0 0-149-16,0 0-55 0,0 0-56 0,0 0-72 0,0 0-65 15,0 0 104-15,0 6 154 0,-4-2 77 0</inkml:trace>
  <inkml:trace contextRef="#ctx0" brushRef="#br0" timeOffset="65836.08">18351 10365 294 0,'-11'0'121'0,"-4"1"-38"0,-1-4-6 0,-2-3-3 0,-7 0-10 15,25 6-2-15,0 0-3 0,-18-16-2 0,18 16-3 0,0 0-8 16,0 0-7-16,0 0-1 0,0 0-4 0,0 0 4 15,0 0-4-15,0 0 4 0,0 0-4 0,0 0-6 0,0 0 5 16,0 0-2-16,0 0-8 0,0 0-7 0,0 0-6 16,0 0 0-16,0 0 1 0,0 0-1 0,0 0 0 0,0 0 6 15,0 0 1-15,0 0 9 0,0 0-8 0,0 0 8 0,0 0-6 16,0 0 9-16,0 0-1 0,0 0-7 0,0 0-6 0,0 0 1 16,0 0 1-16,0 0-1 0,0 0-3 0,0 0 2 15,0 0-2-15,0 0 0 0,0 0-8 0,0 0-2 0,0 0-3 16,0 0-5-16,0 0 7 0,-5 7-2 0,5-7 3 0,0 0-3 15,0 5 0-15,-2 1 0 0,2-6-5 0,2 7 7 16,-2-7-2-16,0 6 8 0,4 6 0 16,-2-3 2-16,-2-9 11 0,4 16-11 0,-4-16 8 0,4 7-8 0,-2 2 8 0,2 0-5 15,-4-9 5-15,2 10-11 0,-2-10 4 0,4 9-3 16,0 1 7-16,-2-1-2 0,2 1-6 0,-1 0-4 0,-3-10 7 16,2 11 0-16,0 2-2 0,-1-4-5 0,-1-9-3 15,0 0 10-15,0 0-5 0,0 13 6 0,0 1 7 0,4-2-3 16,-2-1-8-16,-1 1-7 0,2-2 0 0,-3-10 0 15,1 12 0-15,2 0 0 0,-3-1 0 0,0-2 0 0,-2 2 0 16,1 0 0-16,1-11 0 0,-3 11 0 0,2 4 0 16,-2-6 0-16,1 5 0 0,0-3 0 0,2 0 0 0,-1 2 0 15,-1 0 0-15,2-13 0 0,0 13 0 0,0-1 0 16,-1 2 0-16,-1-4 0 0,-1 3 0 0,-1 1 0 0,3-2 0 16,-1 1 0-16,-1-1 0 0,-1 0 0 0,4 0 0 15,-3 2 0-15,3-2 0 16,-2 0 0-16,1 2 0 0,0 1 0 0,-1-2 0 0,1 1 0 0,0 0 0 0,1-1 0 15,-2 1 0-15,2 1 0 0,0 0 0 0,0-2 0 0,-1 0 0 16,1 2 0-16,0 1 0 0,0-1 0 0,0 0 0 16,0 2 0-16,1-1 0 0,-1 1 0 0,0 1 0 15,0 0 0-15,-1-2 0 0,2 2 0 0,-2 2 0 0,1-2 0 16,-1 0 0-16,1-2 0 0,-1 2 0 16,1 0 0-16,0 1 0 0,0-2 0 0,0-1 0 0,-1 0 0 0,1-2 0 15,-2 4 0-15,0-2 0 0,2 0 0 0,-2-1 0 16,2 1 0-16,-1 0 0 0,1-2 0 0,-1 2 0 0,1 1 0 15,0-1 0-15,0 2 0 0,2 0 0 0,-2 0 0 16,2-1 0-16,-2 2 0 0,0-3 0 0,0 2 0 0,0 1 0 16,4-2 0-16,-4-1 0 0,1 4 0 0,1-4 0 15,-2 1 0-15,3 2 0 0,1-5 0 0,-3 3 0 0,2-2 0 16,-1-1 0-16,-1-2 0 0,-1 5 0 0,4-4 0 0,-3 0 0 16,1 1 0-16,0-3 0 0,-1 3 0 0,0-2 0 15,-1-1 0-15,4-2 0 0,-5 5 0 0,2-3 0 16,-1-11 0-16,2 12 0 0,-1 1 0 0,-1-1 0 0,1 0 0 15,0 1 0-15,-2-1 0 0,1-1 0 0,0-1 0 0,0-10 0 16,0 13 0 0,0-1 0-16,1 1 0 0,-1-2 0 0,0 0 0 0,3 0 0 0,-3-11 0 0,2 11 0 0,-2-11 0 31,0 13 0-31,3-3 0 0,-3 0 0 0,0-10 0 0,0 9 0 16,0-9 0-16,1 11 0 0,-1-11 0 0,0 0 0 0,2 11 0 15,0-2 0-15,-2-9 0 0,0 0 0 0,0 0 0 16,0 10 0-16,0-10 0 0,0 0 0 0,0 0 0 0,0 0 0 15,0 0 0-15,0 0 0 0,0 0 0 0,0 0 0 0,0 0 0 16,0 0 0-16,0 0 0 0,0 0 0 0,0 0 0 16,0 0 0-16,0 0 0 0,0 0 0 0,0 0 0 0,0 0 0 15,0 0 0-15,0 0 0 0,0 0 0 0,0 0 0 0,-5 5 0 16,5-5 0-16,-6 2 0 0,-1-1 0 0,-1-1 0 16,-4-1 0-16,0-4 0 0,-2 2 0 0,1-3 0 0,3 3 0 15,-1 2 0-15,-1-3 0 0,1 2 0 0,-1 0 0 16,-2-1 0-16,0 0 0 0,0 1 0 0,0 1 0 0,-2-1 0 15,1 0 0-15,1 1 0 0,-3-4 0 0,1 4 0 16,-2-1 0-16,1-3 0 0,-2 3 0 0,0 2 0 0,-1-2 0 16,0 1 0-16,0 3 0 0,-2-6 0 0,2 3 0 15,-2-2 0-15,0 1 0 0,-3-2 0 0,2 4 0 16,-1-4 0-16,-3 1 0 0,3 2 0 0,-1-1 0 0,-1-3 0 16,-2 3 0-16,4-1 0 0,-2-3 0 0,0 5 0 0,0 1 0 15,-1-1 0-15,1-1 0 0,-1 2 0 0,0-1 0 16,0 0 0-16,2 1 0 0,-2 1 0 0,0-4 0 15,-1 6 0-15,0-3 0 0,-2-1 0 0,0 1 0 0,0 0 0 16,-3-4 0-16,3 3 0 0,-2 0 0 0,2-3 0 16,-1 1 0-16,4 3 0 0,-3-2 0 0,0 2 0 0,1 0 0 15,1 0 0-15,-3 0 0 0,3 0 0 16,-2 2 0-16,1-4 0 0,1 4 0 0,-3 0 0 0,1 0 0 0,4-3 0 16,-5 1 0-16,4-5 0 0,-2 5 0 0,0-4 0 15,1 0 0-15,2 2 0 0,-1-1 0 0,-2 0 0 0,3-2 0 16,0 4 0-16,-2 0 0 0,2-2 0 0,0 1 0 15,-4 0 0-15,4-1 0 0,-2 1 0 0,0 2 0 16,0 0 0-16,-1-1 0 0,2 2 0 0,-2-1 0 0,0 2 0 16,-2 1 0-16,-2-1 0 0,3-2 0 0,-3 2 0 0,2-2 0 15,-4 1 0-15,5 1 0 0,-2-2 0 0,5-2 0 16,-3 4 0-16,4 0 0 0,-2-1 0 0,2-1 0 16,1 0 0-16,0 2 0 0,1-2 0 0,0 1 0 0,1 0 0 15,2 0 0-15,0-1 0 0,0 3 0 0,3-3 0 16,-1 1 0-16,2 0 0 0,0-1 0 0,2 0 0 0,0 2 0 15,0-2 0-15,4 0 0 0,-4 0 0 0,4 0 0 16,0-2 0-16,-2 1 0 0,13 1 0 0,-14-2 0 0,1-2 0 16,3 3 0-16,-3 1 0 0,2-3 0 0,-1 2 0 15,1 2 0-15,-2-2 0 0,3 0 0 0,0-1 0 0,-2 1 0 16,2 1 0-16,-4-2 0 0,4 0 0 0,0-1 0 16,0 3 0-16,-1-3 0 0,0 1 0 0,1 1 0 0,0-2 0 15,0 2 0-15,0-1 0 0,-2 1 0 0,12 1 0 16,-11-2 0-16,0 1 0 0,11 1 0 0,-10-2 0 0,-2 0 0 15,1 0 0-15,1-1 0 0,-1-2 0 0,11 5 0 16,-10 0 0-16,10 0 0 0,-9 4 0 0,-1-8 0 0,0 4 0 16,10 0 0-16,-9-2 0 0,9 2 0 0,-10-2 0 15,10 2 0-15,-10 0 0 0,2-4 0 0,8 4 0 0,0 0 0 16,0 0 0-16,-10-3 0 0,0-2 0 0,10 5 0 16,0 0 0-16,-9-4 0 0,9 4 0 0,-9-5 0 0,9 5 0 15,0 0 0-15,-9-5 0 0,9 5 0 0,-9-6 0 0,9 6 0 16,0 0 0-16,0 0 0 0,-8-5 0 0,8 5 0 15,-10-4 0-15,10 4 0 0,0 0 0 0,0 0 0 0,0 0 0 16,0 0 0-16,0 0 0 0,-8-6 0 0,8 6 0 16,-8-11 0-16,8 11 0 0,-6-8 0 0,6 8 0 0,0 0 0 15,0 0 0-15,-5-10 0 0,0 0 0 0,5 10 0 16,-5-8 0-16,2-2 0 0,3 10 0 0,-3-13 0 0,1 1 0 16,2 12 0-16,-3-13 0 0,-1 1 0 0,2 2 0 0,0-2 0 15,-2 0 0-15,3-2 0 0,1 14 0 0,-3-12 0 16,1 2 0-16,0 0 0 0,2 10 0 0,-2-11 0 0,1-1 0 15,0 1 0-15,1 11 0 0,-1-14 0 0,-2 0 0 16,2 2 0-16,1-2 0 0,-1 2 0 0,-1 0 0 0,2-1 0 16,-1 1 0-16,0 1 0 0,1 11 0 0,0-11 0 15,-2-2 0-15,2 1 0 0,0 0 0 0,-2 3 0 0,1-4 0 16,1 1 0-16,-1 0 0 0,1 12 0 0,-1-11 0 16,-1 0 0-16,1-1 0 0,-1-2 0 0,2-1 0 0,0 0 0 15,0 0 0-15,2 0 0 0,-2-2 0 0,1 1 0 16,1-2 0-16,0 3 0 0,-2-2 0 0,0 1 0 0,0-1 0 15,-1 2 0-15,1-2 0 0,0 1 0 0,-1 1 0 16,-1 2 0-16,2-1 0 0,-1 1 0 0,-1-2 0 0,4 1 0 16,-5-2 0-16,3 4 0 0,0-2 0 0,-1-1 0 15,0 0 0-15,1 0 0 0,0 2 0 0,0-5 0 0,1 0 0 16,-1 2 0-16,1-2 0 0,-1 1 0 0,3-3 0 16,-2 2 0-16,2-1 0 0,-2 1 0 0,2 0 0 15,-3 0 0-15,2 1 0 0,-1 0 0 0,-1 1 0 16,1-1 0-16,2 1 0 0,-3-1 0 0,3 3 0 0,-2-1 0 0,-1-2 0 15,2 5 0-15,1-4 0 0,-3 2 0 0,2-1 0 16,0 0 0-16,0 0 0 0,-3-2 0 0,2-1 0 16,0-1 0-16,-1 0 0 0,1-1 0 0,1 2 0 0,0 0 0 15,0-1 0-15,1 0 0 0,2 4 0 0,-3-2 0 16,2 0 0-16,-2 2 0 0,2 2 0 0,1 0 0 0,-3 1 0 16,1 2 0-16,-2-5 0 0,1 4 0 0,-2 11 0 15,1-10 0-15,-1-1 0 0,2 0 0 0,-2 11 0 0,-2-12 0 16,2 12 0-16,0-11 0 0,0 0 0 0,0 11 0 15,0 0 0-15,0-10 0 0,0 10 0 0,0-10 0 0,0 10 0 16,0 0 0-16,-1-9 0 0,1 9 0 0,0 0 0 16,0 0 0-16,0-10 0 0,0 10 0 0,0 0 0 0,0 0 0 15,0 0 0-15,0 0 0 0,0 0 0 0,0-10 0 16,0 10 0-16,0 0 0 0,0 0-92 0,1-10-36 0,-1 10-14 0,0 0-9 16,4-9-9-16,-1-1-20 0,0 0-33 0,-3 10-37 15,4-14-14-15,3 1 30 0,-2 3 117 0,3-4 59 0</inkml:trace>
  <inkml:trace contextRef="#ctx0" brushRef="#br0" timeOffset="67922.6">19189 8858 423 0,'0'-22'126'0,"-3"3"-29"15,2 2-4-15,-2 1-1 0,0 0-4 0,1 3-14 16,2 13-12-16,0 0 3 0,0 0-9 0,0 0-10 16,0 0 6-16,0 0-8 0,0 0-9 0,0 0-14 0,0 0-8 0,-5-12-18 15,5 12 7-15,0 0-10 0,0 0 3 0,0 0 5 16,0 0 0-16,0 0 3 0,-5 0 12 0,0 5-2 0,5 4 13 16,-3 2-16-16,6 1 3 0,0 3-10 0,-1 4 5 0,4 2-6 15,0-1 16-15,1-1-5 0,-2 3 2 0,1-2 1 16,-1 4-4-16,-2 2 12 0,4 3-14 0,-3 1 3 15,0-2-5-15,-2 6-3 16,-1-1 13-16,1 1-5 0,1 4 7 0,-1 0 3 0,1-1 0 0,1 4 0 0,0 0-7 0,0 0-8 16,2 3-5-16,-1-1-3 0,0 2 5 0,-1-1 2 15,0 1-2-15,0 2 13 0,-2-1-15 0,0 1 12 16,0 1-7-16,0 3 0 0,1-1 0 0,-1 3-6 0,1 1 6 16,-1 0-6-16,0 1 11 0,1 2-13 0,0-3 18 15,0 1-2-15,0 0 7 0,-1 0-8 16,2 0-2-16,-2 1-3 0,1 2-5 0,-3-5 3 0,2 2-5 0,-2 0 5 15,1 2-1-15,0-3-2 0,-1 0-2 0,1-5-3 0,1 4 10 16,-2-1-5-16,4 2 11 0,-3 2-11 0,-1-5 5 16,1 2-2-16,-1-1 4 0,0 0-12 0,0-2 0 0,0 1 0 15,-1-4 0-15,1-3 0 0,-1 1 0 0,-1-1 0 16,2 1 0-16,-2-3 0 0,2 0 0 0,0-1 0 0,0 2 0 31,0-3 0-31,0 2 0 0,0 0 0 0,-2-2 0 16,2 3 0-16,-1 3 0 0,2-6 0 0,-2 1 0 0,1 2 0 15,-1-4 0-15,1-3 0 0,-1 2 0 0,1-2 0 16,0-1 0-16,-2 0 0 0,1 2 0 0,-1-2 0 0,2 1 0 16,-1 1 0-16,0-5 0 0,0-2 0 0,-2-2 0 15,3-1 0-15,-2-3 0 0,1 0 0 0,-3-6 0 16,1 2 0-16,2-1 0 0,-1-2 0 0,1 2 0 0,-2-4 0 16,0 0 0-16,1-1 0 0,0-2 0 0,0 1 0 0,-2-1 0 15,2-1 0-15,0-2 0 0,1 2 0 0,-2-2 0 16,-1-1 0-16,1 2 0 0,3-10 0 0,0 0 0 0,-5 12 0 15,1-2 0-15,4-10 0 0,-4 10 0 0,1 1 0 16,3-11 0-16,-5 8-4 0,0 2-73 0,5-10-11 16,-5 9-7-16,5-9-13 0,-6 10-18 0,6-10-13 0,0 0-15 15,-6 5-6-15,-1 1-15 0,-2-1-5 0,-2-1-10 0,11-4-3 16,0 0 14-16,-10 0 89 0,0-3 45 0</inkml:trace>
  <inkml:trace contextRef="#ctx0" brushRef="#br0" timeOffset="68252">19075 12849 613 0,'-9'-14'126'0,"1"0"-52"16,8 14-30-16,0 0-21 0,0 0 1 0,0 0 6 0,0 0 9 16,0 0 2-16,0 0 0 0,-4-3-10 0,3 7-11 0,1 6-6 15,6 5-4-15,1 5 5 0,2 8 8 0,4-2 10 16,2 4 6-16,-3-6-3 0,0 1-7 0,0 0-12 0,0 1-3 15,-1-1-4-15,-1 2 5 0,1 0 8 0,-5-2-5 16,2 1-2-16,-2-2-1 0,1 2 19 0,0-3-11 0,-1-3 18 16,1-2 0-16,-2-1 5 0,0 1 8 0,1-4-2 15,-6-14-14-15,7 11-15 0,-7-11-10 0,3 11-8 0,0 1 3 16,-3-12 0-16,0 0-3 0,0 0 3 0,0 0-6 16,0 0-4-16,0 0 15 0,0 0-8 0,0 0 3 0,0 0-8 15,0 0 10-15,6 2-10 0,1-4 2 0,-2-1-4 0,2-6 2 16,-1-5-21-16,0-2-15 0,0-4-18 0,2-4-30 15,-5 4-27-15,3-4-28 0,-2-5-15 0,2 2-34 0,-1-3-31 16,1-4-25-16,1-4-31 0,-1 2 103 0,0-8 86 16,0 3 43-16</inkml:trace>
  <inkml:trace contextRef="#ctx0" brushRef="#br0" timeOffset="68644.36">19859 10836 734 0,'-18'-4'123'0,"0"2"-27"0,-1 2-4 0,2 0 3 15,-1 7-18-15,4 3-28 0,14-10-33 0,0 0-14 0,0 0-9 16,0 0 4-16,0 0 11 0,0 0 7 0,0 0 5 16,0 0-9-16,-1 10-1 0,6-8-2 0,4-1 2 0,5 1-10 15,4 3 5-15,0-3-10 0,5 1 10 0,2-3-5 16,-6 1 3-16,2-2 2 0,-2-2-8 0,3 3 3 0,-2-2 3 15,2-2-1-15,-3 3-14 0,0 0-27 0,-3-1-25 16,0 0-13-16,-2 2-16 0,-14 0-20 0,12 0-8 0,-12 0-25 16,10-5-4-16,-10 5-17 0,0 0-28 0,0 0 98 0,0 0 48 15</inkml:trace>
  <inkml:trace contextRef="#ctx0" brushRef="#br0" timeOffset="68895.62">20021 10647 675 0,'-11'-12'167'16,"-2"1"-70"-16,3 5-9 0,-2 2-3 0,12 4-6 15,-12-4-17-15,2 9-23 0,0 3-19 0,5 0-12 0,5-8-5 16,-3 9 2-16,-1 2-3 0,1 1 1 0,0 2-8 16,3 3 7-16,-2 0-7 0,2 0 5 0,-1 3 3 0,1-1-1 15,0 5-4-15,-1-2 4 0,1 1-2 0,-1 6 3 16,1-3 2-16,0 1-8 0,0 3 3 0,-2 0-2 0,4-5-19 15,-1 1-20-15,0-2-15 0,2-3-1 0,0-4 3 16,1 3-13-16,0-5-7 0,1 0-24 0,0-3-13 0,-2 0-25 16,-3-12-11-16,0 0-12 0,6 11 3 0,-6-11 78 0,0 0 39 15</inkml:trace>
  <inkml:trace contextRef="#ctx0" brushRef="#br0" timeOffset="69271.91">20213 10651 453 0,'14'-12'155'0,"-3"2"-73"0,-11 10-23 16,0 0-18-16,0 0-5 0,0 0-15 0,0 0-11 0,0 0-7 16,0 0 2-16,0 0-8 0,9 0 8 0,-3 5-10 0,-2 6 10 15,-4 2-5-15,-4 6 3 0,-3 5-8 0,2-2 7 16,-1 3-2-16,0-6 3 0,3-2-3 0,-1 0 0 0,1-1 0 15,2-3 0-15,1 2-5 0,0-3 2 0,1 2 1 16,1-3 7-16,1 2-8 0,-1-3 3 0,1 0-2 0,-3-10 2 16,6 10 0-16,-2-2 0 0,3 2 5 0,-2-3-8 0,1 1 8 15,-6-8 6-15,8 6-4 0,0 1 9 0,1 1-1 16,0-2 6-16,0-1-6 0,1 2 4 0,3-3-2 16,0 3-6-16,0-2 4 0,3-2-10 0,0 0 1 15,0-1-6-15,0 2 0 0,2-3 5 0,-1 0-8 0,-2 2 13 16,-1-3-7-16,2 0-3 0,-2 0 2 0,-3-1 4 0,2 1-7 15,-13 0-4-15,12 0-31 0,-1-2-7 0,0-2-22 0,-11 4-12 16,0 0-21-16,0 0 1 0,10-2-16 0,-10 2-8 16,0 0-31-16,8-5 32 0,-8 5 60 0,0 0 30 0</inkml:trace>
  <inkml:trace contextRef="#ctx0" brushRef="#br0" timeOffset="69444.6">20531 10836 531 0,'-8'-16'192'16,"2"3"-68"-16,6 13-42 0,0 0-12 0,0 0-24 0,-7-8-8 16,-3 6-22-16,2 2-8 0,0 9-8 15,-2 6 0-15,2 11 0 0,2-1 0 0,-3 6 5 0,3-1-8 0,2 4-22 16,-2 3-32-16,0 2-28 0,0 1-34 0,0 5-19 16,-2-2-34-16,1 3-34 0,-1 3 52 0,-1-1 77 0,-1-1 39 15</inkml:trace>
  <inkml:trace contextRef="#ctx0" brushRef="#br0" timeOffset="71075.78">18338 9218 531 0,'-6'-3'118'0,"-1"4"-38"15,-1 2-3-15,0-3-5 0,-3 4-16 0,0 3-33 0,11-7-15 0,0 0-10 0,0 0 2 0,0 0-5 16,0 0 18-16,0 0 2 0,0 0 8 0,0 0-3 0,-5 7 1 16,-2 6 5-16,23-13 2 0,-2-1 3 0,4 0 0 15,4-2-6-15,1 3 4 0,4-2-6 0,-9 2 0 16,0-3-13-16,-1 4 1 0,4-2-9 0,-4 0 1 0,-1 1-3 15,0-2 0-15,-1 0 5 0,0-1-8 16,0 2 3-16,-1-1 3 0,-1 2-1 0,-1 0 1 0,-1 0-3 0,-1 0 0 16,0 0-5-16,-10 0-29 0,10 1-9 0,1-1-22 15,-11 0 4-15,0 0-14 0,0 0-7 0,0 0-8 0,0 0-8 16,0 0 8-16,0 0-12 0,0 0-4 0,9 2-12 0,-9-2-29 16,0 0 54-16,0 0 46 0,0 0 24 0</inkml:trace>
  <inkml:trace contextRef="#ctx0" brushRef="#br0" timeOffset="72635.37">18513 9135 327 0,'-11'-16'106'0,"-1"1"-29"16,4 0-7-16,-1 3 2 0,9 12-5 0,0 0-8 0,-12-8-16 16,12 8-2-16,0 0-7 0,0 0-1 0,0 0-2 15,0 0-5-15,0 0-3 0,0 0-8 0,0 0-7 0,0 0-5 16,0 0-3-16,0 0 0 0,0 0 5 0,0 0-8 0,0 0 3 15,0 0-2-15,0 0 7 0,0 0-3 16,0 0 11-16,0 0 8 16,0 0-3-16,-9 1 8 0,9-1-1 0,0 0 1 15,0 0-3-15,0 0 8 0,-7 6-11 0,2-1 9 0,5-5-9 16,-4 6 3-16,4-6-7 0,0 8-8 0,0-8-5 0,0 10 7 16,0-10-5-16,0 0 0 0,0 0-5 0,0 0 5 15,0 0-3-15,0 0 1 0,0 0-8 0,0 0 7 0,4 10-2 16,-4-10-2-16,0 0-1 0,0 0 6 0,0 0-1 0,0 0 1 15,0 0-3-15,0 0 0 0,0 0 0 0,0 0 0 0,0 0 0 16,0 0 0-16,0 0 5 0,0 0-8 0,0 0 9 16,0 0-12-16,0 0 12 0,0 0-6 0,0 0-3 0,0 0 6 15,0 0-9-15,0 0 12 0,0 0-12 0,0 0-4 0,0 0-2 16,0 0-1-16,0 0 7 0,0 0-1 0,0 0 4 16,0 0 6-16,0 0-6 0,0 0 3 0,0 0-2 0,0 0-3 15,0 0 2-15,0 0 1 0,0 0 7 0,0 0-8 0,0 0-2 16,0 0 10-16,0 0-8 0,0 0 6 0,0 0-5 0,0 0 7 15,0 0-3-15,0 0 1 0,0 0-3 0,0 0 10 16,0 0-5-16,0 0 6 0,0 0 1 0,0 0-4 0,0 0-3 16,0 0 0-16,0 0-2 0,0 0 0 0,0 0-3 0,0 0 0 15,0 0 5-15,0 0-3 0,0 0 1 0,0 0-3 0,0 0-5 16,0 0 2-16,2 14 6 0,-2-14-1 0,0 0 1 16,0 0-3-16,0 0-5 0,0 0 2 0,0 0 6 0,0 0-1 15,0 0 1-15,0 0 12 0,0 0-12 0,0 0 17 0,0 0-15 16,0 0 13-16,0 0-8 0,0 0-2 0,0 0 0 0,0 0 0 15,0 0 2-15,0 0-5 0,0 0 8 0,0 0-13 16,0 0 13-16,0 0-11 0,0 0 14 0,0 0-11 0,0 0 6 16,0 0-4-16,0 0-2 0,0 0-2 0,0 0-3 0,0 0 5 15,0 0-8-15,0 0-2 0,0 0 10 0,0 0-2 0,0 0-3 16,0 0-8-16,0 0 8 0,0 0 5 0,0 0-5 16,0 0 0-16,0 0-2 0,0 0 2 0,0 0 0 0,0 0-5 15,0 0 12-15,0 0 1 0,0 0 0 0,0 0 0 0,0 0-1 16,0 0-2-16,0 0-2 0,0 0 2 0,0 0 3 0,0 0-3 15,0 0 3-15,0 0-1 0,0 0 9 0,0 0 2 16,0 0-3-16,0 0-2 0,0 0-3 0,0 0-5 0,0 0-2 16,0 0 2-16,3 9-2 0,-3-9 5 0,0 0-11 0,1 7 8 15,-1-7-5-15,3 10-2 0,-3-10-1 0,0 0 6 16,2 10 4-16,-2-10-7 0,2 10 0 0,-2-10 3 0,0 0-1 16,0 0 1-16,0 11-8 0,0-11 7 0,0 0-2 0,2 11-2 15,-2-11 4-15,0 10-7 0,0-10 10 0,0 0-5 16,2 12-2-16,-2-12 4 0,1 10-7 0,0 0 10 0,-1-10-5 15,4 10 3-15,-4-10-3 0,2 10 0 0,-2-10-5 16,0 10 7-16,0-10-2 0,0 0 3 0,1 10-3 0,2 2 0 16,-3-12 0-16,2 9 5 0,1 0 8 0,-3-9-10 15,1 12 4-15,-1-12-12 0,0 0 15 0,0 11-12 0,0-11-1 16,1 11 3-16,-1-11 5 0,0 0-5 0,0 12 0 0,0-12 3 16,3 10-6-16,-5 0 8 0,2-10-10 0,0 10 5 15,0-10 3-15,0 0-1 0,0 0-4 0,0 0-1 0,0 0 1 16,0 0-3-16,0 11 7 0,0-11-2 0,0 10 3 0,2-1 2 15,-2-9-8-15,0 0 3 0,0 0 3 0,0 0-1 16,0 0-4-16,0 0 4 0,0 10-2 0,0-10-2 0,0 0 10 16,2 10-16-16,-2-10 13 0,0 0-8 0,0 0 6 0,0 0 2 15,0 0-2-15,0 0 0 0,0 10 2 0,0 1-3 16,0-11 11-16,0 0-3 0,0 0-2 0,0 0 0 16,1 10-6-16,-1-10 1 0,0 0-3 0,0 0-5 0,0 0 2 0,0 0 1 15,0 0 12-15,-1 10-10 0,1-10 2 0,0 0 1 16,0 0-6-16,0 0 3 0,0 0 3 0,0 0-6 0,0 0 3 15,0 0-2-15,0 0-3 0,0 0 18 0,0 0-19 0,0 0 9 16,0 0-3-16,0 0 2 0,0 0-4 0,0 0 4 16,0 0-2-16,0 0-2 0,-2 10 4 0,0-1-2 0,2-9 3 15,0 0-3-15,0 0-5 0,0 0-3 0,0 0 8 0,0 0 5 16,0 0 0-16,0 0-7 0,0 0 4 0,0 0-2 0,0 0 3 16,0 0-3-16,-1 10 0 0,1-10-5 0,0 0 7 15,0 0-2-15,0 0-2 0,0 0-1 0,0 0 1 0,-1 10 2 0,1-10 5 0,0 0-3 16,0 0-4-16,0 0-6 0,0 0 13 0,0 0-2 15,0 0 2-15,0 0-10 0,0 0 2 0,0 0 1 0,0 0 2 16,0 0 5-16,0 0-8 0,0 0 3 0,0 0-2 0,0 0 2 16,0 0 0-16,0 0 0 0,0 0 0 0,-2 10 0 0,2-10 5 15,0 0-3-15,0 0-4 0,0 0-1 0,0 0 6 16,0 0-6-16,0 0 3 0,0 0 3 0,0 0-1 0,0 0 1 16,0 0-3-16,0 0 0 0,0 0 5 0,0 0 3 0,0 0-18 15,0 0 9-15,0 0-4 0,0 0 8 0,0 0 2 16,0 0-18-16,0 0-33 0,0 0-13 15,0 0-18-15,0 0-10 0,-4 10-27 0,4-10-6 0,0 0-12 0,0 0-4 0,0 0 0 16,0 0-16-16,0 0 0 0,0 0-15 0,0 0-8 16,0 0 16-16,0 0 80 0,0 0 39 0</inkml:trace>
  <inkml:trace contextRef="#ctx0" brushRef="#br0" timeOffset="74126">18553 9141 181 0,'-7'-18'75'0,"4"4"-21"0,3-3-3 0,5 1-8 0,-5 16 1 32,0 0-8-32,0 0-7 0,0 0-1 0,0 0 0 0,5-15-2 0,-5 15 2 0,0 0 0 0,0 0-2 0,0 0-3 15,0 0 3-15,0 0-3 0,0 0 0 0,0 0 8 0,0 0-5 16,0 0 5-16,0 0-3 0,0 0-2 0,0 0 7 0,0 0-2 16,0 0 2-16,0 0-7 0,0 0-3 0,0 0-7 0,0 0-3 15,0 0-3-15,0 0 0 0,0 0 1 0,0 0 9 16,0 0 1-16,0 0 7 0,0 0 5 15,0 0 6-15,0 0 2 0,0 0-10 0,0 0-11 0,0 0-1 0,0 0-12 0,0 0 14 16,0 0-13-16,0 0 5 0,0 1-6 0,-3 7-2 16,2 2-2-16,-2 2 2 0,0 0-8 0,1 4 8 0,-2 3-10 15,0 5 10-15,4-9 6 0,0 2 1 0,0-1-4 16,-1 0 0-16,1 2-5 0,1 0 0 0,1-2-3 0,-1 0 5 16,0 2-8-16,2-4 8 0,0 1 5 0,2 0 8 15,-5-15 3-15,5 15-1 0,2-1-4 0,-1 0 2 0,1-3-11 16,1 3 14-16,-2-2-3 0,1-2 0 0,-1 1-5 0,-6-11-8 15,7 8-2-15,-4 1 7 0,4-1-5 0,-7-8 1 16,6 8-6-16,-6-8 0 0,6 6 0 0,0 2 0 0,-6-8 5 16,0 0-3-16,8 7 6 0,0-2 5 0,-8-5-1 15,10 3-4-15,2-2-10 0,-1-1 15 0,0-1-8 0,0-2 3 16,2-1-3 0,-1-4 2-16,-3 3-2 0,0-3-2 15,0 0 2-15,-1 2 8 0,1-1-6 0,-2-3 4 0,0 0-3 16,0 2 2-16,0-3 0 0,-7 11-5 0,7-11 3 15,-3-4-6-15,3 3 6 0,-2-3-5 0,-1 1 10 0,1-2-13 16,-2 0 7-16,1 1-1 0,-2 0 4 0,-1 1-5 16,0-2 8-16,0 0-3 0,-1 2 3 0,0-3 3 15,0 2-14-15,0 0 16 0,0 0-8 0,-1 1 11 0,0 0-9 16,0 2-7-16,-1-2-5 0,-2 3 0 0,1 0 0 16,1 0 0-16,-2-1 0 0,4 12 0 0,-6-9 0 0,6 9 0 15,-4-11 0-15,4 11 0 0,-5-10 0 0,5 10 0 0,0 0 0 16,-4-9 0-16,4 9 0 0,-7-7 0 0,7 7 0 15,0 0 0-15,-7-8 0 0,7 8 0 0,-8-6 0 0,8 6 0 16,-10-5 0-16,1 2 0 0,9 3 0 0,0 0 0 16,-10-1 0-16,10 1 0 0,0 0 0 0,-10 1 0 0,1 2 0 15,9-3 0-15,-9 5 0 0,0 0 0 0,0 4 0 0,1-2 0 16,1 2 0-16,1 1 0 0,-1-1 0 0,1 1 0 16,0 0 0-16,1 0 0 0,-2 2 0 0,3-4 0 15,-2 3 0-15,6-11 0 0,-6 10 0 0,6-10 0 0,-5 10-7 16,5-10-45-16,-5 10-9 0,5-10-11 0,-5 10-18 15,5-10-18-15,-3 9-36 0,3-9-23 0,0 0-31 0,0 0-21 16,0 0-18-16,-4 8-28 0,4-8 51 0,0 0 107 0,-3 10 54 16</inkml:trace>
  <inkml:trace contextRef="#ctx0" brushRef="#br0" timeOffset="74863.42">18765 10743 754 0,'6'0'203'15,"-2"0"-53"-15,0 0-14 0,0-6-23 0,-4 6-25 0,3-9-24 16,-3 9-16-16,3-11-9 0,-3 11-6 0,0 0-12 15,0 0-11-15,0 0-12 0,0 0 10 0,0 0-11 0,0 0 0 16,0 0 3-16,0 0 0 0,0-4-2 0,0 0 4 16,-7 14-7-16,1 5 5 0,-1-2-2 0,1 4-3 0,2 3 7 15,0 1-2-15,2-10 3 0,0 2-3 0,2 1 0 16,-4 2 0-16,2-3 5 0,-1 2-8 0,0-3 3 0,1 1 3 16,-2 0-6-16,2-1 3 0,-1-1 3 0,0 0-1 15,0-1 1-15,3-10-8 0,-3 10 2 0,1 1 1 0,2-11 2 16,0 0 0-16,0 0 0 0,-2 10 0 0,2-10 0 0,0 0 5 15,2 9-3-15,0-1-4 0,2 1 4 0,2-2 4 16,3-1 4-16,0 1 0 0,2 0 11 0,2-2-6 0,-1-1 1 16,1 2-11-16,1-1 3 0,1-2-6 0,-2 2 1 15,1-1-3-15,0-3 0 0,-1 0 0 0,-1 1 0 0,1-3 0 16,-2 4-5-16,1-3 7 0,-1 0-2 0,-1 0 3 16,-10 0-3-16,12 0 0 0,-2 0-5 0,3 0-24 0,-2-2-22 15,0 1-26-15,1 1-11 0,-12 0-15 0,0 0-5 16,0 0-10-16,12-2-18 0,-12 2-11 0,12-3-17 0,-12 3-1 15,7-5-23-15,-7 5 0 0,0 0 94 0,5-7 47 16</inkml:trace>
  <inkml:trace contextRef="#ctx0" brushRef="#br0" timeOffset="75051.75">19019 10953 672 0,'-9'-20'234'16,"9"20"-59"-16,-10-18-18 0,10 18-34 0,-9-8-20 0,9 8-29 15,0 0-22-15,-10-2-19 0,0 2-25 0,0 3 0 16,0 6-13-16,-1 3 5 0,0 3-2 0,2 1 2 16,2 1 0-16,3 0 0 0,-1 1-11 0,1 5-25 0,0-1-10 15,0 6-14-15,3-4-14 0,-1 4 0 0,-1 0-24 0,2-2-10 16,-1 2-34-16,0 0-12 0,-2 0-31 0,4-2-16 16,-2 0-21-16,0 1 111 0,-3 0 56 0</inkml:trace>
  <inkml:trace contextRef="#ctx0" brushRef="#br0" timeOffset="75930.05">18749 13354 713 0,'-7'14'198'0,"1"0"-88"0,6-14-27 0,0 0-16 0,-8 6-13 16,-1-5-29-16,9-1-9 0,-7-1-13 0,0-6 0 15,1-3-3-15,4-4 0 0,2 1-6 0,2-3 9 0,3 1-9 16,4-2 12-16,0 1-6 0,1 1 3 0,3-3 7 15,-2-2-5-15,1 4 0 0,2 0-5 0,0 0 0 0,-1 0 0 16,-2 1 5-16,2 2 3 0,-3 1 2 16,-1-2 6-16,-3 4 6 0,1-2 7 0,-7 12 1 0,4-8 6 0,1-3 8 15,-5 11-15-15,1-10-3 0,-2 0-19 0,-4-1 4 16,2-1-14-16,0 0 3 0,-3 0 3 0,-1 1 4 0,-1 0 9 16,-1 4 1-16,1 0 4 0,-1-1-6 0,-2 3-7 15,3 0 0-15,-3 0-6 0,0 3 1 0,-1 1 2 0,2-2-8 16,10 3 3-16,-13 3 3 0,2-1-6 0,1 2 3 15,1 0-2-15,-2 2-3 0,3 1 2 0,-2-1 6 0,2 3-6 16,2-1 3-16,-1 2-7 0,1 0 9 0,0 0-2 16,1 1-2-16,3-1-1 0,0 2 6 0,0-1-6 0,2 1 3 15,0-2-2-15,1 2 2 0,1-1 0 0,1 0 0 16,1 1-5-16,0-1 7 0,2 0-2 0,0 5-2 0,2-2-1 16,0-1 1-16,2 0 7 0,0-2-8 0,2 4 3 15,-1-3-2-15,2 0-4 0,-1-3 9 16,1 4-9-16,2 0 12 0,-1-3-6 0,0 2 3 0,0-1 2 0,0 1 2 15,0 0 3-15,0 0-10 0,0-1 5 0,-2 1 1 0,-1 3-7 16,0-2 7-16,0 0-12 0,-2-1 12 0,-1-2 4 16,-2 4 8-16,-1-2-3 0,-1 0-2 0,-3-2-2 15,1 3-17-15,-2 2 14 0,-2 0-3 0,-1 1-2 0,-1-2 7 16,-1-1-7-16,-1 1-3 0,0 2 2 0,-3-2-7 0,0 0 10 16,-4-1-5-16,2 1 3 0,-3-1-3 0,0 1 0 15,1-2 0-15,-2-3 0 0,-2 0 0 0,2-3 5 16,0-2-8-16,1-2 9 0,2 0-12 0,-1-3 6 0,1-2-2 15,0-2-3-15,3-2 2 0,0-1 1 0,1-1 2 16,0-2 0-16,2-1-5 0,1-2 7 0,2-1-2 0,1 1 3 16,1 0-19-16,1-3-17 0,1 3-19 0,1-1-7 15,0-1-23-15,0 2-26 0,1 1-29 0,1-4-37 0,-2-1-40 16,3 1-27-16,-1-5-76 0,0-2 156 0,1-1 80 16,-2 0 41-16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54 166 6790,'-2'-10'1160,"-3"-24"3430,-13-43 0,0 32 10118,8 64-13779,11 18-929,1 0 0,2-1 0,2 0 0,20 71 0,2 8 0,-18-49 0,13 56 0,-20-109 0,1-1 0,1 0 0,-1 0 0,2 0 0,0-1 0,0 0 0,10 14 0,-14-23 0,1 1 0,-1-1 0,0 0 0,1 0 0,-1 0 0,1 0 0,0-1 0,-1 1 0,1-1 0,0 1 0,0-1 0,0 0 0,0 0 0,0 0 0,0-1 0,0 1 0,1-1 0,-1 1 0,0-1 0,0 0 0,0 0 0,1-1 0,-1 1 0,0-1 0,0 1 0,0-1 0,0 0 0,0 0 0,0-1 0,0 1 0,0-1 0,-1 1 0,6-4 0,10-7 0,0-1 0,-1-1 0,29-29 0,-30 27 0,49-52-2910,82-109 1,-88 100-1968,87-86 1,-96 117-7664,-29 29 10031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23414,'-32'45'9268,"25"-29"-9183,6 7-85,6-18 0,-3-4 0,1 3 0,1-1 0,1 1 0,-1-1 0,0 0 0,1 0 0,0 0 0,0-1 0,-1 1 0,2-1 0,-1 0 0,0-1 0,0 1 0,10 0 0,28 13 0,-39-13 0,0 0 0,-1 0 0,1 0 0,-1 1 0,1 0 0,-1-1 0,0 1 0,0 0 0,0 1 0,0-1 0,0 1 0,-1-1 0,0 1 0,0 0 0,0-1 0,0 1 0,0 0 0,-1 1 0,0-1 0,0 0 0,0 0 0,0 1 0,0 4 0,-1 5 0,-1-1 0,0 1 0,0 0 0,-2-1 0,-4 18 0,3-17 0,-10 33 0,9-32 0,0 1 0,1-1 0,1 1 0,0 0 0,0 27 0,3-37 0,0-1 0,1 0 0,0 1 0,0-1 0,0 0 0,1 0 0,0 0 0,0 0 0,0 0 0,0 0 0,1-1 0,0 1 0,0-1 0,0 1 0,0-1 0,1 0 0,0-1 0,0 1 0,0 0 0,0-1 0,0 0 0,10 5 0,9 5 0,1-2 0,1 0 0,37 10 0,-14-4 0,-36-14 0,-9-3 0,0 1 0,1 0 0,-1 0 0,0 0 0,0 0 0,0 0 0,0 1 0,0-1 0,-1 1 0,6 4 0,-7-5 0,1-1 0,0 1 0,0 0 0,-1 1 0,1-1 0,-1 0 0,1 0 0,-1 1 0,0-1 0,1 1 0,-1-1 0,0 1 0,0 0 0,0-1 0,0 1 0,0 0 0,0 0 0,-1 0 0,1 0 0,-1-1 0,1 1 0,-1 0 0,0 0 0,1 0 0,-1 0 0,0 0 0,0 0 0,-1 0 0,1 0 0,0 0 0,-1 0 0,0 3 0,-2 1 0,0 0 0,-1 0 0,1 0 0,-1 0 0,-1-1 0,-8 10 0,7-8 0,-77 81-2276,-55 32-5714,137-118 6870,-16 9-6349,3-9-2343,3-3 7602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22101,'10'-5'868,"0"1"0,1 1 1,-1 0-1,1 0 0,0 1 0,13-1 1,-19 3-599,0 1-1,0-1 1,0 1 0,0 0 0,0 0 0,0 1 0,-1 0 0,1-1 0,0 1 0,-1 1 0,0-1-1,1 1 1,-1 0 0,0-1 0,-1 2 0,5 2 0,16 16-270,0 1 0,-1 1 0,-2 1 0,24 36 0,-38-50 0,0 1 0,-1 0 0,-1 0 0,0 1 0,0-1 0,-1 1 0,-1 0 0,0 0 0,-1 0 0,0 1 0,-1-1 0,-1 0 0,-1 21 0,0-23 0,-1 13 0,0 1 0,-2-1 0,-1 0 0,-1 0 0,0 0 0,-2-1 0,-1 0 0,-1-1 0,-1 0 0,-25 38 0,36-59 0,-1-1 0,1 1 0,-1-1 0,1 1 0,-1-1 0,1 1 0,0-1 0,-1 1 0,1 0 0,0-1 0,-1 1 0,1 0 0,0-1 0,0 1 0,0 0 0,0-1 0,-1 1 0,1 0 0,0-1 0,0 1 0,0 0 0,1 0 0,-1-1 0,0 1 0,0 0 0,0-1 0,0 1 0,1 0 0,-1-1 0,0 1 0,1 0 0,-1-1 0,0 1 0,1-1 0,-1 1 0,1-1 0,-1 1 0,1-1 0,-1 1 0,1-1 0,-1 1 0,1-1 0,-1 0 0,1 1 0,0-1 0,0 1 0,22 2 0,20-11-1725,21-19-5147,-37 10 1252,39-31 0,-56 40 2163,25-22-4003,-22 16 6376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20467,'0'0'8926,"10"-14"-10869,-7 12 1330,-1-1 1,1 0-1,0 0 0,-1 1 1,1 0-1,1 0 0,-1 0 1,0 0-1,0 0 0,1 0 1,-1 1-1,1-1 0,-1 1 1,1 0-1,0 1 0,-1-1 1,1 0-1,0 1 0,-1 0 1,1 0-1,7 1 0,23-3-2868,-27 0 2581,0 0 0,-1-1 0,1 0 0,-1 0 0,0 0 0,0-1 0,0 0 0,0 0-1,7-7 1,0-1 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117 122 8936,'19'-102'12871,"0"83"-7548,-18 19-5270,0-1 0,0 1 0,0 0 1,0 0-1,0 1 0,0-1 0,0 0 0,0 0 1,0 0-1,0 1 0,0-1 0,0 1 0,0-1 1,0 1-1,0-1 0,0 1 0,0-1 1,0 1-1,-1 0 0,1-1 0,0 1 0,0 0 1,0 1-1,17 30 1841,-1 34 572,-13-38-2466,-2 0 0,0 0 0,-2 1 0,-2-1 0,0 0 0,-2 0 0,-12 46 0,-11 78 0,60-207 0,-27 46 0,0 2 0,0-1 0,0 1 0,1 0 0,0 0 0,1 1 0,0 0 0,0 0 0,0 1 0,0 0 0,1 0 0,0 1 0,0 0 0,0 1 0,0 0 0,1 0 0,-1 1 0,1 0 0,-1 1 0,1 0 0,0 1 0,0-1 0,-1 2 0,1 0 0,0 0 0,0 0 0,-1 1 0,1 1 0,-1 0 0,0 0 0,0 1 0,13 7 0,-12-4 0,-8-5 0,0-1 0,-1 1 0,1-1 0,-1 1 0,1 0 0,-1-1 0,0 1 0,0 0 0,1 0 0,-1 0 0,-1 0 0,1 0 0,0 0 0,0 0 0,-1 0 0,1 0 0,-1 1 0,0-1 0,0 0 0,0 0 0,0 0 0,0 1 0,0-1 0,0 0 0,-1 0 0,1 0 0,-1 0 0,1 0 0,-1 0 0,0 0 0,0 0 0,0 0 0,0 0 0,0 0 0,-1 0 0,1 0 0,-2 1 0,-4 5 0,-1 0 0,0-1 0,0 0 0,0 0 0,-13 7 0,18-13 0,-45 32-391,-97 57-3818,126-80 3338,0 0 1,-1-2-1,0-1 1,0 0 0,-41 7-1,37-10-3852,-22 3-7283,17-10 7462,27 3 3642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19891,'14'-2'1531,"0"1"0,0 1 0,0 0 0,21 4 0,-32-3 1186,0-1-2508,0 1 0,0 0-1,0 0 1,0 1 0,-1-1-1,1 0 1,0 1-1,-1 0 1,1 0 0,-1-1-1,4 4 1,-4 0-535,-1 0 1,1 0-1,-1 0 0,0 1 1,0-1-1,0 0 0,-1 0 1,0 1-1,0-1 0,0 0 1,-1 1-1,-2 9 0,-21 64-6429,16-58 5572,4-9-632,-2 9-3964,-3-3-5903,2-7 10972</inkml:trace>
  <inkml:trace contextRef="#ctx0" brushRef="#br0" timeOffset="1">70 52 18065,'1'-4'711,"0"-1"-1,0 1 1,1 0-1,0 0 1,-1 0-1,1 0 1,1 0-1,-1 1 1,1-1-1,3-4 0,-5 7-603,-1 1 0,1 0 0,-1-1 0,1 1 0,-1 0 0,1 0 0,-1-1 0,1 1 0,-1 0 0,1 0 0,0 0 0,-1 0 0,1-1 0,-1 1 0,1 0-1,-1 0 1,1 0 0,0 0 0,-1 0 0,1 1 0,-1-1 0,1 0 0,-1 0 0,1 0 0,0 0 0,-1 1 0,1-1 0,-1 0 0,1 1 0,1 1 11,0 0 1,0 0 0,0 0 0,0 0 0,-1 0 0,1 1 0,-1-1 0,0 1 0,0-1 0,2 4 0,1 8-1640,-1-1 0,0 1 0,-1-1 0,2 27 0,7 42-9532,-10-76 10521,1-1 1,-1 0 0,1 0-1,1 1 1,-1-2 0,1 1-1,0 0 1,0 0 0,0-1-1,1 0 1,-1 1 0,6 4-1,17 7-3119,-13-11 3016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70 13036,'37'-70'16811,"-53"93"-16662,-7 20-39,1 2 0,-20 62-1,32-78-99,2-1 0,2 1 1,0 0-1,2 0 0,-1 38 0,5-57-291,1 0 0,0 1 0,0-1 0,1 0 0,1 0 0,0 0 0,5 13 0,6 5-4414,2-1-4265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14862,'-39'-22'10410,"39"22"-10316,0 0-1,0 0 1,0 0-1,0 0 1,-1 0 0,1-1-1,0 1 1,0 0 0,0 0-1,0 0 1,0 0 0,0 0-1,0-1 1,0 1 0,0 0-1,0 0 1,0 0-1,-1 0 1,1-1 0,0 1-1,0 0 1,0 0 0,0 0-1,0 0 1,0-1 0,0 1-1,1 0 1,-1 0 0,0 0-1,0 0 1,0-1-1,0 1 1,0 0 0,0 0-1,0 0 1,0 0 0,0-1-1,0 1 1,1 0 0,-1 0-1,0 0 1,0 0-1,0 0 1,0 0 0,0 0-1,0-1 1,1 1 0,-1 0-1,0 0 1,0 0 0,0 0-1,0 0 1,1 0 0,-1 0-1,0 0 1,28-1 2157,50 9-6811,40 5-10873,-6 0 6092,-64-8 7477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28 22774,'-17'-9'5223,"11"6"-4432,0 0 1,0 0-1,0 1 1,-1 0-1,-10-2 1,16 3-791,-1 1 0,1 0 0,-1-1 0,0 1 0,1 0 0,-1 0 0,0 0 0,1 0 0,-1 1 0,0-1 0,1 0 0,-1 1 1,1-1-1,-1 1 0,0-1 0,1 1 0,-1 0 0,1 0 0,-3 1 0,4-1-1,-1 0 1,0 0-1,1 0 0,-1 0 0,1 0 1,-1 1-1,1-1 0,0 0 0,-1 0 1,1 0-1,0 0 0,0 1 0,0-1 1,0 0-1,0 0 0,0 0 1,0 1-1,0-1 0,1 2 0,1 3-1,0 0 1,0 1-1,1-1 0,0 0 0,5 8 0,235 334 1,-189-282 0,2-2 0,2-3 0,68 53 0,-97-91-3306,44 27-1,-61-43 1954,1 0 0,1 0 0,-1-1 0,1-1 0,0-1 0,17 5-1,-6-24-13983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515 110 18065,'-3'-22'4780,"2"13"-3370,-1 0 1,1 0-1,-2 0 1,1 0 0,-1 1-1,-5-11 1,8 18-1409,-1 0-1,1 0 1,-1 0 0,1 1 0,-1-1-1,1 0 1,-1 0 0,0 0 0,1 0-1,-1 1 1,0-1 0,0 0 0,1 1-1,-1-1 1,0 1 0,0-1 0,0 1-1,0-1 1,0 1 0,0-1 0,0 1-1,0 0 1,0 0 0,0-1 0,0 1-1,0 0 1,0 0 0,0 0 0,0 0-1,0 0 1,0 0 0,0 1 0,-2-1-1,-21 17-10,20-13 7,-15 14 2,1 1 0,0 1 0,-27 40 0,12-15 0,-15 19-1704,-23 33-5171,-57 76-5558,119-162 9901,0-1 1,-1 0-1,-12 10 0,19-18 1641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29:53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18143 3030 307 0,'12'-11'113'15,"-2"2"-28"-15,-10 9-5 0,0 0-11 0,0 0-2 0,0 0-21 16,0 0 3-16,0 0-3 0,6 0-5 0,-3 3 11 16,-3 6-24-16,-3 4 6 0,1 7-9 0,-5 0 11 0,0-3-7 15,-1 8-4-15,4-4 1 0,0 0 7 0,0 5-4 16,0 0 2-16,0 2-8 0,-1 4-5 0,2-2 0 0,-1 5-6 15,1 1 7-15,0 3-12 0,-2 3 9 0,3 0-11 16,0 7 0-16,-1 1-5 0,1 1 5 0,0 3-2 0,0 4-11 16,1 2 13-16,0 3-10 0,-2-1 7 0,1 3-4 15,-1 8 7-15,-1-3-8 0,1 7 29 0,-2 4-5 0,1 3 2 16,0 8 0-16,-1 4-7 0,2 4-1 0,-5 1 1 16,1 5-4-16,0 4 12 0,-1 6-9 0,0-1-5 15,0-2-7-15,-2 4 2 0,0 0 8 0,2 3-6 0,-4 10 4 16,3 0-3-16,-1 2-3 0,-1 2-2 0,1 6 2 0,0 2-3 15,-2 4 1-15,0 0-3 0,2 2 5 0,0 1-8 16,-2 0-2-16,2 3 0 0,0 3 8 0,0 3-1 0,1 3 1 16,4 1-3-16,-3 0 15 0,0 1 8 0,2 0 3 15,-2-2 2-15,1 2-5 0,2 3-10 0,1-4-2 0,-4 2-4 16,1 0-2-16,2 0 3 0,-1 0 0 0,2 1-3 16,-1 0 3-16,0-3-11 0,-1 1 3 0,1 0-2 15,0-3 7-15,-3 0-3 0,3-2 1 0,-1-4-8 0,-1 2 2 16,1-1 1-16,1 0-4 0,-1 1 19 0,0-2-3 0,3 1 6 15,-4 0-1-15,2-3 3 0,-1-4-3 0,-1 0-1 16,1-2-4-16,1-1 5 0,0-3-7 0,-2-5 2 16,4 2 3-16,0-2-5 0,3-1-3 15,-2-5-5-15,2-1 5 0,2-5 3 0,-2 1-8 0,3-7 10 0,-2-3-12 16,3-5 9-16,-1-5-2 0,2-5 0 0,-3-4 13 0,3-5-10 16,1-6-6-16,1-2-2 0,-3-5 0 0,0 0 0 15,3 0 0-15,-4-5 0 0,3-5 0 0,0-5 0 0,-2 1 0 16,2-7 0-16,0-3 0 0,0-5 0 0,-2-6 0 15,2-3 0-15,-3 0 0 0,2-3 0 0,-1-3 0 0,-1-2 0 16,0 0 0-16,1-2 0 0,-2-3 0 0,-2 2 0 16,1-4 0-16,0-4 0 0,-1 0 0 0,0-1 0 15,0-3 0-15,0 4 0 0,0-3 0 0,-1-5-12 0,-1 2-19 16,1-1-10-16,1-15 0 0,-6 11-29 0,6-11 1 16,-6 11-24-16,-1-1-12 0,7-10-24 0,-9 5 1 0,-1-2-32 15,0 1 1-15,0-3-26 0,-3 2 2 0,2-3-5 16,1-1-7-16,-2-3 66 0,1-2 64 0,-1 0 33 0</inkml:trace>
  <inkml:trace contextRef="#ctx0" brushRef="#br0" timeOffset="291.16">17483 16201 402 0,'-3'-24'149'0,"3"6"-36"16,0 0 5-16,0 2-10 0,0 16 5 0,0 0-17 15,0 0-1-15,0 0-10 0,0 0-11 0,0 0-12 0,0 0-3 0,0 0-15 16,0 0-6-16,0 0-17 0,0 0-5 0,0 0-11 15,0 0 13-15,0 0 0 0,0 0 15 0,0 0-2 0,5 0-8 16,1 3-7-16,2 12-6 0,0 4 0 0,3 6-5 16,-2 2-7-16,2 6-1 0,2 1 6 0,-3-6-6 0,0 2 3 15,0-4-2-15,0 2 7 0,0-2-3 0,1 1 6 16,2-5-5-16,-1 3 0 0,0-4 2 0,2-2-3 0,-2-1 1 16,-1-4 2-16,2 0 13 0,0-1-8 0,0-2 3 15,-3-3-5-15,1-1-9 0,2-3 1 0,-1 1 3 0,-3-1 0 16,0-4 5-16,-9 0-1 0,11 0-2 0,-1-2-7 15,0-3 9-15,0 0-19 0,0-1-22 0,0-6-51 0,1-5-64 16,-1-4-83-16,0-4-94 0,-2-7-91 0,4-3 109 16,-6-5 154-16,2-6 77 0</inkml:trace>
  <inkml:trace contextRef="#ctx0" brushRef="#br0" timeOffset="6612.95">15990 14955 402 0,'-21'8'136'0,"3"-1"-43"16,0 1-6-16,3-3 6 0,15-5-11 0,-13 0-4 0,13 0-17 15,0 0-10-15,0 0-12 0,-13 2-16 0,13-2-13 16,0 0-12-16,0 0-1 0,0 0 1 0,0 0 7 0,0 0 3 16,0 0 12-16,0 0 11 0,0 0 3 0,0 4 4 15,0-4-4-15,7 1-11 0,-1 2-3 0,5-3-7 0,3 0 5 0,2 2 10 16,4-4 3-16,5 2-8 0,-7 0 3 0,-2-3 0 15,2-1 4-15,2 3-4 0,0-1-8 0,-2-3-5 16,1 3-2-16,-1-3-1 0,1 1-5 0,-3-2 3 0,1 4-6 16,0-3 1-16,-2 1-8 0,0 2 7 0,-3-1-2 15,0 1 8-15,0-1-11 0,-1 2 3 0,-11 1-23 0,10-4-23 16,-10 4-29-16,0 0-17 0,0 0-3 0,10-5-1 0,-10 5 4 16,0 0-6-16,0 0-7 0,0 0-21 0,0 0 0 0,0 0-8 15,0 0 18-15,0 0-5 0,0 0-12 0,0 0 45 16,1-5 44-16,-2-5 22 0</inkml:trace>
  <inkml:trace contextRef="#ctx0" brushRef="#br0" timeOffset="6879.84">16163 14807 279 0,'-16'-10'120'0,"2"2"-24"0,1 0-7 15,13 8-6-15,0 0 4 0,0 0-10 0,0 0 1 0,0 0-11 16,-13-4 2-16,13 4-20 0,0 0-3 0,0 0-7 0,0 0-9 15,0 0 1-15,0 0-13 0,0 0-2 0,0 0 5 16,0 0-6-16,0 0 11 0,0 0-11 0,0 0 6 0,0 0-9 16,0 0 12-16,-8 5 1 0,4 4-4 0,3 2-6 0,1 4-4 15,2 3-6-15,-2 2 8 0,4 2-13 0,0 1 2 16,-3-4-4-16,-1 2 12 0,0 6-15 0,0-4 5 16,-1 0-5-16,1 1 10 0,0 0-34 0,-1-1-25 0,-1 0-23 15,2-3-15-15,0-3-6 0,0 2-15 0,3-5-16 16,-2 1-20-16,0 0-21 15,2-3-15-15,0 0-19 0,0-2 102 0,-3-10 51 0</inkml:trace>
  <inkml:trace contextRef="#ctx0" brushRef="#br0" timeOffset="7705.88">16533 14759 435 0,'16'-6'121'16,"-16"6"-38"-16,13-4 4 0,-2 4-7 0,-11 0-6 0,0 0-2 0,0 0-18 15,9 6 0-15,-7 3-10 0,1 2 5 16,-3 3-11-16,-4 4-2 0,-4-3 0 0,5-2-2 0,-2 3-1 0,3-2-7 16,2 2-3-16,-2 0 3 0,0 1-3 15,-2 0 5-15,3 5 5 0,-3 3-9 0,3-4-6 0,-1-1-8 16,-1 0-15-16,0-1 8 0,1-1-6 16,4-2 11-16,-2-3-6 0,3 0 6 0,0-2-11 15,-3 1 3-15,3 2-2 0,1-2 2 0,-1 1-5 0,-3-13 7 16,3 11-2-16,-3-11 3 0,0 0-3 0,0 0 0 15,0 0 0-15,0 0 5 0,0 0-2 0,0 0 5 0,0 0-1 16,0 0 3-16,0 0 6 0,0 0-14 0,0 0 1 0,0 0 0 16,0 0-6-16,3 0 8 0,2-5-5 0,-2-2 3 15,1-3-3-15,0-6 0 0,-3-6-5 0,1-2 2 0,-1-5 6 16,1 10-1-16,-2-1-4 0,-2 3-1 0,4 0 1 0,-4 1 12 16,4 3-5-16,-4 0 15 0,4 0-2 0,-5 3 0 15,3-2-5-15,-2 2-2 0,0-1 4 0,1 1-2 0,1 10 5 16,-4-10-6-16,1 0-4 0,1 0 5 0,2 10-3 15,0 0 3-15,0 0 13 0,-3-10-18 0,3 10 5 0,0 0-8 16,-2-8 5-16,2 8-20 0,0 0 15 0,0 0-3 0,0 0-4 16,0 0 5-16,0 0-11 0,0 0 8 0,0 0-2 15,0 0 2-15,0 0 0 0,0 0-6 0,0 1 9 0,0 4-3 16,-2 3 8-16,2 4-6 0,0 1-10 0,0 6 8 16,-1 3-2-16,1 3 5 0,-1-9 2 0,1 2-8 0,-2-3 3 0,2-2 3 15,0 4-6-15,0-17 3 0,0 10-2 16,0-10 2-16,0 0 5 0,0 0-8 0,0 0 3 0,0 0-2 15,0 0-4-15,0 0 14 0,0 0-11 0,0 0 6 0,0 0-5 0,0 0 2 16,0 0 0-16,0 0 0 0,2 0 0 16,-2 0 0-16,2-4 0 0,0-1 0 0,-2-8 0 0,0-1-6 0,0-5 9 15,0-5-3-15,0-3 3 0,-2 5-3 16,1-4 0-16,-2 2-6 0,3 0 9 0,-3 0-3 0,3-1 3 0,-2 3-9 16,2 3 9-16,2 1-3 15,-4 6 8-15,5-4 4 0,-3 16 11 0,0 0 0 0,0 0 6 0,0 0-1 16,0 0 3-16,0 0 0 0,0 0-14 0,0 0-17 0,0 0 0 0,0 0 0 15,0 0 0-15,0 0 0 0,0 0 0 16,-3 2 0-16,0 3 0 0,-4 6 0 0,2 2 0 0,-3 8 0 16,0 2 0-16,0 6 0 0,-1 4 0 0,2-8 0 15,2 0-81-15,-1 0-35 0,3-2-38 0,5 0-60 0,-4 0-53 0,4 1-62 0,0 0-72 16,0-2 158-16,2 1 122 0,-3 5 60 0</inkml:trace>
  <inkml:trace contextRef="#ctx0" brushRef="#br0" timeOffset="11251.11">20785 5749 402 0,'-8'-12'95'0,"2"0"1"0,6 12-9 0,-6-13 6 0,6 13-14 15,0 0-12-15,0 0 0 0,0 0-21 0,0 0-5 0,0 0-20 16,0 0-6-16,0 0 1 0,0 0 12 0,0 0 18 0,0 0 16 16,0 0-8-16,-1 0-10 0,3 2 4 0,0 9 1 15,-2 10 5-15,0 9-8 0,0-1-2 0,0 5-8 0,1 5 3 16,1-8 0-16,-2 5-9 0,-2-4-14 0,1 3-1 16,-1-1-10-16,-1 3 11 0,-1-1-11 0,0 0 5 15,0-4-2-15,-3 1-3 0,2 0-2 0,0-4 7 0,-2 0 0 16,3-3 8-16,-3 2 0 0,2 0-18 0,-3 1 0 0,2-6-5 15,0 4 5-15,-1-5 15 0,2 4-23 0,-1-5 8 16,2-2-2-16,0 0-1 0,-1 0-2 0,2 0 11 16,-2-3-9-16,2 2 11 0,-2-4-8 0,0 2-3 0,2-1 11 15,0-1-11-15,-3-1 11 0,6-13-8 0,0 0-2 0,-5 12-27 16,5-12-2-16,-4 11-10 0,4-11-3 16,0 0-10-16,0 0-5 0,0 0-23 0,0 0-10 0,0 0-16 0,0 0-13 15,-6 9-8-15,6-9-30 0,0 0-24 0,0 0-7 0,0 0 4 16,-2-2-7-16,-3-6 96 0,5-6 49 0</inkml:trace>
  <inkml:trace contextRef="#ctx0" brushRef="#br0" timeOffset="11972.91">21262 5791 399 0,'-7'-16'186'0,"-1"2"-76"0,-2 0-12 16,-4 4-5-16,0 6-17 0,14 4-14 0,-12 0-28 15,-1 6-8-15,13-6-24 0,0 0 6 0,0 0-8 0,0 0 8 16,0 0 15-16,0 0 5 0,-6 14 5 0,3-3 8 0,3 4 0 16,2 7-2-16,0 2-11 0,2 2-10 0,2 1 16 0,0 4-8 15,-4-1 7-15,3 2-5 0,0 1-7 0,-2 0-6 16,0-1-10-16,0 3-2 0,1-2 2 0,0 6 3 16,0-9-8-16,1-3-5 0,1 3 5 0,0-6 5 0,1 0 5 15,0-2 6-15,-1-2-9 0,2-6 9 0,-2-2-11 16,0 0 5-16,-6-12-7 0,7 12-6 0,-1-2 11 0,-6-10 5 15,0 0 7-15,0 0 6 0,9 6-8 0,-1-2 13 0,1-5-8 16,2 1-8-16,-3-3-14 0,4-3 6 0,-1-6-4 16,0-2 2-16,-1-3-5 0,0-4 5 0,0 0-8 15,1-2 3-15,0-5-2 0,-1-1 2 0,2 0 0 0,0-1 0 16,-3 0 0-16,2 5 5 16,-1-5-8-16,0 6 9 0,-1 1-6 0,2 1-3 0,-3 2 0 0,0 1 1 0,0 4 17 15,-2-3-7-15,2 4 5 0,-2-2 0 0,-1 0-1 16,0 5-9-16,1-2 8 0,-2 2-14 0,-4 11 5 0,0 0-4 15,4-11 2-15,3-1-10 0,-7 12 10 0,0 0-3 16,0 0 1-16,0 0-1 0,7-8-5 0,-7 8 5 0,0 0 6 16,8-2 0-16,-1 5-6 0,2-1 6 0,1 6-3 0,0 3-3 15,0 3 0-15,2 6 1 0,-4 2 7 0,0-1-2 16,0 2 0-16,-1 0-3 0,-1 1 0 0,1 2 5 0,-3-1 13 16,2-3-3-16,0 1-5 0,1 2-7 0,0-3 2 15,0 0 3-15,2-1 2 0,-1-2-10 0,0-3 10 0,2-1-2 16,0 0 0-16,1-5 0 0,0-2 4 0,-2 1 6 15,4-7 8-15,0 5-13 0,0-6 5 0,1-4-3 0,2 3 5 16,-2-5-20-16,1-2 0 16,2-7 0-16,-1 0 0 0,0-6 0 0,-1-3 0 0,2 0 0 0,1-5 0 0,-2-6 0 15,2-2-15-15,-3 1-62 0,1-6-13 0,0 0-18 16,-3 0-38-16,1-1-45 0,-2 2-71 0,-2 0-49 0,0 4-78 16,-2-3 160-16,-1 5 114 0,-4 7 58 0</inkml:trace>
  <inkml:trace contextRef="#ctx0" brushRef="#br0" timeOffset="15469.55">20884 8590 332 0,'0'-21'93'0,"3"3"-21"0,-3 18 3 0,0 0-16 15,0 0 8-15,0 0 0 0,0 0-6 0,0 0-4 0,0 0-6 16,0 0-5-16,0 0 3 0,0 0-10 0,0 0-3 15,0 0 0-15,0 0-2 0,0 0 4 0,0 0 1 0,0 0-3 16,0 0-3-16,0 0-7 0,-2 3-8 0,2 7 0 0,0 8-6 16,-3 8 2-16,-2 7-4 0,2 3-5 0,-2 1 3 15,2-4-1-15,0 4-7 0,-2 0 5 0,0 3 1 16,0 2-1-16,0 2 3 0,-1 3-11 0,0 0 8 0,2 1-5 16,-3-1 13-16,2 0-8 0,1-1 1 0,1-3 4 0,-1-4 0 15,1-1 3-15,3-2 2 0,1-4-12 0,1 1-1 16,1-2 6-16,-2-2-3 0,0-1 6 0,0 2 1 0,0 0-4 15,-2-4-3-15,-1 3 0 0,-1-5 3 0,0 4-13 16,0-2 7-16,-2 0-4 0,0-2 10 0,0 2-6 16,0-2-4-16,0-1 4 0,0 1-7 0,1-3 0 0,-2-1-26 15,3 0-5-15,-2-3-18 0,1-2-13 0,0-1-5 0,4-14-18 16,-4 10-21-16,4-10-20 0,0 0-26 0,0 0-5 16,0 0-5-16,0 0-3 0,0 0-5 0,-3 0 87 0,3-8 44 15</inkml:trace>
  <inkml:trace contextRef="#ctx0" brushRef="#br0" timeOffset="16254.17">21089 9070 286 0,'10'-21'119'16,"-2"7"-42"-16,0-1-21 0,-2 0 6 0,-2 2-18 0,-4 13-6 16,0 0-2-16,0 0 3 0,0 0-3 0,4-12 7 15,-4 12 4-15,0 0-6 0,0 0-10 0,0 0 2 0,5-11-12 16,-5 11 12-16,0 0 1 0,0 0 7 0,6-8 10 0,3 8 16 16,-1-1-10-16,2 1-16 0,1 4-16 0,1 1-4 15,-1 9 20-15,-2 4 6 0,-3-1 1 0,-1 3-19 0,1 3-16 16,0 3 0-16,-4 3 7 0,1 6-2 0,0-3 8 15,-3 5 4-15,2-1-6 0,-2 2-6 0,0 3-8 0,-2-4-5 16,4-2-12-16,-2 1 12 0,1-3-10 0,2-7 7 16,-1 3-4-16,4-4-3 0,0-5 7 0,2-1-2 15,-3 1 3-15,4-6-8 0,-1 0 2 0,0-1 1 16,1-2 7-16,-2-3-3 0,2 1-4 0,0-3-1 0,-9-6 1 0,0 0 2 16,10 4 5-16,-10-4-3 0,9 2 1 0,0-3-3 15,-1-3 0-15,1-1 5 0,-1-2-8 0,-1-5 8 0,1-1-10 16,-2-3 10-16,2-4-5 0,0-3 8 0,1-7-11 15,2-3 8-15,0-3-10 0,0-3 5 0,1-1-7 0,0-2 9 16,0 3 3-16,1 1-5 0,-2 1 5 0,0-1-10 16,0 3 5-16,1 4-2 0,-2-1-3 0,0 5 2 0,-1-2 6 15,1 3-1-15,-1 1-4 0,-2 4 4 0,1 3-7 16,-3 2 5-16,-1 2 3 0,-4 14 4 0,4-14 9 16,-4 14-14-16,0 0 11 0,0 0-15 0,0 0 4 0,6-10-4 15,-6 10-3-15,0 0 2 0,0 0 1 0,0 0 2 0,0 0-6 16,0 0 3-16,0 0 6 0,0 0-6 0,7-1 9 0,-2 6-6 15,0 3 3-15,1 5-3 16,1 5 0-16,-4 6 5 0,2 6-3 0,-2 5-4 0,-3-1-1 0,-1 2 6 0,-1 4 4 16,-1 0-12-16,1 2 8 0,1-3-6 0,0 0 1 15,2-1 4-15,-1-2-7 0,4-3 5 0,1-6 3 16,1 3-1-16,1-6-4 0,0-1-1 0,2-3 6 0,-2-2-6 16,3-5 8-16,-1 5-5 0,1-4 3 0,-1-1-3 0,-1-1 0 15,1-2 5-15,2-1-8 0,-2-1 3 0,1-2-2 16,-10-6 7-16,10 1 3 0,0 3-9 0,0-5 1 0,2-2-2 15,-1-2 7-15,0-4-8 0,1-1 9 0,0-2-6 16,0-3-3-16,-1-5 6 0,0 4 2 0,0-8-5 16,0-4 0-16,1-3-2 0,0-4 2 0,0-5 5 0,0 0-3 15,1-5-10-15,0-3 8 0,1 5-2 0,-1 3 5 16,0-1 2-16,-2 4-3 0,-1 0 1 0,-1 2-3 0,-2 6 0 16,1 1-11-16,-3 2-25 0,0 0-5 0,-2 5-15 15,2 2-6-15,-4 2-38 0,1 2-24 0,0 0-28 0,-2 15-28 16,0-12-15-16,0 12-21 0,0 0-26 0,0 0 56 0,0-12 93 15,0 12 47-15</inkml:trace>
  <inkml:trace contextRef="#ctx0" brushRef="#br0" timeOffset="16866.15">20994 11929 564 0,'-1'-18'100'0,"-3"2"-28"15,2 0 5-15,2 16-10 0,-2-12-10 0,2 12-16 16,0 0-23-16,0 0-15 0,0 0-6 0,0 0 1 0,0 0-3 16,0 0 7-1,0 0 3-15,0 0 16 0,0 0 9 0,0 0 9 0,4 1 2 0,-4 6 5 0,3 12 9 0,-6 2-22 16,7 6-5-16,3 11-15 0,-5 4 5 0,4 6 5 0,-6-4-10 15,-3 1 5-15,1 2-3 0,0 4 1 0,-2-3-3 16,-4 0-3-16,3-2-10 0,-4 2 0 0,5-2 3 0,-1 1-6 16,-2-6 8-16,4 0-10 0,-1-4 5 0,-1-1-2 15,1-2 7-15,2-3-3 0,0-7 1 16,0-1-3-16,2-5-21 0,-1-2-15 0,-2-3-13 0,3-13-2 0,0 0-6 16,0 0-2-16,0 0-23 0,0 0-11 0,0 0-15 0,0 0-7 15,0 0-27-15,0 0-12 0,0 0-5 0,0 0 4 0,-2 0 77 16,0-4 39-16</inkml:trace>
  <inkml:trace contextRef="#ctx0" brushRef="#br0" timeOffset="17524.89">21320 12036 543 0,'18'-9'124'16,"-3"3"-52"-16,-1 1 2 0,-14 5 4 0,0 0-22 0,0 0-33 0,0 0-18 0,0 0-12 0,0 0 4 16,0 0 11-16,0 0 7 0,15 1 16 0,-5 3 5 15,0 3 10-15,-5 2 3 0,0 2 8 0,3 3-18 0,-2 4-14 16,1 2-12-16,-2 4-3 0,0 1-10 0,-1 3 0 16,2 2 3-16,-3 2 5 0,0 3-9 0,-2 1 7 15,2 2-1-15,-1-3 11 0,0 0 1 0,0 0-1 16,0 3-3-16,-1-4-3 0,1-3-10 0,-1-4 5 0,-1-1-5 0,2-3 3 15,-2 1 2-15,2-4-8 0,-1-5-2 0,-1-15 5 16,0 0 5-16,3 12-5 0,-3-12 11 0,6 10-14 0,-6-10 5 16,0 0-4-16,0 0 2 0,6 3 5 0,2-4-2 15,1-3-6-15,-1-6 6 0,3-5-3 0,3-5 8 0,-3-2-16 16,2-6 5-16,-2 2 3 0,2-3 3 0,1-2 0 16,-2-1-3-1,0-1 0-15,-2 0 0 0,4 0 0 0,-2 0 0 0,0-2 0 0,-1 3 0 0,-2 1 0 0,1-2 5 16,-1 7-13-16,1 0 15 0,-2-1-7 0,-1 4 6 0,1 3 9 15,-3 0-2-15,0 2 2 0,0 6-4 0,-2 0 4 16,1 0-7-16,-4 12 2 0,0 0-2 0,3-11-9 0,-3 11 7 16,0 0-12-16,0 0 12 0,0 0-12 0,0 0 6 15,0 0-2-15,0 0 2 0,0 0 0 16,0 0 0-16,6-2 0 16,1 2 5-16,0 6 3 0,0 3 18 0,3 5-9 0,-2 3 2 15,1 6-4-15,0 5-7 0,-3-3-3 0,-2 6-5 16,3-1 0-16,-4-2 0 0,3 4 5 0,-2-1-8 0,-1 0 9 15,2 0-17-15,-1-2 14 0,0-4 0 0,1-2-4 16,0 1 1-16,1-5-2 0,1-2 2 0,-1-3 5 0,0 1-8 16,2-6 3-16,0 4-2 0,0-4 7 0,-8-9-8 15,10 8 9-15,0-2-6 0,0-4 3 0,1-1-3 0,-1 0 0 16,2-2 5-16,-1-6-8 0,2 3 3 0,-3-2-2 16,0 0 7-16,1-1-3 0,-1 0-4 0,0-2 4 0,-1 0-2 15,0 1 3-15,-1-2 2 0,0 2-8 0,0 0 3 16,-3-2 3-16,1 0 4 0,-2 0-7 0,2-4-10 0,-3 3-44 15,0-4-31-15,1-1-38 0,0 0-34 0,-1-2-23 16,2-3-23-16,-1-3-34 0,1 2-74 0,1-5 164 0,-1-1 73 16,0 0 37-16</inkml:trace>
  <inkml:trace contextRef="#ctx0" brushRef="#br0" timeOffset="19642.93">23800 6424 283 0,'-18'8'91'0,"1"-3"-35"0,17-5-30 16,0 0-18-16,0 0-11 0,0 0 6 0,0 0 10 16,0 0 10-16,0 0 5 0,0 0 3 0,-4 4 0 0,6 0 4 15,7 1-1-15,3-4-1 0,9-3 9 0,3 1-1 16,5-2-13-16,5 1-4 0,-6-4-12 0,1 8 6 0,4-4-5 15,0 0 5-15,3 2-5 0,0-1 0 0,2 1 2 0,-2 1 3 16,1-1-18-16,0 0 5 0,-4 0-2 0,2-2 7 16,-2 1 1-16,-2-2-1 0,-1 1 5 0,0-2-12 15,-3 2 10-15,-2 2-1 0,0-5 9 0,-2 3-6 0,-2 2 9 16,-2-1-9-16,-2-1 6 0,0 0-9 0,-1-1-4 0,-4 0-5 16,2 3 2-16,-14 0 3 0,0 0-9 0,11-3 1 15,-11 3 3-15,0 0-6 0,0 0 14 0,0 0-14 0,0 0 11 16,0 0-8-16,0 0-28 15,0 0-24-15,0 0-38 0,0 0-23 0,0 0-36 0,0 0-26 0,0 0-30 0,0 0 23 16,0 0 91-16,0 0 45 0</inkml:trace>
  <inkml:trace contextRef="#ctx0" brushRef="#br0" timeOffset="20286.15">24013 9837 590 0,'-12'-20'57'16,"2"2"4"-16,1 4-10 0,9 14-10 0,0 0-15 16,0 0-15-16,0 0-14 0,0 0 6 0,0 0-9 0,0 0 17 15,0 0-9-15,0 0 4 0,-2-13-1 0,4 4 2 0,2 2 9 16,5 0-4-16,5 4 7 15,2 2-7-15,5 2 7 0,2-4-7 0,1 1-4 0,0-2 5 0,3 3 2 0,2-3 1 16,1 2 7-16,3-1-3 0,0 0 9 0,1 0 4 16,0 1-5-16,0 0-7 0,0-1-8 0,2-2-8 0,-2 0-2 15,-1 0-3-15,1 2 0 0,-1 2 5 0,-1-3-3 16,0 2 11-16,1 0 18 0,-2 1-8 0,1-1-7 0,-3 1-19 16,0-3 11-16,-3 2-6 0,-1 2-1 15,-4 0 1-15,-1-2-7 0,-4 0 10 0,-2 0-5 0,-14 2 3 0,0 0 2 16,0 0-3-16,13-1 1 0,-13 1 2 0,0 0-18 15,0 0-7-15,0 0-32 0,0 0-25 0,0 0-49 0,0 0-44 16,0 0-25-16,0 0-31 0,0 0 17 0,0 0 104 0,1 5 53 16</inkml:trace>
  <inkml:trace contextRef="#ctx0" brushRef="#br0" timeOffset="20922.25">23990 13267 356 0,'-19'-12'75'0,"-1"1"-1"0,4 4 6 0,0 3-11 16,3 2-2-16,13 2-15 0,0 0-22 0,0 0-17 15,0 0-26-15,0 0 16 0,0 0-1 0,0 0 6 0,0 0 5 16,0 0-3-16,0 0 19 0,5 2 4 0,4 2-13 0,7 0-4 16,5-2-14-16,4 0 6 0,6 2-5 0,8-1 5 15,-6-1 10-15,7 1-8 0,-2-5-7 0,4 0-1 0,2 0-7 16,1-5 10 0,0-2-5-16,0-1 3 0,-1-2-3 0,-3-4-5 0,1 5 7 0,-1-6-2 0,-2 4 3 0,-1-1-3 15,-2 3 0-15,-1-1 5 0,-5 2-8 0,1 1 8 16,-3-1-5-16,-4 4 3 0,-2 0-3 0,-4-1 5 0,-2 2-8 15,-2 2-17-15,-14 3-24 0,0 0-18 0,0 0-17 16,0 0-24-16,0 0-49 0,0 0-92 0,0 0 93 0,0 0 75 16,5 3 38-16</inkml:trace>
  <inkml:trace contextRef="#ctx0" brushRef="#br0" timeOffset="26735.67">23025 5060 261 0,'-17'10'64'0,"3"4"-10"16,3-7-13-16,11-7 10 0,-11 4 8 0,11-4-10 0,0 0 13 15,-11 3-10-15,11-3 9 0,0 0 9 0,0 0-4 16,0 0-9-16,0 0 0 0,0 0-6 0,0 0 3 0,-10-3-8 15,10 3-2-15,0 0-8 0,0 0-13 0,0 0-7 0,0 0-11 16,0 0 3-16,0 0 5 0,0 0-1 0,0 0 1 0,0 0 8 16,0 0 15-16,0 0-5 0,0 0 7 0,0 0-2 15,0 0 5-15,4-2 6 0,5-1 1 0,2 0-7 0,3-3-10 16,2 2-18-16,4 4 3 0,6-3-6 0,2 6 8 16,-8-5-5-16,1 1 0 0,2 2-3 0,0-1 0 0,3 3 1 15,1-4-1-15,-1-3 0 0,2 1-5 0,0 3 8 16,0 1-3-16,1-1 9 0,-1 0-2 0,3-2-1 0,0 2-8 15,2 1 0-15,-1-1-1 0,2 0 3 0,-1-3-5 16,0 1 8-16,0 0-3 0,0-1 4 0,-3 3-15 0,-1-1 1 16,-3-2 3-16,-1 1-11 0,-2-1 16 0,-2 1-13 15,-3 0 18-15,-3 2-16 0,-15 0-9 0,13-2-30 0,-13 2 4 16,0 0-6-16,0 0 10 0,0 0-15 0,0 0-15 16,0 0-39-16,0 0-43 0,0 0-27 0,0 0-43 0,2-8-20 15,-2 2-60-15,-4 0 27 0,-5 1 134 0,-1-3 68 16</inkml:trace>
  <inkml:trace contextRef="#ctx0" brushRef="#br0" timeOffset="27378.88">23203 4877 471 0,'2'-18'203'0,"0"-2"-56"0,3-2-18 15,-5 22 12-15,0 0-15 0,0 0-13 0,0 0-35 0,0 0-17 16,0 0-9-16,0 0 4 0,0 0-12 0,0 0-1 0,0 0-14 16,0 0-4-16,0 0-9 0,0 0-3 0,0 0-13 15,0 0 5-15,1-12-10 0,-7 14 10 0,-4 1-5 0,0 4 8 16,-5 5 0-16,-1 2-9 0,-2 2-4 0,1 0 0 15,5-4 3-15,0 3 7 16,0-1-8-16,1-1 8 0,1 1-10 0,-1-6 10 0,-1 6-5 0,1-1 3 0,0-2-3 16,0-3 0-16,0 2 0 0,2-1 0 0,-2-3-5 0,1 3 13 15,10-9-11-15,-11 4 5 0,3 2-4 0,8-6 7 16,0 0-8-16,0 0 3 0,0 0-2 0,0 0 2 0,0 0 0 16,0 0 5-16,-9 5 3 0,9-5 2 0,-9 7-5 0,9-7 3 15,0 0 0-15,0 0 7 0,0 0-7 16,0 0 2-16,0 0 8 0,0 0-2 0,0 0-1 0,0 0-5 0,0 0-10 15,0 0 5-15,0 0-10 0,0 0 16 0,0 0-14 0,0 0 16 16,0 0-1-16,-3 6 9 0,3-6-6 0,-6 8 9 16,5 3-9-16,1-2 6 0,3 2-9 0,1-1-7 0,2 4-5 15,0-2 0-15,0-1 0 0,2 1 0 0,0 1 0 16,0-1 0-16,0 2 0 0,0 0 0 0,2 0 0 0,3 0 0 16,-2 1 0-16,0-1 0 0,5-2 0 0,0 2-50 15,-1 0-61-15,1 0-20 0,0-1-65 0,0-1-79 0,0 2-103 16,-2-4-75-16,-2 8 226 0,1-3 114 0</inkml:trace>
  <inkml:trace contextRef="#ctx0" brushRef="#br0" timeOffset="29389.28">22896 8137 464 0,'-13'13'90'0,"1"-2"-8"0,2 1-7 16,10-12-6-16,0 0-5 0,0 0-12 0,0 0-16 16,0 0-26-16,0 0-13 0,0 0 3 0,0 0 21 0,0 0 13 15,0 0 7-15,0 0 0 0,0 0 0 0,0 0 0 0,-2 7 15 16,7 4 4-16,5-7-11 0,2 0-16 0,1-7 6 16,5 6-1-16,8-3 6 0,3-2 2 0,-9-4-2 0,3 1 0 15,-1 0 12-15,5-3-12 0,1 0-8 0,2-2-13 16,-3 4 13-16,3-4-8 0,2 3 6 0,2-2-6 0,3 1 8 15,-2 0 3-15,3 2 2 0,2 0-6 0,3-2-35 16,0 1 0-16,-1-3 0 0,1 4 0 0,-1-1 0 0,0 0 0 16,1 0 0-16,-3 1 0 0,-5 2 0 0,2-2 0 15,-3 2 0-15,-1 2 0 0,-2-2 0 0,-3 2 0 0,0 0 0 16,-1 1 0-16,-2 0 0 0,-5-1 0 0,1 2 0 16,-6 0 0-16,-15 0 0 0,16-2 0 0,-16 2 0 15,0 0 0-15,0 0 0 0,0 0 0 0,0 0 0 0,0 0-12 16,0 0-73-16,0 0-20 0,0 0-52 0,0 0-36 0,0 0-67 15,0 0-43-15,1-4-70 0,-3 2 93 0,-9 2 140 0,-3-1 70 16</inkml:trace>
  <inkml:trace contextRef="#ctx0" brushRef="#br0" timeOffset="30048.47">23277 7921 646 0,'-4'-20'191'16,"0"4"-53"-16,1 0-17 0,3 16-13 0,-1-14-20 0,1 14-34 15,0 0-26-15,0 0-15 0,0 0-3 0,0 0-5 16,0 0-2-16,0 0-8 0,0 0 2 0,-8-8 6 0,1 4-6 16,-3 5 8-16,0 7-5 0,-3 1-2 0,1 2-1 15,-3 3 1-15,-3 1 7 0,5-2-13 0,-1 0 11 0,1-1-6 16,-1 0 6-16,0-2-8 0,1 2 12 0,-1-1 1 16,-1 1 10-16,0-1-10 0,1 1-3 15,-2-2 0-15,2-1 3 0,-1 2-9 0,1-3 1 0,-1-1-2 0,4 3 2 16,-2-3 5-16,-1-1-2 0,4 2 0 0,0-2 2 0,0-2-8 15,10-4 8-15,-10 6-5 0,10-6 8 0,0 0-11 16,-10 6-2-16,10-6 5 0,-10 4 5 0,10-4 21 0,0 0-19 16,-7 6 12-16,7-6-12 0,-8 6 12 0,8-6-17 0,0 0 16 15,0 0-13-15,-6 8 8 0,6-8-16 0,0 0 19 16,0 0-1-16,-4 8 8 0,1 0 3 0,3-8-8 0,0 0-13 16,3 13 11-16,1-3-11 0,2 1 8 0,-1 0 0 15,5 0-1-15,0 0-4 0,-1 0 5 0,5 1-8 0,-1-3-5 16,0 3 3-16,4-1-3 0,-3-1 3 0,2 1-3 15,2-1 5-15,1-2-3 0,-2 2-4 0,1-1 4 0,0-2-2 16,0 1 3-16,2-3-34 0,1 0-26 0,0 2-66 16,-1-2-45-16,2-1-55 0,-2 1-47 15,1 0-57-15,-2 3 33 0,-2-3 147 0,-2 3 74 0</inkml:trace>
  <inkml:trace contextRef="#ctx0" brushRef="#br0" timeOffset="30957.9">23058 11055 230 0,'-20'3'87'16,"1"4"-10"-16,3 1-5 0,16-8-7 0,0 0-11 0,0 0-8 15,0 0-2-15,0 0 2 0,0 0 3 0,0 0 7 16,0 0 8-16,0 0-9 0,0 0-12 0,0 0 1 0,-3 4-8 15,5-6 0-15,5-2 5 0,7-2 21 0,2 0-18 0,6 3-24 16,2-2-7-16,3 0-10 0,-6 4 12 0,2 2-5 16,0-2-2-16,1 1 10 0,3 0 15 0,0-2 8 0,5 0 8 15,0 4-10-15,2-2-3 0,2 0-10 0,2-3-3 16,1 2 3-16,0-3-8 0,3 2 2 0,0-2 3 0,0-2-5 16,-1 3-7-16,0 2-3 15,-2-3-1-15,0 1-2 0,-3 2-7 0,0-2 4 0,-6 0-7 0,2 3 10 0,-3-1-5 16,-1-2-2-16,-3 3 4 0,-3 0-7 0,1 0 10 15,-3 2-5-15,-2-2 3 0,-2-3-3 0,-3 2 0 0,1 0 0 16,-14 1 5-16,0 0 3 0,0 0 2 0,0 0 6 16,0 0-9-16,0 0-1 0,0 0 4 0,0 0-10 0,0 0 12 15,0 0-35-15,0 0-31 0,0 0-44 0,0 0-38 0,0 0-29 16,0 0-46-16,0 0-46 0,0 0-43 0,2-8 23 16,-3 3 138-16,-6 1 70 0</inkml:trace>
  <inkml:trace contextRef="#ctx0" brushRef="#br0" timeOffset="31585.47">23063 10781 607 0,'16'-6'137'0,"-2"4"-29"0,-14 2-5 0,0 0-13 0,0 0-21 16,11 4-23-16,-7 4-10 0,-1 0-10 0,-5 4-3 16,-3-1-2-16,-6-1-11 0,3-2 6 15,-3 0-11-15,3-1-5 0,8-7-3 0,0 0 1 0,-10 10 2 0,1-2 0 16,0-2 5-16,0 4-3 0,1-1-4 0,0 1 4 0,0-1-2 15,0-2-2-15,0-2-1 0,0 4 1 0,-2-1 2 0,-2-1 5 16,-1-1-3-16,1 2 1 0,-1-1-3 0,1 2-5 16,-1-1 7-16,0 0-2 0,1-2 3 0,2 2-3 15,-2-3 5-15,0 2-8 0,2-1 3 0,2-1-2 0,8-5 2 16,0 0 5-16,0 0-2 0,-10 3 0 0,10-3-3 0,0 0-6 16,0 0 3-16,0 0 1 0,0 0 7 0,-6 8-2 15,6-8 0-15,0 0 2 0,0 0 8 0,-2 7-6 0,3 2 4 16,6 0 1-16,0 1 17 0,4 0 12 0,0-3-3 15,5 3-2-15,3-2 10 0,-2-1-7 0,0 1-6 0,-1-1-10 16,4-1-7-16,-2 0 2 0,3 2-5 0,-1-2 0 16,-4-1-13-16,1 1 0 15,1-1 3-15,0 1-1 0,1-1 6 0,-1 2-57 0,-1-1-47 0,3 1-47 0,-1 2-22 16,-2-1-43-16,2 4-57 0,0-1-82 0,-5 2 124 0,0 5 111 16,-2 2 56-16</inkml:trace>
  <inkml:trace contextRef="#ctx0" brushRef="#br0" timeOffset="37769.26">24677 4978 68 0,'-20'-2'18'16,"0"5"-21"-16,5 0 3 0,15-3 0 0,0 0-3 0,0 0 14 15,0 0-19-15,0 0 13 0,0 0-13 0,0 0 14 16,0 0-6-16,0 0 3 0,0 0 2 0,0 0 8 0,0 0-6 16,0 0 4-16,0 0-9 0,0 0 1 0,0 0-3 0,0 0 5 15,0 0-3-15,0 0 11 0,0 0-3 0,0 0-2 16,0 0-5-16,-12-3 12 0,12 3-12 0,0 0 7 0,0 0 0 15,0 0 3-15,0 0 5 0,0 0-5 0,0 0 0 0,0 0 8 16,0 0-1-16,-12-8 3 0,12 8 8 0,0 0-11 0,0 0 9 16,0 0-9-16,0 0 9 0,0 0 9 0,0 0 8 15,0 0 1-15,0 0-3 0,0 0 2 0,0 0 3 0,-9-6 7 16,9 6 8-16,0 0 6 0,0 0-14 0,0 0-2 0,0 0-15 16,0 0-3-16,-6-7-10 0,6 7-8 0,0 0-16 0,0 0 3 15,0 0-10-15,0 0 10 0,0 0 1 0,0 0 19 16,-4 0 4-16,-4 7-6 0,1 0-2 0,0 7-4 0,2 1-6 15,-1 7-6-15,2 2-10 0,0 3 7 0,3-6-2 16,1 1 3-16,0-6-8 0,1 0 2 0,3 1 6 0,1-7-6 16,0 3 3-16,4-1 3 0,-1-2 4 0,2 0-2 15,2-1-2-15,0-1 7 0,2-3 0 16,0 1 4-16,0-2-4 0,0-3 21 0,2 1-16 0,0-7 13 0,0 2-10 16,2-2-5-16,2-1 13 0,0-6-11 0,3 0 9 0,0 0-12 15,-1-3-4-15,2 1 5 0,-4-3 2 0,1-1 1 16,-4-1-3-16,-1 2 2 0,-1 0-2 0,-3-1 5 0,-1-1 0 15,0 1 8-15,0 1-3 0,-3-2 0 0,-2 2 3 16,-1-2-8-16,-2 1 13 0,-1 3-8 0,1-3-3 0,-4 5-12 16,-1-1 15-16,-2 0-8 0,0 3 9 0,4 11-7 15,-6-8-6-15,-2 1 4 16,8 7-15-16,-10-7 3 0,0 3-5 0,-2-1 2 0,0 2 0 0,1 1-6 0,-2 3 9 16,1-1-3-16,0 1-3 0,-1-1-20 0,3 6-16 0,-3-5-15 15,1 1-10-15,0 5-21 0,-1-6-25 0,0 6-27 16,0-2-17-16,1 5-28 0,-1-3-19 0,1 4-33 0,1 2-8 15,0 0 27 1,-1 3 107-16,0-4 54 0</inkml:trace>
  <inkml:trace contextRef="#ctx0" brushRef="#br0" timeOffset="38663.8">24777 7659 495 0,'0'-12'156'15,"0"-3"-60"-15,0-3-1 0,0 18 2 0,0 0-12 16,0 0-10-16,0 0-16 0,0 0-15 0,0 0-8 0,0 0-6 16,0 0-14-16,3-21-8 0,-3 21-8 0,0 0 5 0,0 0-3 15,0 0 11-15,-1-14 3 0,-1 24-1 0,-8 2-2 16,2 7-8-16,-2 0 3 0,3 1 0 0,-2 6 2 0,-1-1 0 16,4-8-5-16,1 0 3 0,-2 4 0 0,-1-4-3 0,2-1 3 15,-3 3-1-15,0-5 14 0,1-1-16 0,-1 2 11 16,0-3-4-16,1-2 4 0,0 2-9 0,2-2 1 15,6-10 5-15,0 0-5 0,-6 9-3 0,6-9-5 0,-4 10 0 16,4-10 0-16,0 0-10 0,0 0 5 0,0 0 5 0,-3 11 2 16,3-11-4-16,0 9 4 0,0-9-2 0,3 9-2 15,1-1 9-15,4 0-4 16,2-2 12-16,2 0-10 0,3 1 1 0,0-4-6 0,1 1 10 0,0-1-5 0,2-3 5 16,0 0-13-16,2 1 9 0,0-2-6 0,0-2 8 0,3 2-6 15,1 0 1-15,0-2 2 0,0-2-3 0,-1 1-40 16,-2 0-8-16,-1 0-24 0,-1 0-7 0,-1 0 10 0,-6-2-20 15,1 2-14-15,0 0-12 0,-5 0-18 0,-8 4-5 16,0 0-3-16,0 0-3 0,12-3-9 0,-4-4-9 16,-8 7 80-16,5-8 40 0</inkml:trace>
  <inkml:trace contextRef="#ctx0" brushRef="#br0" timeOffset="38867.73">25072 7872 615 0,'-5'-19'163'0,"-1"2"-22"0,-2 2-5 15,8 15-15-15,0 0-26 16,-10-14-25-16,10 14-24 0,0 0-15 0,0 0-8 0,0 0-8 0,0 0-7 0,-7-7 5 0,-1 10 2 16,2 5-4-16,-1 2-1 0,0 5-8 0,2 2 6 15,-5 2-16-15,2 2 11 0,-2 1 0 0,-2 3 2 0,1 3-54 16,1 3-8-16,-1-3-25 0,-2 2-5 0,3 2-16 16,-1 0-28-16,-1 0-23 0,1 0-21 0,-1 0-23 0,1-3-57 15,-2 4 137-15,3 1 59 0,0-2 30 16</inkml:trace>
  <inkml:trace contextRef="#ctx0" brushRef="#br0" timeOffset="39683.06">24744 11354 572 0,'7'-33'139'0,"-2"21"-75"16,0 0 8-16,-1-3 3 0,-4 2-14 0,0 1-14 15,0 1-19-15,2 0-5 0,-2-4-3 0,6 0 1 0,0-1-6 16,3 1-7-16,0-3-5 0,3 0 2 0,-1 1-8 16,3-5 3-16,0 2-2 0,1-1 2 0,0 0 5 0,-2-1-3 15,1 0-4-15,-1 0-1 0,0-2 1 0,2 2 2 16,-2 2 10-16,-3-1 11 0,0-1 7 0,1 0 8 0,-2 3-3 16,-3 1-4-16,0 0-6 0,-2 0 2 0,-4 18-1 15,2-14-1-15,-1-1-3 0,-2 3-4 0,-3 2-3 0,-2-4-8 16,0 4-2-16,-3 3-3 0,-3 3 0 0,-1 0 0 15,-2 5-6-15,-1 4 9 0,-2-3-3 0,-1 4 3 0,1 0-9 16,-1 2 3-16,-2 3 6 0,4-3-6 0,0 1 3 16,1 2-2-16,0 2-3 0,2 3 7 0,0-1-7 0,1 2 10 15,4-2-10-15,-3 5 5 0,4-3-2 0,0-1 2 16,3 4 0-16,3-3 0 0,0 1 0 0,1-2-5 0,2 1 2 16,3-3 6-16,3 5-11 0,3-3 11 0,1-1-6 15,0 0 1-15,4-2-1 0,3 1 6 0,1-3-1 0,2 0-4 16,0-1-1-16,4-1-5 0,-2-1 5 0,3 3 6 15,0-2-6-15,0-1 3 0,0 2-2 0,0 0 12 0,-3-1 0 16,0 1 3-16,-2-2-2 0,0 2-1 0,-2 0 11 16,-1 2-1-16,-2-3-2 0,-1 1-5 0,-1 1-3 15,-2 2-5-15,-2 0-2 0,-2-1 2 0,-2 0 3 0,-2 0-3 16,-2 2 3-16,-2 0-11 0,-4-3 8 0,0 1-5 0,-3-1 8 16,-2-1-6-16,1 0 1 0,-3-2-3 0,-2 0 15 15,0-2-7-15,0-4 10 0,-3 0-13 0,2-2 6 16,0 0-14-16,-1-2 8 0,0-2 0 0,1-4 0 0,-2 0-7 15,2-2 4-15,4-1-2 0,-3-3 3 0,1-2-3 16,1 1-5-16,0-1 7 0,1-1-17 0,3 0-21 0,2 1-28 16,0-1-23-16,3 2-22 0,2 3-4 0,6-3-44 15,0 0-23-15,1 1-33 0,4-1-23 0,-1 0 11 0,2 2 113 16,2-4 56-16</inkml:trace>
  <inkml:trace contextRef="#ctx0" brushRef="#br0" timeOffset="46604">25039 4781 449 0,'-2'5'154'16,"-2"1"-118"-16,4-6-31 0,0 0-5 0,0 0 15 0,0 0 13 16,0 0 6-16,0 0-11 0,0 0-7 0,0 0-1 0,0 0-2 15,0 0 5-15,0 0-6 0,0 0 17 0,-6-2-1 16,6 2 0-16,-5-3-25 0,-2-1 12 0,3-3-17 0,0 0 7 15,0-5-2-15,2-6 15 0,2-2-8 0,4 3 8 16,-2 0-8 0,3-1 8-16,0-1-5 0,0-3 0 0,0 1 13 0,-1-1-9 0,2 0 2 0,0-2 1 0,-2 2 1 0,3-1 7 15,-2-1-10-15,-2 3 3 0,1-5-14 0,0-2 9 16,-3 0-6-16,0 4 3 0,1-3-3 0,-4-5-5 16,0 3 3-16,1-2-5 0,-2 0 0 0,1 3-3 0,0 0-6 15,-1-5 3-15,-2 3 6 0,-2 1 0 0,3-4 0 16,-3 4-3-16,-1-1 5 0,1 0-3 15,-2-1 1-15,0 1-8 0,1 1 12 0,-2-2-4 0,0-4 2 0,-4 3 0 16,0-4-3-16,-2 1 1 0,0 0 2 0,-1-1 3 0,0 1-8 16,-1 0 16-16,0 1-1 0,1-2-2 0,2 6-3 15,-1-2-8-15,0 0 1 0,0 1 2 0,0 0-2 0,-3 0 5 16,0 2-1-16,1-2 4 0,-3-2-6 0,1 3-2 16,-1-3-9-16,0-3 9 0,-2 3-9 0,1 4 12 0,0-2-12 15,0 1 6-15,-1 2-2 0,2 0 7 0,1 0-13 16,-3 3 16-16,2-3-13 0,-2 2 13 0,2 3-14 0,-2-5 12 15,0 5-12-15,0-3 17 0,-1 3-19 0,-3 1 8 16,1 0-5-16,-2-2 5 0,1-2 5 0,0 6-2 16,-1-8 0-16,-1 6-3 0,0-4-6 0,2 5 3 0,-2-1 6 15,1 3 0-15,-2 2-6 0,1-4 6 0,0 5-9 0,-1-2 12 16,2-2-6 0,-4 3 3-16,2 0-14 0,-2-1 11 0,1 0-3 0,-2-1 6 0,1 4-3 0,-3-1 0 15,1 4 5-15,0-2-8 0,1-3 3 0,-3 5 3 0,1-3 0 16,2 3 0-16,-3-2-9 0,2 1 3 0,-2 2 1 0,0-1 12 15,0 7-15-15,0-8 10 0,-2 5-13 0,0 1 14 16,0 3-12-16,-2-3 6 0,0 3-2 0,-2-3 7 16,-1 0-13-16,0 2 16 0,-1 0-8 0,0 0 0 15,-1-2-13 1,1 5 16-16,-1-2-8 0,0 4 12 0,2-4-7 0,-3 5-2 16,2-4 4-16,1 8-2 0,-4-5-2 0,2-2 10 15,-2 6-16-15,2-4 8 0,-1 4-5 0,1 0 5 16,1 0 5-16,-2-3-3 0,3 5 1 0,-1 0-3 0,0 2 5 15,1 2-2-15,-1-2-6 0,1 2 0 0,-4 0-4 16,1 0 9-16,0-2 4 0,0 0-12 0,-2-3 9 0,2 4-6 16,-1-1 1-16,1 0 4 0,3-2-2 0,-1 4-7 15,4-2 7-15,-3 4 2 0,2 2 9 0,-1-4-12 0,2 2-9 16,-2 0 13-16,2 0-13 0,-3 1 15 0,2 1-8 16,1-2 11-16,0 1-11 0,2-1 3 0,-2 2 3 0,4-1-6 15,1 0-2-15,-2 1 5 0,0 3 5 0,2-4 11 16,-1-2-9-16,0 4 4 0,2 3-9 0,0 0 6 0,-1 1-6 15,0-2 6-15,4 4-11 0,-1 0 9 0,1 0-12 16,3 2 12-16,-2-3-6 0,1-1 8 0,4 1 5 0,2-1-16 16,0 1 3-16,1 2-5 0,3 4 10 0,-1-4-8 15,1 2 3-15,2 4 3 0,0-2-6 0,-1 4 14 0,2 2-19 16,0 0 28-16,1-2-15 0,0 6 11 0,3-4-3 16,-3 0-6-16,2 0-1 0,0 0-1 0,2-2 8 0,0 4-1 15,0-2 1-15,1 2-8 0,0 0-2 0,-1 1 2 16,1 0-2-16,1 1 10 0,-2-1-3 0,1 0 3 0,-1 1-3 15,1-8 0-15,0 2-5 0,0 0 3 0,1-1 0 16,0-4-8-16,0 3 5 0,0-8-10 0,3 3 5 0,-1 1 3 16,0-5-1-16,1-1 6 0,1-4-6 0,-1 2-4 15,1-5-1-15,-1 4 11 0,2 1-13 0,-2-4 10 16,1-1-18-16,-2 2-25 0,1-2-16 0,0 0-31 0,-2 1-8 16,8-12-25-16,-8 11-13 0,-2-4-31 0,1 3-29 0,-2-5-22 15,0 4-31-15,0-5 68 0,-1-2 88 0,0-4 44 16</inkml:trace>
  <inkml:trace contextRef="#ctx0" brushRef="#br0" timeOffset="46902.11">19419 3663 572 0,'1'-16'141'0,"-1"16"-74"15,3-16-18-15,-3 16 7 0,0 0-1 0,0 0-4 0,0 0-12 16,4-15-21-16,-4 15-10 0,0 0-14 0,0 0 3 15,0 0 1-15,0 0 12 0,6-7 0 0,2 10 14 0,-1 3-4 16,2 2 3-16,-4 7-7 0,2-1-3 0,3 6-3 16,0 6 6-16,-2-3 6 0,-1 2 2 0,1 1-1 0,1 4-3 15,-2-4 1-15,1 3-1 0,-1-1-4 0,-2-4-3 16,0-1-8-16,3-3-2 0,-3 0 7 0,1-6-10 0,-1 2-3 16,1-6 8-16,1-2-2 0,-7-8 12 0,7 10-10 15,-7-10 6-15,10 3-3 0,2-6-9 0,2 1 12 0,0-2-9 16,5-10 4-16,2 2-6 0,4-4 5 0,3-10-28 15,3 5-29-15,0-4-33 0,4-5-38 0,-1 4-60 0,2-2-58 16,2-8-70-16,-2 0 104 0,2 3 104 0,-1-2 51 0</inkml:trace>
  <inkml:trace contextRef="#ctx0" brushRef="#br0" timeOffset="48064.01">24008 1624 597 0,'17'-1'116'0,"-4"1"-46"0,-13 0 10 0,0 0-1 0,0 0 9 16,0 0-19-16,0 0-18 0,0 0-20 0,0 0-13 16,0 0 6-16,0 0-14 0,0 0 3 0,0 0 10 0,0 0-6 15,0 0 12-15,0 0-14 0,0 0-4 0,5 10-8 0,-4-4-3 16,-2-3 0-16,-7 2 5 0,-2 6-3 0,-2 2 1 15,-1 4-3-15,0 8 0 0,3-7 0 0,2 2 0 0,-5 0 5 16,2 2-8-16,-3-2 8 0,-1 0-5 0,0 0 3 16,-1-2-8-16,0-2-3 0,2 3 13 0,0-3-2 0,-1-1-3 15,4-3-3-15,1 0 1 0,0-2 2 0,10-10-5 16,0 0 2-16,0 0 1 0,0 0 7 0,0 0-13 0,0 0 10 16,0 0-10-16,-2 11 19 0,4-1-14 0,4-5 6 15,2 3 0-15,6-6 4 0,2 6-2 0,6-4-7 16,2-2 9-16,3-3 1 0,0 1-6 0,3 1-2 0,2-2 3 0,3 2 0 15,2-3 0-15,1 0-3 0,0 0-6 0,2 0 14 16,-3-1-11-16,0-2-9 0,-1-1-25 0,-4-1-19 16,2 1-32-16,-4-1-4 0,0-1-21 0,-2 2 2 0,0 2-25 15,-4 0-13-15,0-2-24 0,-1-1-22 0,-4 2 84 16,-5-2 55-16,-1 2 28 0</inkml:trace>
  <inkml:trace contextRef="#ctx0" brushRef="#br0" timeOffset="48299.68">24444 1698 749 0,'-15'13'80'0,"3"-1"-41"0,3-1 4 0,1 8 27 0,5-1-3 16,-2 0-16-16,3-4-10 0,-3 2-23 0,0 3 3 15,-2 0-11-15,-1 8 3 0,-2-2-18 0,0 3 7 0,-2 0-4 16,-1 1 5-16,-2-1-3 0,2-1 5 0,0 1-13 15,0-2-26-15,1-2-22 0,1-4-8 0,3-2-6 0,2 0-4 16,4-6-6-16,2-12-8 0,-2 12-2 16,2-12-18-16,4 12-18 0,0-3-23 0,6 0 20 0,-2-7 64 0,2 3 33 15</inkml:trace>
  <inkml:trace contextRef="#ctx0" brushRef="#br0" timeOffset="48566.13">24929 1759 508 0,'22'-5'113'0,"-6"5"-52"0,-1 3-2 0,-15-3 6 0,10 7 7 16,-5 2-5-16,-3 6-3 0,-6-2-23 0,-4 5-10 15,-4 1-16-15,-1 0 9 0,-3 1-14 16,-1 2 8-16,0 1-13 0,-2-4 0 0,-1 6-5 0,-2-3 5 0,0 2-8 15,0-1 14-15,2-1-19 0,-2 1 8 0,2-1 0 0,1-1 3 16,2-1 0-16,0-1-34 0,2 0-21 0,0-1-7 16,2-4-13-16,2 0-13 0,1-2-18 0,1-3-8 0,2 2-22 15,7-11-16-15,0 0-44 0,0 0 102 0,-10 4 46 16,10-4 22-16</inkml:trace>
  <inkml:trace contextRef="#ctx0" brushRef="#br0" timeOffset="48782.15">24631 1817 669 0,'10'-16'103'0,"1"5"-77"15,-11 11-18-15,8-8 7 16,-8 8 32-16,0 0 9 0,7 1 8 0,-1 4-33 0,0 4 5 0,-2 3-15 0,-4 8 10 16,2 0-13-16,1 1 2 0,-1 6-17 0,1-5 4 15,3 0-7-15,1 3-2 0,0 1 4 0,3-3 4 0,1 1-22 16,1-4-22-16,1 1-24 0,1 1-7 0,2-3-29 15,2 0-18-15,2 0 0 0,-3-5-15 0,4-1-18 0,2 0-34 16,1 7 91-16,-1-9 46 0</inkml:trace>
  <inkml:trace contextRef="#ctx0" brushRef="#br0" timeOffset="49193.58">25712 1906 464 0,'-17'-3'177'0,"-1"0"-123"0,3 6-23 15,1 1-3-15,4 4 13 0,-3 4 0 0,-1 4-2 0,2 7-11 16,2-8-25-16,-2 4 2 0,0 0-13 0,0 3 8 15,-1 2-2-15,1 1 7 0,-1-1-8 0,0 1 14 0,1-2-9 16,2-2-12-16,1 0-34 0,1-3-7 0,1-3-6 16,-1-1 6-16,3 0-11 0,5-14-10 0,0 0-18 0,-4 12-18 15,4-12-5 1,-1 13-16-16,1-13 64 0,0 0 33 0</inkml:trace>
  <inkml:trace contextRef="#ctx0" brushRef="#br0" timeOffset="49381.54">25611 1699 654 0,'7'-17'157'0,"2"4"-103"0,-9 13-11 0,0 0-32 0,0 0-6 16,0 0-12-16,0 0 9 0,0 0 3 0,0 0-5 16,6 0-5-16,0 4 0 0,-2 0-33 0,-3 8-47 0,-2 4-8 15,-3 1-23-15,3 4 8 0,1-2-23 0,0-6-52 16,1-1 103-16,4-1 40 0,0-1 20 0</inkml:trace>
  <inkml:trace contextRef="#ctx0" brushRef="#br0" timeOffset="49726.97">25943 1943 350 0,'6'22'72'0,"-6"-1"-2"0,-2 2 5 0,-3 1-6 0,-4 2-5 15,-3-4-12-15,0 2-6 16,-1-1-15-16,-2 2 0 0,-1-1-8 0,-3 0 5 0,0 4-20 0,1-3-3 0,-1 3-2 15,1-5-6-15,-1 1 3 0,2-3 3 0,2-2-1 16,2-2 1-16,2-7-3 0,2-1 10 0,9-9-10 0,0 0 8 16,0 0-14-16,0 0 6 0,0 0-7 0,0 0 9 0,0 0-7 15,0 0 10-15,-4-4-10 0,4-1 0 0,6-8 5 16,1-3 0-16,4-5 3 0,4-6-8 0,1-2 2 16,3-8 1-16,-1 8 7 0,1 0-8 0,1-3 8 0,0 2-10 15,0 0 10-15,-1 2-10 0,0 2 5 0,1 6 3 0,-2 0-1 16,-2 3 1-16,-1 3 2 0,-2 2-3 0,0 7-4 15,-13 5 10-15,10-5-1 0,-10 5 1 0,0 0 0 0,10 0-16 16,-1 2 21-16,-1 3-5 0,-2 3 12 0,-1 4-7 16,-3 0-5-16,1 8-5 0,-3-2-14 0,-2 3 11 0,0 0 3 15,0 3-4 1,-4-2-14-16,2 1-36 0,-2 0-14 0,3-3-30 0,-2-2-13 0,4 1-13 0,1-19-12 0,0 14-11 16,3-1 2-16,1-1 71 0,-4-12 35 0</inkml:trace>
  <inkml:trace contextRef="#ctx0" brushRef="#br0" timeOffset="50166.29">26338 2025 422 0,'0'0'93'0,"0"0"-39"0,9-14 0 0,-9 14-2 0,0 0 2 16,0 0-8-16,0 0-13 0,-2-6-2 0,-1 6-8 15,-6 0-5-15,-3 8 6 0,-2 4-9 0,-6 2 6 0,0 6-9 16,1 1-4-16,6-6 5 0,1 4-8 0,0-1 6 0,1 0-9 16,1-3 1-16,1 0 2 0,3-2-8 0,1 1-7 15,2 0 17-15,3-14-4 0,0 0 0 0,0 0-6 0,3 10 1 16,2 0 12-16,0-3-10 0,4 1 2 0,1-3-9 16,2-2 14-16,1-3-9 0,0-3 9 0,1 1-12 15,-1-3 0-15,1 0-5 0,-1-5-10 0,4 0-6 0,-1-2-5 16,1-4-5-16,-2 4 7 0,0-4-2 0,0-2-2 0,1-2-1 15,0 1 1-15,-1-3 8 0,-1 1 7 0,1-3 10 16,0-3 6-16,1 0-4 0,-3 0 9 0,0-1 2 0,1-1 5 16,-3 4 11-16,0 1 4 0,-2 3 1 0,-3 1 2 15,-1 3 1-15,-1 2 6 0,-4 15-1 0,0 0 4 0,0 0 1 16,2-12-3-16,-2 0-12 0,0 12 1 0,0 0-9 16,0 0-6-16,0 0-2 0,0 0 5 0,-8 0-6 0,0 1 4 15,-3 6 2-15,-2 3-1 0,-1 4 1 0,-2 4-3 16,-2 5 1-16,1 4-6 0,5-2-2 0,-3 1-3 0,2 1 0 15,0-1 0-15,3 0 5 0,2-1-28 0,1-2-24 16,4-1-14-16,2-4-4 0,4-2 3 0,2-2-20 0,1 0 0 16,4-4-31-16,0 3-13 0,3-3-21 0,-1-2-46 0,5-3 106 15,-4 3 44-15,1-5 21 0</inkml:trace>
  <inkml:trace contextRef="#ctx0" brushRef="#br0" timeOffset="50480.13">26569 2167 276 0,'16'-2'111'0,"-2"2"-45"0,-14 0-17 0,14 0-3 16,-14 0-4-16,0 0 2 0,0 0-3 0,13 0-5 0,-13 0-3 16,0 0-2-16,15 0-5 0,-7 2-9 0,0-1-3 15,2 1 1-15,-2-7 3 0,5 1-18 0,0-6 0 0,-1 3 0 16,0-2-3-16,0 2 14 0,1 0-19 0,-4-1 13 16,3 2-8-16,-3-3 16 0,-9 9-13 0,7-8-2 0,-7 8 2 15,0 0 0-15,0 0 3 0,0 0-9 0,0 0 9 16,2-10-9-16,-2 10 6 0,0 0 3 0,-4-6 5 0,-1 2 2 15,-7 3 6-15,-1 1 1 0,-1 2-6 0,-4 5 9 16,0 2-12-16,1 2 0 0,4 0-8 0,2 6 10 0,1-3-15 16,2 1 5-16,4-2 0 0,-1 0 3 0,3-1-6 15,3 2 6-15,2-1-9 0,2-4 12 0,4 1-17 0,-2-2 9 16,3-1-8-16,5 0-8 0,1-1-24 0,1-4-17 16,4 0-10-16,-1-2-13 0,2-2-6 0,3 2 1 0,0-6-13 15,0 1-16-15,0-2-33 0,0-3 75 0,-2 2 37 0</inkml:trace>
  <inkml:trace contextRef="#ctx0" brushRef="#br0" timeOffset="50685.68">27229 2021 256 0,'14'-16'126'0,"0"2"-47"0,-2 5-15 16,-12 9 24-16,12-6-3 0,-2 7-6 0,0 1-12 0,-1 6 0 15,-2 2-8-15,0 2-7 0,0 2-8 0,2 3 2 16,0-2-23-16,3 1 0 0,2 3-23 0,0-1 8 0,-1 3-8 15,6 0 3-15,-3-3-3 0,2 3 0 0,-1-3 5 16,1 1-18-16,0-2-13 0,2 1-13 0,-1-6-17 0,-1 4-3 16,0-4-21-16,0 0-10 0,-1 1-15 0,0 0 4 15,-3-2-7-15,-2-4 5 0,2-2-7 0,-2-3-21 0,-4-2 54 16,2-2 39-16,-1-5 19 0</inkml:trace>
  <inkml:trace contextRef="#ctx0" brushRef="#br0" timeOffset="50841.28">27850 1961 523 0,'2'-22'172'0,"-1"2"-100"16,-5 7-25-16,-3 4-14 0,-6 5-12 0,-2 7-1 15,-8 5-22-15,-5 8 2 0,-4 7 5 0,-7 7 0 16,-6 8-16-16,-6 6-38 0,-9 2-25 0,-5 9-41 0,-4 0-47 16,-2 8-85-16,-5 4 128 0,-4 0 59 0,4 2 30 0</inkml:trace>
  <inkml:trace contextRef="#ctx0" brushRef="#br0" timeOffset="54859.14">28606 1869 279 0,'9'-18'79'0,"-3"-2"-22"0,0 6 12 0,-6-3-7 15,0 17 8-15,1-15-3 0,-3 5-11 0,1 1-2 0,-3 0 5 16,-1-3-18-16,5 12 3 0,-5-6-8 0,-3-6-5 16,4 2-6-16,-4 2 1 0,8 8-13 0,0 0 10 0,-8-8 0 15,0-2-2-15,8 10-6 0,-8-6-10 0,-2 4 3 16,10 2-5-16,-9-3 0 0,9 3-3 0,-11 0 0 0,0 0-6 16,-2 5 3-16,2-2 6 0,-2 5 0 0,1-1 0 0,-1-3-9 15,0 4 9-15,0 2-9 0,-2 4 6 0,0-3 3 16,-3 4-6-16,0 0 3 0,-3 0-2 0,1 6-3 15,-4-1 7-15,4-3-2 0,-3 2 3 0,2 3-3 0,-1-2 0 16,0 3 5-16,2-2-8 0,0 0 3 0,0 2-7 0,1 1 9 16,-1-1-7-16,1 2 10 0,1 0-10 0,1-1 10 15,2-2-10-15,1 6 5 0,4-6-2 0,0 5-3 16,4 2 7-16,0 1-17 0,4-1-42 0,2-3-18 0,2 3-22 16,4-3-11-16,-1 4 0 0,4-10-16 0,1 2-7 0,2-2-10 15,4-4-4-15,-2 2 73 0,2-4 36 0</inkml:trace>
  <inkml:trace contextRef="#ctx0" brushRef="#br0" timeOffset="55126.18">28613 2215 397 0,'16'-11'149'0,"-2"-2"-92"0,-14 13-37 0,13-8 4 16,-13 8 11-16,0 0 6 0,0 0 3 0,0 0-13 16,6 2 5-16,-2 2-21 0,-3 4 1 0,-4 2-14 0,-5 3 1 15,-1 4-3-15,0 2 0 0,-1 0 0 0,3-5 0 0,1 2 0 16,1-2 0-16,2 2 0 0,1-1 5 0,0 0-8 16,2-4-17-16,2 2-24 0,1-3-7 0,-3-10-8 15,0 0-6-15,7 6-4 0,-3 2-13 0,-4-8-6 0,8 3-4 16,-8-3-16-16,9-1 11 0,-9 1 48 0,9-4 25 0</inkml:trace>
  <inkml:trace contextRef="#ctx0" brushRef="#br0" timeOffset="55330.19">28827 1966 474 0,'8'-21'113'0,"-2"5"-82"0,-6 16-25 0,0 0-6 0,0 0 5 16,0 0 13-16,0 0-3 0,0 0-5 0,4-4 8 16,-1 6-21-16,-3 10 11 0,-2 2-16 0,1 2 14 15,-4 7-6-15,0 0-13 0,3-3-36 0,1-9-26 0,1 0-25 0,0 2-18 16,2-2-21-16,-2-11 39 0,0 0 50 0,0 0 25 16</inkml:trace>
  <inkml:trace contextRef="#ctx0" brushRef="#br0" timeOffset="55581.07">29231 1706 304 0,'16'-7'21'0,"0"4"10"0,-2 4 15 16,1-2 16-16,-1 4-16 0,-6 8-8 15,1 1-12-15,0 5 3 0,0-3-6 0,-1 4-5 0,0 0 5 0,-1 4-8 16,1 4 6-16,1-1-18 0,-5 6-6 0,0-2 8 16,-1 5-2-16,0 0 2 0,-3 2-5 0,-3 5 10 0,0 1-15 15,-3 1 10-15,-3-1-28 0,-1 4-37 0,-4-3-37 16,-2 7-42-16,-4-2-72 0,-3 1 113 0,-6 0 49 0,-4 0 24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16079,'13'-6'1282,"0"1"0,0 1 0,0 0 0,1 1 0,18-2-1,37 6 242,209 16 5140,-221-15-6071,-47-1-532,1-1-34,1 1 1,-1 0-1,0 1 1,0 1-1,15 4 1,-21-6-27,0 1 0,0 0 0,-1 0 0,1 0 0,0 0 0,-1 1 0,1-1 0,-1 1 0,0 0 0,0 0 0,0 1 0,-1-1 0,1 1 0,-1 0 0,1 0 0,-1 0 0,-1 1 0,1-1 0,-1 1 0,1-1 0,-1 1 0,0 0 0,-1 0 0,2 8 0,0 3 0,-2 1 0,0 0 0,-1-1 0,-1 1 0,-4 27 0,2-19 0,-11 51-2415,-2-1 0,-4-1 0,-44 109 0,14-41-913,32-86-5659,-13 64-1,27-95 8017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2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 18962,'1'-2'655,"-1"0"0,1 0 0,-1 0 0,1-1 0,-1 1 0,0 0 0,0 0 0,0-1 0,0 1 0,0 0 0,-1-3 0,-23-32 5034,32 42-5643,0 0-1,0-1 1,1 0 0,0 0 0,0-1-1,15 5 1,77 16-110,-53-17-2182,66 4-10147,-88-8 10488,-12 0-1521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3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15855,'-22'21'6169,"15"-15"-4550,0 2 0,1-1 0,0 1 0,-10 17 2488,25-2-3947,-4-20-233,1-1 1,-1 0-1,1 0 1,0 0-1,-1 0 0,1-1 1,0 0-1,0 0 0,0-1 1,0 0-1,0 0 1,0 0-1,6-1 0,9 0-624,-10 2 79,214 0-26731,-186-3 25672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3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35 12139,'-7'-4'1052,"0"-1"0,0 1-1,-1 1 1,1-1 0,-1 1-1,0 1 1,0-1-1,0 1 1,0 1 0,0-1-1,-1 1 1,1 1-1,0 0 1,0 0 0,-10 2-1,10-1-576,1 1 1,0 0-1,0 1 0,0 0 0,0 0 1,0 0-1,-12 9 0,16-9-475,-1 0 0,1 0 0,-1 1 0,1-1 0,0 1 0,0 0 0,1-1 0,-1 1 0,1 1 0,0-1 0,0 0 0,0 0 0,1 1 0,0-1 0,-1 1 0,1 0 0,1-1 0,-1 1 0,1 8 0,-2 3 0,-2 29 0,2 0 0,3 0 0,1 1 0,2-1 0,16 71 0,-18-105 0,0 0 0,1 0 0,1-1 0,0 0 0,0 1 0,1-1 0,0-1 0,1 1 0,0-1 0,8 10 0,-9-14 0,0 0 0,1-1 0,-1 1 0,1-1 0,0 0 0,0 0 0,1-1 0,-1 0 0,1 0 0,0 0 0,0-1 0,0 0 0,0 0 0,0-1 0,0 0 0,10 0 0,-8-1 0,1 0 0,-1-1 0,0 0 0,0-1 0,0 0 0,0 0 0,0-1 0,0-1 0,0 1 0,-1-1 0,0-1 0,0 1 0,0-1 0,0-1 0,-1 1 0,0-1 0,0-1 0,-1 1 0,1-1 0,-1 0 0,-1-1 0,9-15 0,-5 10 0,-2-1 0,1 0 0,-2-1 0,0 0 0,-1 0 0,0 0 0,-2 0 0,1-1 0,-2 0 0,0 1 0,-1-1 0,-2-29 0,-2 8 0,-3 1 0,-13-48 0,16 72 0,-1 1 0,0 1 0,-1-1 0,0 1 0,-1 0 0,0 0 0,0 0 0,-1 1 0,0 0 0,-1 0 0,-15-14 0,21 21 0,-1 1 0,0-1 0,1 0 0,-1 0 0,0 1 0,0 0 0,0-1 0,0 1 0,0 0 0,-1 1 0,1-1 0,0 1 0,0-1 0,-1 1 0,1 0 0,0 0 0,0 0 0,-1 0 0,1 1 0,0 0 0,0-1 0,-4 3 0,-2 0 0,1 1 0,1 0 0,-1 0 0,0 1 0,-10 9 0,13-10 0,-38 41-284,39-41 146,1 0 0,0 0 0,1 1 1,-1-1-1,1 1 0,0 0 0,0-1 0,0 1 1,1 0-1,0 0 0,-2 10 0,4-2-1974,-1-11 670,0 1 1,0-1-1,1 0 0,-1 0 1,1 0-1,-1 0 0,1 0 1,0 0-1,0 0 1,0 0-1,0 0 0,0 0 1,1 0-1,1 2 1,12 5-3010,-1-5 3026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3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18321,'7'3'377,"-1"0"-1,1 1 0,-1-1 0,1 1 0,-1 0 1,0 1-1,-1 0 0,1 0 0,-1 0 1,0 0-1,0 1 0,6 9 0,3 7 1794,-2 1-1,14 31 1,-16-29-647,28 45 0,15-1-1523,3-2 0,76 70 0,-71-75 0,19 14-6716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3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90 16816,'4'-13'3932,"2"-11"1239,-8-7 1063,2 30-6214,0 0 0,0 0-1,0 0 1,-1 0 0,1 1 0,0-1 0,0 0 0,-1 0-1,1 0 1,0 0 0,-1 0 0,1 1 0,-1-1-1,1 0 1,-1 0 0,1 0 0,-1 1 0,1-1-1,-1 0 1,0 1 0,0-1 0,1 1 0,-1-1-1,0 1 1,0-1 0,0 1 0,1-1 0,-1 1-1,0 0 1,-2-1 0,1 1-9,0 1 0,0-1 0,0 1 0,0-1 0,0 1 0,0 0 0,0-1 0,0 1 0,0 0 0,0 0 0,1 1 0,-1-1 0,-1 2-1,-7 5-48,1 1 0,0 0-1,-12 16 1,-16 32 38,2 2 0,-44 104 0,22-41 0,39-86-1319,7-17-1201,1-1 1,1 2-1,1-1 0,1 1 1,0 1-1,-5 33 0,8-24-5050,-1 0 3279,4-12 3239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99 8008,'-45'-81'22997,"44"78"-21502,-9-11-1228,1 17-200,0 12-134,1-2 67,0 0 0,1 0 0,1 1 0,0 1 0,1-1 0,0 1 0,1-1 0,1 1 0,0 1 0,1-1 0,1 0 0,0 0 0,1 1 0,1-1 0,0 0 0,1 1 0,1-1 0,0 0 0,1-1 0,12 29 0,-11-25 0,2-8 0,8 9 0,-7-11-144,-7-6-993,19 31-27263,-15-24 26723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 11979,'30'46'5092,"-29"-43"-4660,0 0 0,0 0-1,0 1 1,-1-1 0,1 0 0,-1 0-1,0 1 1,0-1 0,0 0-1,0 0 1,-1 1 0,1-1-1,-3 6 1,3-6 1090,-2 0-1250,1-1 0,-1 1 0,1-1 1,-1 0-1,0 1 0,0-1 0,0 0 1,0 0-1,0 0 0,0 0 0,-1 0 1,1-1-1,-1 1 0,1-1 0,-5 2 1,-5 5 1419,5-2-1620,0 1-1,1 0 1,0 0-1,0 0 1,1 1 0,-1 0-1,2 0 1,-1 1-1,1-1 1,0 1 0,1 0-1,0 0 1,1 0-1,0 0 1,0 1 0,0 10-1,-1 8 102,1-1 0,2 1 0,1 0 0,5 36 0,-5-53-173,1 1 0,0-1 0,1 0 0,0 0 0,1-1 0,0 1 0,1-1 0,0 0 0,0 0 0,1 0 0,0-1 0,12 13 0,-6-4 0,-5-13 0,4 1 0,1-1 0,-9-4 0,1 0 0,0 0 0,0 0 0,0-1 0,0 0 0,0 0 0,0 0 0,0 0 0,-1-1 0,1 1 0,0-1 0,0 0 0,0 0 0,-1-1 0,1 1 0,0-1 0,-1 1 0,1-1 0,-1 0 0,0-1 0,0 1 0,0-1 0,0 1 0,0-1 0,4-4 0,-6 6 0,14-15 0,-1-1 0,0 0 0,-1-1 0,0 0 0,-2-1 0,0 0 0,-1-1 0,-1 0 0,7-25 0,-7 15 0,-1 0 0,-2 0 0,0 0 0,-3-1 0,0 1 0,-2-33 0,-2 53 0,1 1 0,-1 0 0,-1-1 0,0 1 0,0 0 0,-1 0 0,0 0 0,-1 0 0,1 0 0,-2 1 0,1-1 0,-10-11 0,11 16 0,0 1 0,-1-1 0,1 1 0,-1 0 0,0 1 0,1-1 0,-1 0 0,0 1 0,-1 0 0,1 0 0,0 0 0,-1 1 0,1-1 0,0 1 0,-1 0 0,0 0 0,1 1 0,-1-1 0,0 1 0,1 0 0,-1 1 0,0-1 0,1 1 0,-1-1 0,1 1 0,-1 1 0,-6 2 0,-7 2 0,0 1 0,0 1 0,0 1 0,1 0 0,0 2 0,1 0 0,1 0 0,-16 15 0,14-2-2146,16-21 1122,0 1 0,0-1-1,0 0 1,0 1 0,1-1 0,0 0-1,-1 1 1,1-1 0,0 1 0,1-1-1,0 7 1,0-2-1163,5 17-6537,5-3 4163,-10-20 4410,7 15-1307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15599,'4'0'648,"0"1"1,0-1 0,-1 1-1,1 0 1,0 0-1,0 0 1,-1 1 0,1-1-1,-1 1 1,1 0 0,-1 0-1,1 0 1,-1 1-1,0-1 1,3 4 0,-5-4-423,1-1 0,-1 1 1,0 0-1,0 0 0,-1 0 1,1 0-1,0 0 0,-1 0 1,1 0-1,-1 0 0,1 0 1,-1 0-1,0 0 0,0 1 1,0-1-1,0 0 0,0 0 1,-1 0-1,1 0 1,-1 0-1,1 0 0,-1 0 1,0 0-1,0 0 0,0 0 1,0 0-1,0 0 0,0 0 1,-2 1-1,-4 9-226,1 1 0,0 0 0,1 0 0,0 0 0,1 1 0,0-1 0,1 1 0,1 0 0,0 0 0,1 14 0,0-18 0,1 0 0,0-1 0,1 1 0,0-1 0,1 1 0,0-1 0,0 1 0,1-1 0,0 0 0,1 0 0,0-1 0,0 1 0,1-1 0,0 1 0,9 9 0,-12-15 0,0-1 0,1 0 0,0 0 0,-1 0 0,1 0 0,0 0 0,0 0 0,0-1 0,0 1 0,1-1 0,-1 0 0,0 0 0,1 0 0,-1-1 0,0 1 0,1-1 0,6 1 0,-3-2 0,1 0 0,-1 0 0,0-1 0,0 0 0,0 0 0,0 0 0,0-1 0,7-4 0,3-2 0,-1-1 0,0-1 0,-1 0 0,0-1 0,23-25 0,-26 22 0,-1-1 0,-1 0 0,0 0 0,-1-1 0,-1 0 0,-1-1 0,0 0 0,-1 0 0,-1-1 0,-1 1 0,-1-1 0,0 0 0,-1 0 0,-1 0 0,-1 0 0,-1 0 0,0 0 0,-7-28 0,6 39 0,0-1 0,-1 0 0,0 1 0,-1-1 0,1 1 0,-2 0 0,1 0 0,-1 0 0,-1 1 0,-9-12 0,12 17 0,1-1 0,-1 1 0,0 0 0,0-1 0,0 1 0,0 1 0,0-1 0,-1 0 0,1 1 0,0 0 0,-1-1 0,1 2 0,-1-1 0,0 0 0,1 1 0,-1-1 0,1 1 0,-1 0 0,0 0 0,1 0 0,-1 1 0,1-1 0,-1 1 0,0 0 0,1 0 0,0 0 0,-1 1 0,-5 2 0,-2 3-533,0-1 0,0 2-1,1-1 1,-12 12 0,8-4-1069,0 0 0,0 1 0,2 0 0,0 1 0,0 0 1,2 1-1,-11 26 0,19-41 662,1 0 1,0 1-1,0-1 0,0 1 1,0 0-1,0-1 1,1 1-1,0-1 1,-1 1-1,2 0 1,-1-1-1,0 1 0,1 0 1,0 3-1,3 12-779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13036,'4'-1'787,"1"0"0,-1 0 0,1 1 0,0 0 0,-1 0 1,1 0-1,0 0 0,-1 1 0,1 0 0,-1 0 0,1 0 0,-1 0 0,5 3 0,-7-3-401,-1 0 1,1 0-1,-1 0 0,1 1 1,-1-1-1,0 0 1,0 1-1,0-1 0,0 1 1,0-1-1,0 1 1,0 0-1,0-1 1,0 1-1,-1 0 0,1 0 1,0 2-1,0 30 1371,-23 62-1757,14-68 0,2 0 0,-5 36 0,10-57 0,1 0 0,0 0 0,0 1 0,0-1 0,1 0 0,0 0 0,1 0 0,-1 0 0,1 0 0,1-1 0,-1 1 0,1 0 0,7 11 0,-7-15 0,0 1 0,0-1 0,0-1 0,1 1 0,-1 0 0,1-1 0,-1 0 0,1 0 0,0 0 0,0 0 0,0 0 0,0-1 0,0 0 0,0 0 0,0 0 0,1 0 0,-1 0 0,0-1 0,0 0 0,1 0 0,-1 0 0,0-1 0,1 1 0,-1-1 0,0 0 0,0 0 0,6-3 0,5-1 0,-1 0 0,0-1 0,0 0 0,0-1 0,-1-1 0,17-13 0,-14 9 0,-1-2 0,0 0 0,-1-1 0,0 0 0,-1-1 0,-1 0 0,18-33 0,-25 38 0,1 0 0,-2 0 0,1-1 0,-2 0 0,1 0 0,-2 0 0,0-1 0,0 1 0,-1 0 0,0-1 0,-1 1 0,-1-1 0,-4-23 0,4 28 0,-1-1 0,-1 0 0,0 1 0,0-1 0,0 1 0,-1 0 0,-1 0 0,1 0 0,-1 1 0,0-1 0,-1 1 0,-10-10 0,12 14 0,0 0 0,0 0 0,0 1 0,0-1 0,-1 1 0,1 0 0,-1 0 0,0 1 0,0-1 0,1 1 0,-1 0 0,0 1 0,0-1 0,0 1 0,0 0 0,0 0 0,0 0 0,0 1 0,0-1 0,0 1 0,1 1 0,-1-1 0,0 1 0,-7 3 0,-1 0-544,1 2-1,-1-1 1,-13 11-1,13-7-664,0 0-1,0 1 1,1 1-1,1 0 1,0 1-1,0 0 1,1 0-1,-10 20 1,10-16-3846,6 2-6957,3-16 10592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31:13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6040 2847 238 0,'-5'-34'46'0,"3"2"-8"0,0 20 6 15,2 12-3-15,-2-13-5 0,2 13 2 0,0 0 1 0,-2-14 3 16,2 14 9-16,0 0-10 0,0 0-3 0,-2-10-12 16,2 10-13-16,0 0-7 0,0 0-6 0,0 0-6 0,0 0 9 15,0 0-3-15,0 0 13 0,-3 3 7 0,-2 1 13 0,-2 10-9 16,3 4-1-16,-5 8 0 0,1 3 0 0,-4 10-5 15,1 9-5-15,-2-5-13 0,-1 0 5 0,-3 5 0 0,1-3 0 16,0 2-2-16,0 1-8 0,0-3 2 0,0-4 1 16,1-1 2-16,1-4-5 0,3-3 7 0,0-1-2 0,1-7 8 15,3-2-6-15,1-4 1 0,1-1-3 0,3-5-5 16,0 2-18-16,2-15-21 0,0 0-2 0,0 0-6 0,-2 10-7 16,2-10-13-16,0 12-8 0,0-12-2 0,0 0 5 0,0 0-2 15,0 0-6-15,0 0-34 0,0 0 59 0,2 3 30 0</inkml:trace>
  <inkml:trace contextRef="#ctx0" brushRef="#br0" timeOffset="439.21">6071 2686 137 0,'15'-16'23'0,"0"6"1"0,-3-1 6 0,-12 11 4 0,12-2-6 15,-2 4-5-15,0 0-2 0,-2 8-6 0,0 4 9 16,1 2-4-16,2-1-2 0,-2 4 5 0,0-4-13 0,0 8 8 16,0-3-2-16,1-3-6 0,0 7 6 0,-2-9-6 15,0-1 3-15,-2 5 2 0,-1-4-2 0,0-4 10 0,-3 1-2 16,0 3 7-16,-1-5-5 0,0 5-10 0,-3 0-3 16,0-4-13-16,-1 4 14 0,-3-2-14 0,-1-2 6 0,-1 1 0 15,-4-2-6-15,-2 2 3 0,-1-2 3 0,0 1-1 16,1-1-4-16,-2-3 4 0,2 1-2 0,-4-4 3 15,2 2-3-15,-1-6 5 0,-2 5-8 0,3-6 3 0,0 0-2 16,0-1 7-16,1 0 8 0,1 1 10 0,0-3 0 0,14 4 5 16,0 0-5-16,0 0-5 0,0 0-15 0,0 0-3 0,0 0-2 15,0 0-9-15,0 0 16 0,0 0-15 0,0 0 10 16,0 0-5-16,0 0 5 0,-9 5 0 0,5-1 5 0,0 4-3 16,3 0 1-16,1 2-3 0,5 4 0 0,-1 0 0 15,4 5 0-15,-2-7 5 0,2 3-2 0,0-1 0 0,2-1-3 16,0-1-6-16,0 2 9 0,2-4 2 0,-1 2 5 0,2-3-15 15,0-1-23-15,0 0-11 0,3-1-10 0,-1 0-10 16,-1 2-7-16,2-2-6 0,2-2-16 0,-1 0-18 16,2-4-27-16,-2-1 45 0,-1-1 44 0,1-4 22 0</inkml:trace>
  <inkml:trace contextRef="#ctx0" brushRef="#br0" timeOffset="674.82">6545 2554 299 0,'8'-15'70'15,"-2"3"-47"-15,-6 12-5 0,8-10 28 0,1 3 0 0,1 4 3 16,1-2-23-16,2 8-3 0,-3-1-10 0,2-2-5 16,3 0 0-16,-1 3 4 0,0-1-9 0,0-2 4 0,2 0 4 15,1 1-4-15,1-2-1 0,-1 6-1 0,0-5-3 16,0 2-4-16,1-1 4 0,0 0-2 0,3 1 3 0,-4-2-3 15,1 4-16-15,-2-10-17 0,1 8-19 0,-3-4-22 16,-1 2-16-16,-13 0-15 0,12-1-16 0,-12 1 24 0,0 0 48 16,0 0 25-16</inkml:trace>
  <inkml:trace contextRef="#ctx0" brushRef="#br0" timeOffset="925.7">6638 2647 266 0,'-1'21'51'0,"0"-1"-7"0,0 1 17 0,-1 1-17 15,1-2 2-15,-1 3-7 0,-2 4-3 0,0-4-18 16,2 5-5-16,-1 2 0 0,1 0 0 0,-2 0 0 0,2 4-8 16,-1 5-2-16,2-6-3 0,-1 6 0 0,0-2 0 15,2-1 5-15,0 3-3 0,0 1-4 0,1-5 4 0,2-2-2 16,-1-2 8-16,1 1-31 0,0-3-14 0,3-4-3 0,-3 0-2 15,2-1-12-15,0-3-15 0,-1 5-16 0,0-10-5 16,-1 2-28-16,-3-18 57 0,0 15 30 0,2 0 16 16</inkml:trace>
  <inkml:trace contextRef="#ctx0" brushRef="#br0" timeOffset="1098.44">6653 3067 592 0,'10'-24'119'0,"-2"8"-66"16,-8 16 7-16,0 0 1 0,6-14-17 0,-6 14-31 0,0 0-11 16,0 0-9-16,7-11 9 0,-7 11-2 0,0 0 3 0,10-9-8 15,-1 2 2-15,3 0-20 0,0 2-23 0,0 0-18 16,2-1-29-16,8-2-15 0,2 5-28 0,1 1-31 0,2-3 18 16,3 1 75-16,0-2 37 0</inkml:trace>
  <inkml:trace contextRef="#ctx0" brushRef="#br0" timeOffset="1946.3">18733 2929 268 0,'14'-16'54'0,"-1"4"-10"0,-13 12 7 0,0 0 6 15,0 0 0-15,0 0-14 0,0 0-7 0,0 0-10 0,0 0-8 16,0 0-5-16,1-4-8 0,-3 3-2 0,-2 3-3 16,-6 1 10-16,0 4-10 0,-7 6 8 0,3 6-14 0,1 2 12 15,5-5-6-15,-4 8 8 0,2-3-11 0,-1 5 8 16,-1 5-5-16,-1-5 3 0,-3 4-3 0,0 2 0 0,-1 2 0 15,2 1 5-15,-2 3-8 0,2-3 3 0,-1-3-7 0,-2 1-22 16,2-3-12-16,3-4-5 0,-2-5-13 0,0 1 5 16,4-4-13-16,-1 3 0 0,1-5-5 0,3 0-16 15,0-4-1-15,8-12 44 0,0 0 23 0</inkml:trace>
  <inkml:trace contextRef="#ctx0" brushRef="#br0" timeOffset="2417.14">18618 2942 328 0,'12'-15'66'15,"-2"0"-7"-15,-3-1-7 0,-2 2-6 0,-5 14-10 0,0 0-13 0,0 0-12 16,0 0-14-16,0 0 0 0,0 0 1 0,0 0 2 0,0 0 10 16,6-3-5-16,-5 6 6 0,-2 0-14 0,1 11 3 0,-1 2 3 15,2 6 4-15,2 1-7 0,0 4 0 0,1-4-2 16,-1 5-3-16,0 1 7 0,1-1 3 0,1-2-5 15,-1-3 0-15,2-2 3 0,-1-3-6 0,0-2 8 0,3-5-5 16,-1 1-7-16,0-1 12 0,-7-11-5 0,7 8 5 16,-7-8-5-16,0 0 0 0,7 9-5 0,-7-9 2 0,0 0 1 15,8 6 7-15,-8-6 3 0,9 1-9 0,0-2 7 0,-2-4-6 16,2-4-3-16,1-6 0 0,-1 3 1 0,1-8-3 16,-1 0-3-16,-1-1 8 0,2-4-5 0,0 4 5 0,1-5-7 15,0 0 9-15,1-5-2 0,-1 8 3 0,2-5-8 16,-1 4 7-16,-1-1-12 0,0-1 12 15,1 7 1-15,-4 0 2 0,2 5 8 0,-2-2-3 0,-8 16 8 0,0 0-15 16,0 0 4-16,0 0-1 0,0 0-7 0,0 0 7 0,0 0-12 16,0 0 12-16,0 0 4 0,0 0 13 0,0 0 5 0,7 0 3 15,0 0-10-15,-3 8-11 0,0 5-2 0,-3-1 5 16,2 9-11-16,-2 2-4 0,-1 6-4 0,0-7 4 0,1 2 12 16,1-2-10-16,-1 1 3 0,1-2-5 0,2 0-9 15,0-4-10-15,-1 0-2 0,1 2-10 0,2-6-8 0,4 0-3 16,-3 3-10-16,1-2-8 0,0-1-12 0,2-4-11 15,1 2-16-15,1-6-22 0,-2 0 39 0,-10-5 42 0,10 5 21 16</inkml:trace>
  <inkml:trace contextRef="#ctx0" brushRef="#br0" timeOffset="2621.11">19407 2812 446 0,'14'-17'92'0,"1"2"-43"0,-4 4-13 15,-11 11-15-15,0 0-19 0,0 0 3 0,11-6-5 0,-11 6 8 16,13-5-5-16,-2 3 5 0,1-1-6 0,-2 1-4 16,1 0 4-16,3 1-2 0,4-2 8 0,0 0-6 15,0-1 1-15,1 1 2 0,2 0-8 0,2-1 3 0,0 3-28 16,1-1-26-16,0 0-30 0,-2 0-19 0,0 2-13 0,-1 1-31 16,-3 2 69-16,-5-3 39 0,-13 0 20 0</inkml:trace>
  <inkml:trace contextRef="#ctx0" brushRef="#br0" timeOffset="2966.09">19621 2769 346 0,'-16'8'146'0,"1"2"-76"0,1 2-17 0,1-1 4 16,1-3-13-16,12-8-1 0,-12 10-30 0,2-4 0 0,2 0-2 15,-2 6-4-15,1 0-1 0,0 1-1 0,-1 5 2 0,0-3 4 16,1 5-6-16,1 1-2 15,-2 1-9-15,1 0 9 0,0 2-9 0,0 0 12 0,2 0-12 0,-2 0 12 16,1-4-6-16,0 0 3 0,2-3-3 0,0-3 5 0,2 0-13 16,-2-2 5-16,3-2 3 0,3-10 3 0,0 0-6 0,-1 10 0 15,1-10 1-15,0 0 2 0,0 0 0 0,-2 11 0 16,2-11 0-16,0 0 0 0,0 0 0 0,2 8 5 0,1 2-8 16,-3-10-2-16,5 10 5 0,3-3 0 0,-1-2-7 15,2 1 12-15,2-2-5 0,-1-2 5 0,1 2-5 0,1-2-5 16,-1 3 7-16,0-3-2 0,3 2 8 0,1-3-11 15,-1 0 9-15,1 2-12 0,0-3 6 0,0 1 3 0,2-1 0 16,-1 1-11-16,-2-2-13 0,2 1-12 0,0-1-11 16,-2 0-5-16,1-2-22 0,-4-1-12 0,0 1-25 0,1-3-3 15,-4 1-35-15,-1-3 64 0,-7 8 41 0,0 0 21 0</inkml:trace>
  <inkml:trace contextRef="#ctx0" brushRef="#br0" timeOffset="3138.8">19487 3039 472 0,'-20'2'98'0,"2"4"-37"0,4-6 6 16,14 0-26-16,0 0-13 0,0 0-20 15,0 0-16-15,0 0 3 0,0 0 5 0,0 0 3 0,0 0 5 0,0 0-11 16,0 0-2-16,-2 4-6 0,8-3-9 0,4-1-32 0,7-3-17 16,2-9-18-16,9 5-9 0,5-4-14 0,3 9-24 15,-9 0 41-15,0-5 46 0,3-2 24 0</inkml:trace>
  <inkml:trace contextRef="#ctx0" brushRef="#br0" timeOffset="3390.06">20209 2725 407 0,'17'-7'101'0,"-5"4"-50"0,-12 3 8 0,0 0-10 16,0 0-5-16,0 0-21 0,0 0-2 0,3 5-9 0,-3 0 12 16,-6 8-9-16,-4 0 0 0,-8 5 1 0,-5 2-9 0,0 3-6 15,-5 4 1-15,5-2-12 0,0 4 22 0,0 0-14 16,-1 2 2-16,-1 1 0 0,1-2-5 0,2-2 0 0,1-1-31 16,3-4-18-16,-1-2-10 0,3-4-6 15,4-3 6 1,2 3-16-16,10-17-5 0,-7 15-13 0,7-15-7 0,0 0 14 15,-7 12 46-15,7-12 22 0</inkml:trace>
  <inkml:trace contextRef="#ctx0" brushRef="#br0" timeOffset="3859.99">20141 2742 343 0,'17'-20'75'0,"-4"9"-6"0,-2-1 0 0,-11 12-10 16,0 0-15-16,0 0-26 0,0 0-10 0,0 0-13 0,0 0-3 15,0 0 13-15,0 0 3 0,10-4 15 0,-10 4 3 0,10 3-1 16,-3 2-7-16,-1 7-10 0,-2 5-5 0,2 4 2 16,-1 1 3-16,2 2-9 0,-3 1 7 0,3-3-6 0,0 3-3 15,0 0 6-15,0-2-3 0,2 0 3 0,-1 1-9 16,3-1 9-16,1-3-9 0,0 1 12 0,1-3-6 0,1-3 3 16,1 1-9-16,-2-5 9 0,1-2-3 0,-1 0 3 15,-1-4 7-15,1-3-10 0,-2-1 7 0,-11-1-17 0,11 0 13 16,-11 0-11-16,10-3 3 0,1-4-16 0,-3 2 11 15,0-7-13-15,-1 0 5 0,-1-4 0 0,1 0 0 0,-1-6 5 16,-1-3 5-16,2 3 1 0,-1-7 9 0,-1 1-2 16,1-3-2-16,-1 1 4 0,0-3-2 0,2 3-2 15,-1 2-1-15,2-2 1 0,-2-1 2 0,2 6 10 0,-1 1 5 16,0 2 11-16,-2 3-3 0,1 4 5 0,-6 15-15 16,4-14-5-16,-4 14-13 0,0 0 2 0,0 0 1 0,0 0 2 15,0 0 0-15,0 0 0 0,0 0-5 0,0 0 12 0,0 0 1 16,6-2 10-16,0 5-11 0,1 4 9 0,-1 5-6 15,2 2 3-15,-1 4 3 0,0 0 7 0,2 8 5 0,-2-8-7 16,-3 3-6-16,0-1-10 0,1 1-7 0,-2 2 4 16,1 1-2-16,-2 1-8 0,-1 1 13 0,3 2-10 0,-1 0 8 15,1 4 5-15,2-4-8 0,1 3 2 0,0-4 1 16,3 1-6-16,0-2 3 0,1-4-38 0,1 2-16 0,1-1-34 16,-1-2-17-16,4 1-44 0,-4-2-62 0,0-4 51 0,-2 1 80 15,-3-4 40-15</inkml:trace>
  <inkml:trace contextRef="#ctx0" brushRef="#br0" timeOffset="4409.37">19428 2960 395 0,'20'6'84'0,"1"-12"-50"0,-21 6-1 16,0 0-2-16,0 0 7 0,0 0-15 0,0 0 1 0,25-4-17 15,-25 4-1-15,0 0-6 0,0 0 5 0,0 0-3 16,9 8 11-16,-9-8-8 0,10 7 11 0,0-7-6 0,4-6-2 16,-2-4 0-16,3 8-1 0,2 1-2 0,-1-2 8 0,2-3-13 15,-4 2 3-15,1-2 5 0,0 2-8 0,-1-2 7 16,-2 2-12-16,0 4 15 0,1-6-7 0,-13 6 2 0,0 0 0 16,0 0 8-16,0 0 0 0,0 0 5 0,0 0-10 15,0 0-3-15,0 0 0 0,9-5 3 0,-9 5-3 0,0 0-18 16,0 0-15-16,0 0-32 0,0 0-22 0,0 0-31 0,0 0-38 15,0 0-68-15,0 0 113 0,0 0 53 0,0 0 26 0</inkml:trace>
  <inkml:trace contextRef="#ctx0" brushRef="#br0" timeOffset="10016.4">8186 7383 189 0,'-21'4'74'31,"3"1"-15"-31,1-2 0 0,4-1 8 0,13-2-7 0,0 0-4 16,0 0-10-16,-16-5 3 0,16 5-5 0,0 0 10 16,0 0-8-16,0 0 6 0,0 0-14 0,-10-4-12 0,10 4-11 15,0 0-15-15,0 0 0 0,0 0 3 0,0 0-6 0,0 0 19 16,0 0-1-16,-1-3-7 0,6-4 10 0,0 4-13 16,4-1 3-16,2-2-13 0,5 2 7 0,5 2 3 0,1 1 11 15,-1 1 2-15,-1 1 2 0,3-3 22 0,3 2-1 16,0-3 5-16,1 0-15 0,1-2-16 0,3 2-4 0,1-2-9 15,3-3 6-15,1 3 0 0,-1 0 7 0,3 0-2 16,0-1 10-16,4 0 7 0,-4 0-1 0,0 2-3 0,1 0-6 16,0 0-4-16,-2-1-3 0,2 1-14 0,-4 0 7 15,-1 3-6-15,3-1 8 0,-3-1-11 0,-2 0 8 0,2 3-10 16,-2 0 5-16,1 0-2 0,-1 2 2 0,0 0 0 16,-1 1 5-16,-1-1-8 0,3 2 8 0,-4-1 16 0,4-2 22 15,-2 3-7-15,-1-3 0 0,2-2-8 0,0 1-12 16,1-2-3-16,-4 0 0 0,1-1-11 0,-4 0 1 0,-1-2 0 15,0 1-1-15,-4-2 6 0,-1 3-6 0,1-1 1 16,-3 0 2-16,0 2 8 0,-2 1-10 0,-2-2 4 0,0 2-2 16,0-2-5-16,-2 2 0 0,-1-1-2 0,0 2 7 15,1-2-3-15,-1 1-4 0,-1 0-1 0,-10 1 1 0,11 0 7 16,-11 0-3-16,10 0-4 0,-1-1 4 0,-9 1-2 16,11 0 3-16,-11 0-8 0,10-2 7 0,-10 2-12 15,0 0-28-15,10 0-42 0,0-3-54 0,0 5-20 0,-10-2-19 16,0 0-14-16,11 3-32 0,-1-1-48 0,-3 4 32 0,1-1 118 15,0 3 58-15</inkml:trace>
  <inkml:trace contextRef="#ctx0" brushRef="#br0" timeOffset="12135.48">6479 7337 266 0,'-12'15'41'0,"3"0"-33"16,4 0-8-16,5-15-5 0,-1 10 18 0,1-10 17 0,3 9 6 16,7 1 0-16,4-6-10 0,0-2 7 0,2-2-12 0,3 0 7 15,2-1-12-15,1 0 4 0,4 1-2 0,-3 1-8 16,5 0 21-16,0-2-3 0,2 6 24 0,4-2-13 0,0-1-1 16,3 3-7-16,-1 0 5 15,2-2-13-15,0 1 1 0,0 1-7 0,2-3 4 0,0-1 5 0,-1 2-3 16,2-4 5-16,-2 1 5 0,-1-2-4 0,1 1 2 0,-1-2-8 15,2-1 5-15,-4 3 0 0,-2-2 3 0,-3 3-15 0,0-3-3 16,-1 2-6-16,0-1-2 0,-5 1 3 0,-1 1 0 16,-1-1-3-16,-3-1 3 0,0 0-11 0,-5 2 8 15,-1-2 0-15,-14 2-5 0,11 0 0 0,-11 0-2 0,0 0 2 16,0 0 0-16,0 0 0 0,0 0-21 0,10-1-30 0,-10 1-26 16,0 0-24-16,10 1-22 0,-10-1-39 0,9 4-36 15,-9-4-57-15,7 11 103 0,-1-2 76 0,-3 0 38 0</inkml:trace>
  <inkml:trace contextRef="#ctx0" brushRef="#br0" timeOffset="14347.72">9743 6963 253 0,'-4'-20'31'16,"1"4"2"-16,3 16 6 0,0 0 2 0,-1-22 0 0,1 22-10 16,0 0 0-16,-2-14-3 0,2 14-7 0,0 0-6 15,0 0-5-15,0-13 1 0,0 2 4 0,0 1 3 0,0 10 2 16,-2-10 6-16,4 0 7 0,-2-4 11 0,3 4 0 0,2-2 15 16,0 0-20-16,1 2 10 0,-2 0-16 0,1 0 8 15,-2-1-2-15,0 0-8 0,-3 11 0 0,4-14 2 0,-2 2-5 16,-1 0 3-16,-1 0-13 0,1-2-2 0,1 0-11 15,-2-2 3-15,-2 2-6 0,2-1 6 0,-1 0 5 0,1 1-6 16,-1-6 4-16,-1 4-4 0,-2-3-7 0,1 0 11 16,0-1-9-16,-2-2 4 0,1-4 4 0,-3 4 0 0,-1-1 3 15,2 1-8-15,0 0 3 0,-2 0 5 0,-1-2-1 16,0 3 7-16,0 0-12 0,0-4 4 0,-1 0 1 0,-2 1-9 16,0-1 10-16,0 2-11 0,0 1 9 0,-4-4-4 15,1 9-7-15,-4 0 0 0,1-2-2 0,-2 1 7 16,1 0-8-16,-4-2 3 0,1 3-2 0,0 0 17 15,1-1-12-15,-1-3-3 0,1 2-6 0,-2-1 14 0,2-2-3 0,1 3-4 16,-2-2 1-16,0 3-7 0,0-3 5 0,0 2 3 16,-2-1-1-16,1 2 1 0,0 0-8 0,-1 2 33 15,-1 0 0-15,-1 1-10 0,1 3-13 0,-1-2-2 0,-1 4-1 16,0-5-4-16,-5 5-1 0,1-1 6 0,0 2-1 0,-2-3-9 16,-2 0 12-16,0 2-5 0,-2-2 0 0,1 5-3 15,-2-3 11-15,2 1-8 0,-2 0 2 0,-1 2-4 16,1 0-3-16,-2 4 2 0,3-2 1 0,-3 3 7 0,3 2-8 15,-4 0 8-15,2-1-10 0,-1 2 5 0,1 0-2 16,2-3 2-16,-1-1 5 0,1 3-3 0,-1-3-9 0,3 1 7 16,1 3-8-16,1-1 13 0,1 3-5 0,0-1 3 15,0 3-3-15,-2 1-5 0,3-4 2 0,-2 6 1 0,-3-1 2 16,3 1 0-16,-2 2 0 0,1-2 0 0,-2 2 5 16,1-2-8-16,0 4 8 0,-1-2-10 0,4-3 5 0,-4 4-2 15,4-1 2-15,0 2 0 0,0-2 0 0,0 2 5 16,-1 1-13-16,2 0 10 0,-1 3-4 0,0-4 10 0,2 6-11 15,-2-2 3-15,2 2-2 0,0 2-9 0,0-1 11 16,0-1 3-16,2 0 2 0,1 3-8 0,-2-3 0 0,2 2 1 16,-1 0 2-16,1 0-5 0,1 0 7 0,0 0-7 15,-2 2 16-15,1 1-14 0,1 0 0 0,1-2-2 0,-2 1 3 16,1 0 2-16,0-1 5 0,1 3-8 0,-1 0 14 16,1-5-19-16,-1 4 8 0,1-1 0 0,1-2 2 0,-2 1 1 15,2 5 2-15,0-11 8 0,2 1 0 0,1 0 0 16,0-4-3-16,1 0-10 0,1 1 16 0,2-5-22 0,1-5 14 15,1 8-16-15,-1-4 13 0,3-2-5 0,2 0 8 16,0 0-5-16,11-5-11 0,-10 4 13 0,1-1-5 0,9-3 6 16,0 0-12-16,0 0-2 0,-10 4-33 0,10-4-15 15,-8 0-37-15,8 0 0 0,0 0-20 0,-9 5-13 0,9-5-12 16,0 0-11-16,0 0-8 0,-10 2-11 0,10-2-4 0,0 0 16 16,-10 1 78-16,10-1 39 0</inkml:trace>
  <inkml:trace contextRef="#ctx0" brushRef="#br0" timeOffset="14708.82">6178 6055 472 0,'16'-12'92'0,"-16"12"-43"16,12-10 0-16,-12 10-8 0,0 0 13 0,0 0-3 0,0 0 9 15,0 0-22-15,0 0-12 0,2-5-3 0,-1 0-8 16,-5 5-15-16,-3 2-2 0,-8-4 2 0,-3 8 2 0,0 2 1 15,0 4-8-15,6 4 2 0,0 2 11 0,-2 2-3 16,0 2 6-16,0 3-19 0,1 3 10 0,-2 1-4 0,0 0 15 16,1 0-13-16,1 3-3 0,-3-3 3 0,4-2 0 15,-2 3 3-15,0-4 2 0,2-1-8 0,1 0 3 0,-2-2-2 16,2-2 7-16,0 2-3 0,1-4-4 0,1-1-1 16,0-4 1-16,0 2 7 0,3-4 2 0,-1 0-12 0,3-2 3 15,4-10 2-15,0 0-8 0,-4 8 6 0,1 4 2 16,3-12 2-16,0 0-4 0,0 10 9 0,0-10-14 0,5 9 17 15,-1 0-10-15,2-1 0 0,4 0 7 0,3 1-4 0,2-3 2 16,4 1-10-16,1-3 2 0,2-2 11 0,5 2-23 16,3 0-37-16,4 0-43 0,7 0-57 0,5 0-25 15,2-4-60-15,5 4 94 0,0 1 71 0,1-2 36 0</inkml:trace>
  <inkml:trace contextRef="#ctx0" brushRef="#br0" timeOffset="18539.75">10712 7323 371 0,'10'-8'62'0,"-10"8"-24"0,0 0 11 0,0 0 3 16,0 0 2-16,0 0-8 0,2 0-13 0,-2 2-7 0,-2-1-16 15,-1 2-4-15,-6 15-1 16,-8 4-8-16,-2 2 8 0,-4-4-5 0,7-3 3 0,-2 1-3 0,1 1-5 0,-2 0-54 15,0 2-8-15,2-3-41 0,1 2-18 0,0-3-36 16,4 1 47-16,-1-4 57 0,2-1 29 0</inkml:trace>
  <inkml:trace contextRef="#ctx0" brushRef="#br0" timeOffset="18994.62">11405 6806 423 0,'-18'-7'95'0,"2"-3"-5"0,2 0-21 0,14 10-12 0,0 0-29 16,0 0-10-16,0 0-2 0,0 0 7 0,0 0 20 15,0 0 1-15,0 0 12 0,-9 2 1 0,4 4-10 0,4 4-4 16,2 4-9-16,5 1-16 0,2 6 0 0,1 5-13 15,2 0-5-15,-2-2 2 0,-2 0-2 0,3 2 3 0,-1-5-3 16,-1 2 0-16,1-6 0 0,1 1 5 0,-1-1-2 0,1-3 0 16,0-2-3-16,0 0 5 0,1-1-8 0,-2 0-33 15,2-3-15-15,-1 0-9 0,0-1-4 0,0-1-13 16,-10-6-11-16,0 0-15 0,8 9-5 0,1-6-15 0,-9-3 5 16,0 0-37-16,0 0 45 0,0 0 55 0,0 0 28 0</inkml:trace>
  <inkml:trace contextRef="#ctx0" brushRef="#br0" timeOffset="19254.91">11595 6805 410 0,'9'-21'85'0,"-4"4"-24"0,2 3-4 0,-7 14 2 0,0 0-5 15,0 0-10 1,0 0-13-16,0 0-14 0,0 0-9 0,0 0-5 0,0 0 2 0,0 0 13 0,0-4 3 15,-2 5 2-15,-3 7-8 0,-5 6 3 0,-3 7-10 16,-2 4-3-16,-1 2-10 0,-4 3 7 0,4-4-2 0,-1 2 3 16,1-2-8-16,-3-3 7 0,0 0-2 0,2 0 3 15,-3-3-3-15,1 0 5 0,3-2-8 16,-1-3 3-16,4-3-2 0,-1 2-24 0,4-2-12 0,0-2-14 0,2 1-9 16,3 0-1-16,-1-1-13 0,6-10-7 0,0 0-18 0,0 0-18 15,-2 11-22-15,2-11 46 0,0 0 47 0,0 0 23 16</inkml:trace>
  <inkml:trace contextRef="#ctx0" brushRef="#br0" timeOffset="19647.23">11729 6727 343 0,'19'-10'82'16,"-2"6"-31"-16,-2-2-2 0,-15 6-5 0,0 0-21 15,0 0-7-15,0 0-14 0,0 0-4 0,0 0 4 0,0 0 4 16,0 0-7-16,0 0 12 0,0 0-4 0,9 4 6 0,0 0-13 16,-5 4 0-16,-1-1 3 0,-3 1-6 0,-2 3 8 15,2 4 1-15,-1 2-1 0,1-6 13 0,0 4-5 0,-2 4-3 16,1-1-2-16,1 0-6 0,0 2-4 0,-1-2 9 16,1 1-9-16,0-5 4 0,1 0-4 0,0-1 2 0,2 0 5 15,2 0 8-15,0-2-1 0,0 1 2 0,1-1-15 16,1 3 7-16,1-4-6 0,0 1 8 0,1-1-1 0,-1 2-2 15,1-5 3-15,-2 4-11 0,3-3 8 0,-2 0 1 16,1-1 4-16,-1 2 0 0,-1-1 1 0,0-2-1 0,2 3 0 16,-9-9 6-16,8 6 7 0,-1 1-10 0,-7-7 0 15,0 0-6-15,8 6 3 0,-8-6-5 0,0 0-7 0,0 0 10 16,0 0 4-16,0 0-1 0,6 9-6 0,-6-9-10 0,0 0 7 16,1 9-2-16,-1 1 8 0,-4-2-16 0,-1 0-15 15,-3 1-13-15,-3-1-20 0,-1-1-3 0,-3-2-6 0,1-2-2 16,2-2-18-16,-2 0-20 0,-3-2-39 0,3-2-21 15,-4-1 82-15,2-2 42 0</inkml:trace>
  <inkml:trace contextRef="#ctx0" brushRef="#br0" timeOffset="19835.59">11759 6773 381 0,'16'-16'109'0,"-1"0"-63"0,0 4-10 0,-1 2-5 15,0 1 5-15,-3 0-11 0,0 4-9 0,-11 5-11 0,9-5-10 16,1 3 7-16,1 1-2 0,2 2 8 0,0-2 0 16,1 1-39-16,1 0-25 0,0 0-19 0,2 0-15 0,-2-1-16 15,3 1-22-15,2 0 22 0,-2 1 53 0,0 0 26 16</inkml:trace>
  <inkml:trace contextRef="#ctx0" brushRef="#br0" timeOffset="20306.5">12479 6931 454 0,'-16'-7'113'0,"2"-2"-46"0,14 9-14 15,0 0-1-15,0 0-1 0,0 0 1 0,-9-10 4 16,9 10-7-16,0 0-2 0,0 0-17 0,0 0 12 0,0 0 1 16,-1-8 9-16,5-1-11 0,2 3 0 0,5 4-18 0,0 7-10 31,1-5 5-31,6 0 10 0,-3 0-5 0,-2 0 1 0,1 2-12 0,-1-4-4 0,2 2 0 0,-1-5-6 16,1 5-4-16,-4 2 4 0,5 1 4 0,-4-3-12 0,0 0 9 15,0 4-6-15,-2-8 1 0,2 8 10 0,-2-5-1 0,-10 1 1 16,0 0-5-16,14 2-39 0,-4-5-23 0,-10 3-21 15,0 0-13-15,0 0-15 0,10 0-21 0,-10 0-14 0,0 0 1 16,0 0-7-16,0 0 21 0,0 0-32 0,0 0 60 16,0 0 50-16,0 0 25 0</inkml:trace>
  <inkml:trace contextRef="#ctx0" brushRef="#br0" timeOffset="20588.68">12425 7025 482 0,'-9'18'126'15,"2"0"-57"-15,2-6-25 0,5-12 5 0,0 0 10 0,0 0 16 16,0 0 4-16,0 0-2 0,1 11-7 0,5-2-16 16,2-4-18-16,6-4-11 0,-1-2-9 0,4 0-3 0,1-1-8 15,4 0 8-15,-4 0 2 0,2-1-5 16,-1 1 1-16,-2 2-3 0,1-2-3 0,-2 1-2 0,3-1-3 0,-3 2 0 15,1 1 5-15,-5 0-3 0,0 2-4 0,1-6 4 16,0 2-2-16,-1 1 8 0,-12 0-11 0,10 1 8 0,-10-1-5 16,0 0-18-16,8-2-28 0,-8 2-23 0,9-2-26 15,-9 2-26-15,0 0-31 0,11-1-56 0,-11 1-34 0,0 0 37 16,0 0 102-16,0 0 52 0</inkml:trace>
  <inkml:trace contextRef="#ctx0" brushRef="#br0" timeOffset="29736.49">13235 6934 296 0,'-10'-12'88'15,"0"-6"-11"-15,2 1 23 0,2-3 8 0,6 20-2 16,0 0-24-16,-5-16-28 0,5 16-10 0,0 0 0 0,0 0 15 15,-6-10 8-15,6 10 0 0,-7-5-3 0,-3 9-8 0,0-1-2 16,0 3-23-16,0 1 0 0,-2 6 0 0,0-3 2 16,2 2 11-16,0 4-8 0,0-4-5 0,-1 5-13 0,1-1-10 15,1 3-5-15,-1-3-9 0,1 6 3 0,1-2 6 16,2-1-6-16,0-2 9 0,3 0-1 0,2-2 0 0,1-3-7 16,1 3 4-16,-1-15-2 0,3 11 3 0,-3-11-3 15,3 10-5-15,3-2 2 0,-6-8 11 0,0 0-3 0,8 8 20 16,0-1 6-16,0-4 10 0,4 0-20 0,-1-3-5 15,0 1-9-15,-1-3-7 0,2-2 10 0,-2-1-12 0,0 0 9 16,1-2-7-16,-1 0-2 0,-1-2 4 0,2-1-7 16,-1 0 10-16,1-1-5 0,1 1 8 0,-2-3-11 0,0 2 14 15,1 0-19-15,0-2 8 0,-2-1 0 0,1 1 3 16,-2 2 0-16,1-3-3 0,-1 3-6 0,0 0 9 0,-2-1-3 16,-1 1-3-16,0 0 6 0,-2-1 7 0,-1-1 8 15,-2 13 2-15,-3-11-9 0,1-3 4 0,2 14-5 0,-5-14-2 16,-3 3 0-16,1-2-11 0,-1 6 9 0,-2-1-17 15,1 1 14-15,-3 3-6 0,2 2 1 0,-1 0 4 0,-1 4-7 16,0 0 5-16,-2 1-2 0,0 0 2 0,1 1 10 16,-2 1-15-16,3 1-6 0,0 1-25 0,2-4-2 0,1 6-11 15,9-9 0-15,0 0-2 0,-7 5-16 0,7-5-28 16,-8 8-8-16,8-8-21 0,0 0-7 0,0 0-5 0,0 0 10 16,0 0-2-16,0 0-12 0,0 0-19 0,0 0-41 0,0 0 69 15,-1 9 66-15,1-9 32 0</inkml:trace>
  <inkml:trace contextRef="#ctx0" brushRef="#br0" timeOffset="30160.08">13481 6757 289 0,'13'-11'142'0,"1"3"-32"16,-14 8-20-16,0 0 5 0,0 0-13 0,0 0-2 0,0 0-18 15,0 0-21-15,0 0-23 0,0 0-3 0,0 0 11 16,0 0 30-16,0 0-9 0,0 0 1 0,11-3 12 0,-1 5 1 15,-2 0-9-15,-4 2-19 0,2 3 1 0,-2 9 7 16,1-1 3-16,1 1-6 0,-2-3 1 0,-1 0-11 0,2 3-7 16,0-1-8-16,0 0-8 0,0 1 3 0,1 2-6 15,-2 0 1-15,0 2-3 0,3-1 5 0,-3-2-8 0,0 1-2 16,3 2 5-16,-1-4 0 0,0 2 3 0,-1-2-3 16,1 1 5-16,1-4-3 0,-2 1-9 0,1 2-24 0,-1-4-23 15,0 1-8-15,-2-2-13 0,-3-11-12 0,0 0-21 16,0 0-16-16,0 0-12 0,0 0 0 0,0 0-5 0,4 10 15 15,-4-10-21-15,0 0-10 0,0 0 7 0,0 0 75 0,0 0 38 16</inkml:trace>
  <inkml:trace contextRef="#ctx0" brushRef="#br0" timeOffset="30442.62">13760 6808 402 0,'6'-19'165'0,"1"4"-75"16,-2 1-16-16,-5 14 3 0,0 0 0 0,0 0-12 0,0 0-14 15,0 0-12-15,0 0 15 0,0 0 8 0,0 0 10 0,-1-5-5 16,-5 4-13-16,-2 7-19 0,-2 3-4 0,-6 3-13 16,-1 4 13-16,-4 2 3 0,1 0-14 0,4-4-4 0,0 3-14 15,-3-3 1-15,2 2 2 0,-1 2-3 0,-1-1-4 16,2-1 4-16,-3 2 4 0,0-1-17 0,0 0 16 0,2 1-12 15,0-3-11-15,0-1-26 0,2 0-13 0,0 0-10 16,0-2-7-16,6 1-21 0,-1-4-16 16,-2 3-20-16,3-3 3 0,0 0-21 0,-2-1-16 0,12-8-36 0,0 0 51 15,0 0 75-15,-8 6 38 0</inkml:trace>
  <inkml:trace contextRef="#ctx0" brushRef="#br0" timeOffset="31509.34">14078 6966 276 0,'-16'-19'64'16,"1"3"6"-16,1-2 7 0,4 3 8 0,-2 4-8 15,0 2-7-15,12 9-11 0,-14-8-6 0,2 2-6 0,12 6-9 16,0 0-14-16,0 0-9 0,0 0-5 0,0 0-5 16,0 0 13-16,-6 1 5 0,-2 1 13 0,2 4 13 0,6-6 13 15,-9 6 3-15,0 4-11 0,1 6-24 0,2 2-17 0,-6 6-10 16,6-6-3-16,-4 4 5 0,2 1-3 0,0 1 1 15,1-4-3-15,0 0 0 0,0-1 0 0,4-3 0 16,1 1 0-16,1-4 0 0,1-13 0 0,0 0 5 0,0 0-8 16,2 12 19-16,1-2-1 0,-3-10 3 0,0 0 6 0,6 9 6 15,-6-9-1-15,12 4 7 0,-4 0-16 0,2-4-7 16,0-3-10-16,3-1 2 0,-3-3-3 0,1-2-4 0,2-2 4 16,-3 1-7-16,3-3 10 0,0-1-5 0,-1 0-2 15,1-1 4-15,1 0-2 0,-2-3 3 0,-2 2-3 0,-1-3 0 16,0 0 5-16,-2 1-8 0,-2 0 3 0,0-1 3 15,-2 2 0-15,-1 1 5 0,0 1-11 0,-1 2 3 0,-4 2 8 16,1 0 2-16,-1 1-3 16,3 10 1-16,0 0-11 0,-5-10 9 0,-1 2-17 0,0 0 14 0,6 8-6 0,-10-4 6 15,-2 4-3-15,2 0 0 0,-4 2 5 0,0 6-13 16,0 0-30-16,-3 1-16 0,4 1-5 0,-1-4-6 0,-1 5-6 16,2 0-19-16,2-2-24 0,2-2-1 0,-1-1-9 15,10-6-2-15,-7 13-10 0,1-1-10 0,1 0-16 0,5-12 18 16,0 0 72-16,0 0 36 0</inkml:trace>
  <inkml:trace contextRef="#ctx0" brushRef="#br0" timeOffset="31932.81">14249 6805 405 0,'21'-2'74'16,"-6"4"-20"-16,-15-2 8 0,0 0-11 0,16 1 13 0,-5 4-9 0,-11-5 1 0,0 0-15 0,0 0-10 15,0 0-3-15,4 12-4 0,-2-2 9 0,-4 4-7 16,-6-1 10-16,2 4-5 0,-1 3 7 0,-3-3-4 0,2 2-16 16,2-2-5-16,-1-2-11 0,5-2-10 0,-2 4 8 15,3-1-2-15,1-3 10 0,1 0-6 0,3-1 1 0,1-1-8 16,0-2 7-16,2 3 3 0,-7-12 6 16,6 7-1-16,-6-7 0 0,10 4 6 0,1 1 12 0,-2 0-3 0,-9-5 6 15,10 1-3-15,-10-1-7 0,11 0 0 0,0-1-14 16,1-2 4-16,0-3-9 0,-2 0 6 0,1-2-5 0,0-2 15 15,1 1-5-15,-2 0 7 0,-3-3-12 0,1 2 12 16,-1-1-22-16,0 0 15 0,-2-1-13 0,-1-2 20 0,0 1-12 16,2-2 10-16,-1 1-3 0,-2-2 1 0,-2 2-3 15,-1-2-8-15,2 5 13 0,-1-1 0 0,-1-1-10 0,0 13-1 16,-4-11-7-16,-3 0 13 0,2 1-18 0,-1 1 10 0,-1 3-8 16,-3-1 1-16,0 1-1 0,-3 1 1 0,3 2 7 15,-1 3-8-15,0 0-12 0,0 2-21 0,0 1-21 16,-1 2-14-16,1-2-14 0,0 0-6 0,0 3-17 0,0 0-18 15,1 0 3-15,2 0-18 0,2 1-8 0,6-7-3 16,0 0-18-16,-7 8 5 0,7-8 82 16,0 0 42-16</inkml:trace>
  <inkml:trace contextRef="#ctx0" brushRef="#br0" timeOffset="32326.79">14605 6787 497 0,'19'4'80'0,"-6"0"-32"0,-13-4-4 0,0 0 16 16,0 0 2-16,13 10-3 0,-5-2 5 0,-3 4-13 0,-5 3-7 16,-3-4-21-16,-4 2 3 0,2 1 4 0,-2-1 14 15,3 3-15-15,-2 0-14 0,0 0-12 0,3-2-3 16,0 4 5-16,1-2-8 0,2-1 3 0,3 2-2 0,-3-3 2 16,2-2 0-16,2 0 0 0,-1 0 5 0,1-3-3 15,-4-9 1-15,0 0-8 16,6 8 13-16,-6-8 4 0,0 0 14 0,0 0 12 0,0 0 4 0,8 7 7 0,-8-7-11 0,0 0-2 15,8 5-20-15,-8-5 2 0,0 0-13 0,8-2 5 0,0-2 3 16,1-4-15-16,1-2 7 0,-1-1-3 0,-1-3 8 16,0 0-5-16,-1-1 3 0,0 2 0 0,-1 0-3 15,-1 0-2-15,1 0 7 0,-1 0-5 0,1-3 16 0,1-2-8 16,-3 1 7-16,-2 4-7 0,-2 13-5 16,2-14-5-16,-2 14 7 0,0-13-5 0,0 0-5 0,0 13 7 0,0 0-9 15,-3-11 9-15,3 11-12 0,-8-7 5 0,2 0-2 0,6 7-3 16,-10-3 7-16,-1 3-7 0,0 0-21 0,-1 6-10 15,-2 0-28-15,2 3 2 0,-2-3-20 0,3 5-8 0,1 1-31 16,0-5-2-16,0 3-6 0,1-2-10 0,1 3-17 16,0 1-25-16,8-12-40 0,0 0 114 0,0 0 53 0,-5 12 27 15</inkml:trace>
  <inkml:trace contextRef="#ctx0" brushRef="#br0" timeOffset="32717.09">14826 6873 330 0,'21'-6'105'16,"2"6"-48"-16,-3-5-16 0,-3 3 21 0,-17 2 0 0,14 1-13 0,-14-1-16 0,0 0-5 15,0 0 0-15,0 0-7 0,0 0 5 0,12 6 4 0,-2 2 4 16,-4-1-11-16,-3 6 3 0,-1-1-11 0,-1 6 6 16,0 2-8-16,-1-2 0 0,-3-3-8 0,3 2-2 0,-1-1-3 15,0 2 0-15,-1-4-6 0,2 1 14 0,0-2-11 0,3-1 1 16,-3-12 7-16,2 12 13 0,0-2 0 0,-2-10 18 15,6 9-5-15,-6-9 0 0,5 7-3 0,-5-7 0 0,0 0 8 16,6 8-2-16,-6-8-1 0,0 0-7 0,0 0-3 16,9 4-13-16,1-3-4 0,-2-2-6 0,1-2 0 0,3-2 0 15,-3-3 0-15,3-1 5 0,-1-2-8 0,-2-2 13 16,-2 0-7-16,3 3 2 0,-4-4 0 0,2 1 3 0,0 0 2 16,-4-1-5-16,2 3 8 0,-2-1-3 0,1 1 9 15,-5 11-27-15,3-17 15 16,-1 4-4-16,-2 1 5 0,0 12-5 0,-3-17-3 0,-4 7 0 0,2-5-6 0,-3 9 9 15,-4 0 2-15,-3 2 0 0,2 1-2 0,-3 0-8 0,1 9-24 16,3-9-22-16,-2 8-16 0,2-5-10 0,1 3-8 16,11-3-11-16,0 0-9 0,-10 2-6 0,10-2-12 0,-10 3-21 15,10-3-18-15,0 0-51 0,0 0 98 0,-9 4 57 0,9-4 29 16</inkml:trace>
  <inkml:trace contextRef="#ctx0" brushRef="#br0" timeOffset="33156.72">15361 6859 533 0,'19'1'108'0,"-4"3"-87"15,-15-4-3-15,11 5 0 0,-11-5 21 0,0 0-1 0,0 0 6 16,8 6-19-16,-5 1 4 0,-1 4-4 0,-6 3 1 15,-1 0-8-15,1-1 5 0,-1 1 8 0,0 4-8 0,3-3-5 16,-1 3-13-16,3-2-2 0,-1-1 7 0,1 2 5 16,1-2 1-16,1 0 12 0,-1-2 1 0,1-1 4 0,-2-12-2 15,3 9 0-15,3 1-1 0,-6-10 6 0,0 0-2 16,0 0 4-16,0 0-4 0,5 9 4 0,-5-9 6 0,7 5-5 16,1-4-8-16,-1-1-23 0,4-2 20 0,-2-3-23 15,1-3 31-15,-1-2-5 0,1-2-13 0,-1 3 5 0,2-3-28 16,0-1 18-16,-2 0-13 0,1-1 5 0,-1 0 0 15,0 0-3-15,0-1 16 0,-3 1 0 0,-1 0 0 0,1 0 1 16,-3 4-7-16,-1-2 7 0,-2 2-2 0,0 10-1 16,0-12-9-16,0 12 1 0,-1-9 0 0,1 9-8 0,0 0 0 15,-4-10-2-15,-1 2-4 0,-2 1 14 0,7 7-11 0,-9-6 1 16,-1 2-4-16,-2 1 9 0,1 2-16 0,-3 2-23 16,3 1-2-16,0 3-6 0,1 1-5 0,0-2-2 0,10-4-19 15,-10 4-9-15,0 1-6 0,3 2-15 0,-1 3-11 16,2-1-20-16,-1-1 2 0,1 1 11 0,6-9 10 0,-2 10-16 15,2-10-9-15,0 0-42 0,0 0 30 0,0 0 73 16,0 0 36-16</inkml:trace>
  <inkml:trace contextRef="#ctx0" brushRef="#br0" timeOffset="33516.87">15658 6913 438 0,'19'4'62'16,"-1"2"-31"-16,-18-6 5 0,13 6 20 0,-13-6 19 0,9 7-11 15,-3 2-15-15,-6-9-23 0,3 12-6 0,-3-2-12 0,-3-2 2 16,1 4 8-16,0-2-13 0,-1 4 11 0,0-1-9 16,1 0-4-16,2-2-3 0,-2 1-2 0,2 1 7 0,0 1-8 15,0-2 3-15,2 2 3 0,0-2-16 0,1-1 23 16,-1 0-10-16,2 1 8 0,-4-12-13 0,0 0 7 0,5 9-2 16,0 1 3-16,1-3 2 0,-6-7 3 0,0 0 7 15,6 8 19-15,3-3-1 0,0-1 3 0,1-3-5 0,-10-1 4 16,10-1 9-16,1-3 0 0,0-1 5 0,0-1-11 15,-3-3-2-15,4 1-5 0,-2-2-5 0,1 0-3 0,-11 10-7 16,10-10 7-16,-5-3 2 0,0 1-4 0,0 0-5 16,1 0-6-16,-6-1 6 0,0 0 1 0,-2 1 9 0,2 12-3 15,-1-14-5-15,-4 4-5 0,0 0-13 0,-2 0 0 16,-1 1 3-16,1 3-11 0,-4 1-15 0,0 0-29 0,-1 2-12 16,12 3-8-16,-11 0 5 0,1 2-28 0,-2-4-8 15,12 2-28-15,0 0 5 0,-9 0-23 0,9 0-11 0,0 0-12 16,-11 3-44-16,11-3 111 0,0 0 53 0,0 0 26 0</inkml:trace>
  <inkml:trace contextRef="#ctx0" brushRef="#br0" timeOffset="33831.08">16147 6826 577 0,'18'-5'80'16,"-4"1"-54"-16,-14 4 7 0,0 0 16 0,0 0 5 0,0 0-6 16,0 0-19-16,0 0-11 0,0 0-8 0,0 0 6 15,0 0 1-15,6 4 4 0,-5 1-1 0,-4 4-9 0,-5 0-1 16,-4 2 23-16,-3 5 1 0,-2 4 9 0,2 3-9 16,5-5-1-16,-1-3-2 0,1 3-5 0,1 0-13 0,0-2-7 15,2 0-1-15,0-1-3 0,1-2 1 0,0-3 7 0,6-10-10 16,0 0 7-16,0 0-1 0,0 16 4 0,0-16-10 15,1 9 5-15,3 0-5 0,1 0 3 0,3 1-3 0,0-5-16 16,2 1-28-16,2 1-27 0,0-5-12 0,1 1-2 16,-2-2-7-16,3-1-1 0,0-4-12 0,1 2-8 0,0-4-8 15,-1 1-13-15,4-2-10 0,1-1 33 0,-3-2 55 16,2-1 28-16</inkml:trace>
  <inkml:trace contextRef="#ctx0" brushRef="#br0" timeOffset="34113.19">16492 6845 312 0,'15'-16'103'0,"-4"0"-62"0,-11 16-8 0,8-13 11 16,-8 13 0-16,0 0 12 0,0 0-4 0,0 0-3 0,0 0 0 15,0 0-21-15,0 0 3 0,0 0-6 0,0 0 6 0,0 0 10 16,0 0-10-16,0 0 3 0,0 0-16 0,0-3 8 16,0 8 9-16,-1 3 6 0,-5 3-2 0,-2 4-11 0,2 0 1 15,-5 3 4-15,5 2-5 0,6-9-2 0,1 0-11 16,1 0-1-16,3-2-4 0,-2-1 0 0,1 3 0 0,-4-11 11 15,0 0-6-15,10 11-4 0,0-4-3 16,0 5-6-16,3-5 1 0,0 2-3 0,3-4 5 0,1 1-3 0,4 2 1 16,-3-5-8-16,2 3 2 0,1-5-15 0,-1 3-21 15,1-4-14-15,2 4-9 0,-3-4-5 0,1 1-7 0,1-1-11 16,-1-3-11-16,-1 5-9 0,-3-4-16 0,1 4-23 16,-2-5-8-16,0 3-20 0,-2-2 52 0,0-1 60 0,-4 1 30 15</inkml:trace>
  <inkml:trace contextRef="#ctx0" brushRef="#br0" timeOffset="34317.19">16945 6907 392 0,'-10'-17'169'0,"-4"0"-68"0,14 17-32 0,0 0 8 15,0 0-2-15,-8-3 2 0,-2 3 5 0,0 5-5 16,0 5-4-16,0 3-19 0,0 3-13 0,2-5-23 0,-2 3-5 15,2-1-16-15,-2 1 3 0,0 1 3 0,-1-1-6 16,0 2-2-16,0 3-42 0,-2 0-37 0,3 3-45 0,-3 2-23 16,1 2-25-16,-2-1-31 0,-1 3-24 0,-1-1 91 15,-2-1 71-15,4-2 35 0</inkml:trace>
  <inkml:trace contextRef="#ctx0" brushRef="#br0" timeOffset="35117.41">16233 6971 235 0,'2'-23'77'0,"2"4"-13"0,1 3-15 0,-5 16-5 16,9-14 12-16,-9 14 4 0,7-12-1 0,-7 12-5 0,0 0 2 15,0 0 8-15,0 0-15 0,0 0-3 0,0 0-17 16,0 0 2-16,0 0-23 0,0 0 12 0,0 0-9 0,0 0 4 16,0 0-5-16,0 0 6 0,0 0 7 0,-1-7 5 0,-3 4 8 15,-4 4-8-15,-2 3-2 0,0 3 0 0,-4-2 7 16,-4 4 1-16,2 1-11 0,6-2-8 0,0 2 1 0,0 1-4 15,-1-1 7-15,0-1-7 0,11-9-4 0,-10 7 0 16,2 1-6-16,-1 2 16 0,0 0-5 0,1 0 3 0,1-1-6 16,0 0 0-16,7-9-10 0,-8 7 0 0,3 2 3 15,5-9-1-15,0 0 1 0,-3 11-3 0,-3-1 10 16,6-10 0-16,0 0 14 0,-4 10-14 0,3-3-2 0,0 2 12 0,1-9-5 16,0 0 4-16,1 11 1 0,2-1-4 0,2 0 4 15,-5-10-2-15,3 9-13 0,4 0 3 0,0-1 3 0,-7-8 1 16,9 8-4-16,1 0 5 0,-1 1-8 0,1-3 5 15,1 3-13-15,0-3 3 0,2 1-2 16,0-2 7-16,-3-2 3 0,2 2-13 0,-1 0 2 0,0-1 3 0,-1-2 3 16,2 1 5-16,-4 1-11 0,-8-4 3 0,0 0 3 0,10 3-1 15,-10-3-4-15,10 2-1 0,-10-2 6 0,0 0-37 16,10 3-33-16,-10-3-49 0,0 0-33 0,0 0-28 0,0 0-29 16,0 0-28-16,10 2-46 0,-10-2 36 0,0 0 122 0,0 0 61 15</inkml:trace>
  <inkml:trace contextRef="#ctx0" brushRef="#br0" timeOffset="36335.51">12815 7529 474 0,'33'-4'116'0,"-21"1"-96"15,-12 3 14-15,11-4 12 0,-11 4 6 0,0 0-6 16,0 0-21-16,0 0-6 0,13-2-4 0,-1 2 3 0,-1 0 8 15,-11 0-8-15,12-3 2 0,-2-2-7 0,-2 2-5 0,3 2 0 16,2 2-1-16,1-2-7 0,0 0 5 0,4 1 1 16,1 0-1-16,0 1-2 0,4-1 7 0,4 3-10 0,0-1 2 15,3 1-9-15,4 2 14 0,4-5 6 0,4-1 2 16,3-1-2-16,3 0-2 0,4 1-17 0,6 1 24 0,0 1 13 16,4-4 13-16,4 6-5 0,1-2-11 0,0 2 0 15,5-1-5-15,1-1 0 0,1-1-7 0,-1 3-3 0,1-1-3 16,0 0 0-16,4 0 6 0,0 1-4 0,-1-1 1 15,1 2-2-15,1-2-1 0,-1-2 0 0,0 4-10 0,0-1 5 16,-4 2 6-16,4-1 6 0,-3 0 4 0,-1-3-11 16,-3 2 21-16,-1 1-18 0,-1-1 0 0,-3-1-8 0,0-2 3 15,-3 1-3-15,-4 2 3 0,2-1-6 0,-3-2 11 16,0 1-13-16,-1 0 13 0,2-1 0 0,-4 3-3 0,-1-1 6 16,-1-4-1-16,-5 2 5 0,1 2-9 0,-2-2 4 15,-5 1-10-15,-2-1 11 0,-2 0-16 0,-4 2 8 16,1 0-8-16,-4-2 3 0,-1 0-3 0,-1-1 0 0,-4 1 0 15,-2 0 0-15,0-1-6 0,-3-1 9 0,-4 1-3 0,-1 1 3 16,-2 0-3-16,-13 0 0 0,0 0 5 0,0 0-8 16,0 0 3-16,10 0-28 0,-10 0-37 0,0 0-35 0,0 0-34 15,0 0-28-15,0 0-36 0,0 0-23 0,0 0-28 16,11 0-26-16,-11 0 138 0,0 0 68 0</inkml:trace>
  <inkml:trace contextRef="#ctx0" brushRef="#br0" timeOffset="43818.23">3541 8062 245 0,'7'-13'28'0,"2"1"-25"0,5-2 2 16,2-2 6-16,-16 16 6 0,17-4 14 0,-4 3-5 15,-13 1 0-15,10-2-11 0,-1-2 3 0,0 0 5 0,3 1 0 16,3 0-10-16,0-2 8 0,0 5-8 0,0-3-3 16,0 4 3-16,2 1-8 0,2 0 21 0,1-2 10 0,-2 1 2 15,1-1-7-15,4-1-13 0,1 1-10 0,1-2 0 0,4 2-6 16,0 0 6-16,2-2 0 0,2 2 2 0,1 2 0 16,2-2 6-16,0 3-4 0,2-1 1 0,0-2-2 15,2 3-1-15,3-1-10 0,2-2 10 0,0 0 8 0,3 1 10 16,1-4-2-16,2 3-13 0,2 0-7 0,-1 0 4 0,2-1-5 15,2 2 0-15,0-1 0 0,2 0-3 0,2 0 1 16,-1 0 2-16,2-1-2 0,0-4 10 0,0 3 2 0,-1-1-5 16,-1 3 11-16,2-2-3 0,-2 2 0 0,2 0-5 15,0 3-8-15,-1-1 3 0,-1 0-1 0,1-1-2 0,2 1-2 16,-1 1 2-16,-2 0 3 0,-1-1-8 0,4 3 0 16,-1-3-2-16,1 2 2 0,3 1 5 0,-3 0-3 0,4-3 16 15,-2 0 5-15,2-1 8 0,0 0-10 0,0 1 5 16,-2 0-11-16,4-1 6 0,-5-1-14 0,2 1 4 15,-2-1-9-15,1 0 6 0,-3-1-6 0,-4-2 6 0,2 3-6 16,-5 0-4-16,-2-2-1 0,1 2 1 0,-3 4 7 16,-3-2-8-16,0 2 8 0,-2 0 1 0,-2-1-1 0,-2-1-2 15,0 1-9-15,-4 0 9 0,-1-3-9 0,-4 3 12 16,0-1-1-16,-2 0 0 0,-1 0-2 0,-4 0-3 0,-1-2 0 16,0 2 0-16,-2 0 5 0,0-2 3 0,-2 0 7 15,0 2-2-15,-1-2 15 0,1 0-10 0,1 1 16 16,-6-2-22-16,3-3-1 0,-3 2-11 0,-2 2 5 0,-1-4-3 15,1 1 1-15,-2 3-3 0,0-1-5 0,1 1 2 0,-1 1-51 16,1-2-18-16,-12 1-33 0,13 2-49 0,-2 0-14 16,-1 2-45-16,-10-4-24 0,10 7 4 0,-1 6 116 0,-2-3 59 15</inkml:trace>
  <inkml:trace contextRef="#ctx0" brushRef="#br0" timeOffset="44555.4">10724 7963 371 0,'-16'6'106'0,"0"1"-32"0,16-7-15 0,-13 8-18 0,13-8-12 0,-10 7-19 16,10-7-4-16,0 0-12 0,-11 6 14 0,1 0-11 0,3 1 11 15,1-2-13-15,-4 3 5 0,-2-1 3 0,-1 1-6 0,0 3 3 16,1 1-2-16,-2 0 2 0,-1 2 0 0,-1 4-26 15,1 0-13-15,0-2-18 0,1 5-12 0,-3-1-8 16,3-3-26-16,0 6-10 0,2-6 7 0,12-17 53 0,-12 14 26 16</inkml:trace>
  <inkml:trace contextRef="#ctx0" brushRef="#br0" timeOffset="45088.79">11082 7649 461 0,'-17'6'72'0,"7"2"-28"0,0-2-21 15,10-6-7-15,0 0-6 16,-5 9 16-16,5-9-9 0,0 0 17 0,-1 10-6 0,3 1 10 0,4 1-14 0,4-3 9 16,-2 2-15-16,0 1 6 0,3 0-12 0,1 0-4 15,-1 4-10-15,1-1-1 0,-1 2 1 0,0-1-4 0,2 3 14 16,-1-2-11-16,1-1 6 0,0 1 0 0,2-2 4 15,-2 0-7-15,2 0 5 0,-1-1-5 0,1-2 3 0,-1 0 2 16,-1 1-13-16,-1 0 11 0,0-2 0 0,1-1 2 16,-3 2-23-16,1-3-18 0,-11-9-19 0,10 10-14 0,-2-2-8 15,-8-8 0-15,8 10-28 0,-1-2-3 0,-7-8-26 0,0 0 19 16,0 0 57-16,0 0 29 0</inkml:trace>
  <inkml:trace contextRef="#ctx0" brushRef="#br0" timeOffset="45339.63">11466 7693 327 0,'0'-17'59'0,"0"-4"-7"16,0 21-3-16,-5-13-5 0,-3 0-14 0,0 8-9 15,-6 2-8-15,-2 5-8 0,-2 2-2 16,2 1 2-16,-2 4-8 0,2 2 3 0,0 3-2 0,-2-3 7 0,2 5-3 0,-1 6 1 15,1 1-3-15,-2 0 0 0,1 0 0 0,-2 1 0 16,1-1 0-16,3 3 5 0,-3-3-8 0,2-3 3 0,-1 4-2 16,2-3 7-16,3 2-28 0,0-2-8 0,0 0-18 15,2-1-5-15,2-7-25 0,1 6 6 0,0-4-24 16,3 1-9-16,0-3 53 0,4-13 26 0</inkml:trace>
  <inkml:trace contextRef="#ctx0" brushRef="#br0" timeOffset="45888.48">11496 7617 312 0,'19'-12'80'16,"-2"7"-29"-16,-4-4 3 0,-13 9-5 0,0 0-13 0,0 0-21 0,0 0-4 15,0 0-14-15,0 0 3 0,0 0-2 0,0 0 2 0,0 0 0 16,13 2-5-16,-13-2 2 0,7 2 1 0,-3 7 2 16,-2 2 0-16,-6 1 0 0,-1 2 0 0,1-4 0 0,-2 5 0 15,1-5 5-15,0 0-3 0,2 1-4 0,3-11-1 16,0 0 1-16,-2 12 2 0,2-4 0 0,2 2 0 0,-2 2 0 15,0-12 0 1,0 15 0-16,2-3 0 0,2-1 0 0,0 2 5 0,-2-3-3 0,2 1-4 0,0-1 4 0,0 2-7 16,0-4 5-16,1 3 3 0,0-1-6 0,0-2 3 15,1 3-2-15,1-1 2 0,1-1 0 0,0-3 0 0,1 2 0 16,0 0 5-16,-2-1 2 0,3 1 4 0,-1-1-6 16,1-2 8-16,-2 4-13 0,2-2 7 0,0-1-7 0,-10-6 3 15,10 5 2-15,0 0 8 0,-2 2-1 16,-8-7-4-16,8 1-5 0,2 4 2 0,-2 1 3 0,0 1 2 0,-8-7-5 15,0 0 8-15,0 0-3 0,0 0 3 0,0 0 13 0,0 0-8 16,0 0 15-16,8 6-15 0,-8-6 11 0,5 8-9 16,-5-8-12-16,0 0 5 0,2 10-11 0,-2-1 4 0,-1 4 4 15,-3-2-10-15,-2 0 2 0,-3-1-4 0,-1 3 2 16,-1-3 0-16,-2 1 5 0,0 1-13 0,-1-1-15 0,0-1-13 16,0 1-15-16,0-1-16 0,1-2-15 0,-2-1-9 15,1-1-1-15,0 4-11 0,0-7-15 0,2 0-15 0,-3-5 66 16,2 1 34-16</inkml:trace>
  <inkml:trace contextRef="#ctx0" brushRef="#br0" timeOffset="46092.46">11561 7699 291 0,'12'-18'70'0,"0"5"-19"15,-2-1-7-15,-10 14-11 0,10-7-17 0,-10 7-6 0,0 0-7 16,0 0 0-16,9-10 2 0,-9 10-3 16,0 0 1-16,10-3-8 0,-10 3 7 0,8-1-2 0,-1 1-23 0,4 2-11 15,1 0-19-15,-1 4-9 0,5-2-23 0,-2 2-31 16,-1-2 38-16,0-2 39 0,3 2 20 0</inkml:trace>
  <inkml:trace contextRef="#ctx0" brushRef="#br0" timeOffset="46469.07">12434 7792 312 0,'-18'5'101'0,"1"5"-9"0,-1-2 6 0,2-2-19 0,2-1-14 0,14-5-37 15,0 0-20-15,0 0-16 0,0 0-2 0,0 0 10 16,0 0 0-16,0 0 3 0,0 0-3 0,0 0 5 0,0 0-3 15,0 0 6-15,-5 9-1 0,8-5 4 0,3 0-6 0,8-1-2 16,2 2-3-16,3-1 0 0,3 0 5 0,3 0-3 16,-6-2 6-16,0-2-11 0,1 0 3 0,0 0-33 0,-1 0-19 15,-2 0-17-15,-1 0-8 0,2 0-13 0,-4 2-13 16,-14-2-8-16,14 2-17 0,-3 1 49 0,-11-3 39 0,0 0 20 16</inkml:trace>
  <inkml:trace contextRef="#ctx0" brushRef="#br0" timeOffset="46641.4">12387 7993 296 0,'-15'19'127'0,"0"-2"-74"16,5-4-19-16,10-13-32 0,0 0-2 0,0 0 3 16,0 0-6-16,0 0 3 0,0 0 3 0,0 0 0 0,0 8 0 15,3-1-14-15,2-1-15 0,3-4-15 0,7 0-13 16,1-4-25-16,2 4-30 0,5-2 8 0,-7-3 51 0,-1-2 25 15</inkml:trace>
  <inkml:trace contextRef="#ctx0" brushRef="#br0" timeOffset="47190.81">13045 7910 258 0,'-12'-7'83'15,"-5"1"-32"-15,-2 0-2 0,-3 1-3 0,-5 0-7 16,27 5-16-16,0 0-13 0,-8 2-7 0,8-2 2 0,0 0-3 16,-9 6 1-16,1 1 7 0,0 4-5 0,2 3 11 15,-1 2-11-15,0 4 5 0,-1 1 8 0,4 3 13 0,0-1-8 16,0 1-15-16,1-1-8 0,2-2 3 0,1-1-6 16,1-1 8-16,2-1-10 0,-1-3 10 0,3-3 5 0,2-1 3 15,0 0-5-15,1-3 0 0,1-3 10 0,0-2-3 16,-9-3-5-16,11 4 3 0,1-3 2 0,-1-4 6 0,1 0-6 15,1-3-2-15,-1 2 3 0,2-4-9 0,-1-1 14 16,-1-1-8-16,-1-1 2 0,1 0-10 0,-4-1 13 0,2 0 0 16,0-1-5-16,-2 1-2 0,0 1-9 0,-2-5 11 15,2 2 13-15,-4 2 5 0,1-3-8 0,-1 3-13 0,-1-3-2 16,-1 4 0-16,-2-3 12 0,0 14 1 0,0-13 2 16,-2 1-13-16,-2 2 1 0,4 10-9 0,-6-7 6 0,0 0-6 15,-4 0-4-15,1 2-1 0,-2 3 1 0,-2 0 2 16,-1 2-5-16,-2 1-8 0,1 0-6 0,-1 3-12 0,2 1-5 15,-1-2-10-15,0 2-3 0,1 2-7 0,4-3-19 16,10-4-15-16,0 0-15 0,-10 6-21 0,10-6-5 0,0 0 5 16,0 0-18-16,0 0 65 0,0 0 39 0,0 0 20 0</inkml:trace>
  <inkml:trace contextRef="#ctx0" brushRef="#br0" timeOffset="47441.62">13287 7771 266 0,'21'2'69'0,"-1"0"-12"16,-5 4 9-16,-1 0 9 0,-2 1-11 0,-12-7 1 15,0 0-11-15,13 4-11 0,-6 5-7 0,1-1-15 0,-1 0-5 16,-1 0-1-16,4 3-2 0,-2-1-11 0,1 1 3 16,-2 2-10-16,1 0 5 0,1 1-2 0,-1 0 2 15,2 1 5-15,0-3-3 0,2 2 1 0,0-1 2 0,3 2-8 16,-2-1 3-16,3-2 3 0,0 2 0 0,0-2-6 0,1 1 6 15,-2 0-14-15,1 2-22 0,-2-1-18 0,-2-4-22 16,-1 0-4-16,0-2-5 0,-11-8 0 0,9 8-5 0,0 2-14 16,-9-10-17-16,6 11 36 0,-6-11 41 0,0 0 21 15</inkml:trace>
  <inkml:trace contextRef="#ctx0" brushRef="#br0" timeOffset="47692.37">13674 7841 384 0,'11'-15'124'0,"0"2"-37"15,-11 13 0-15,0 0-12 0,0 0-13 0,0 0-14 0,0 0-19 16,0 0-6-16,0 0-5 0,0 0 8 0,-3-6-3 16,-1 6 0-16,-3 4-8 0,-6 2-12 0,-8 5 2 0,-4 5-5 15,-3 2-2-15,-1 3 4 0,8-1-2 0,-3-1 3 16,1-1-8-16,0 1 2 0,1 0-20 0,0-3-13 0,2 2-8 15,4-1-10-15,-1-4-8 0,4-1-7 0,2-3 2 16,1 0-8-16,1-1-17 0,2 1-14 0,7-9-12 0,0 0-28 16,0 0 78-16,0 0 34 0,-4 8 17 0</inkml:trace>
  <inkml:trace contextRef="#ctx0" brushRef="#br0" timeOffset="52330.31">13984 7989 253 0,'-21'-1'69'15,"2"-6"-12"-15,0-1 20 0,3 3-10 0,2 3-11 16,14 2-17-16,0 0-6 0,0 0 3 0,-11 2 3 0,11-2-8 0,-10 3-6 16,2 2-9-16,8-5 7 0,-9 10 3 15,2-2 0-15,-2 8-3 0,-1-3-3 0,2 7-4 0,2-4 7 0,-2 2-13 16,0 3 3-16,1-2-5 0,0 3-13 16,3-2 7-16,2-4-4 0,0-2-1 0,2 4 0 15,2-5 1-15,-2-13 7 0,4 11-8 0,-4-11 9 0,8 8 4 0,-1-4 34 0,-7-4-1 16,9 5 11-16,1-5-10 0,-10 0-16 15,11 0 1-15,-1-7-4 0,2 3 1 0,0-3-3 0,1-3-8 16,1 0-7-16,0-1 0 0,-5 0 0 0,3-1-8 0,-1 1 10 16,1-1-2-16,-3 0-1 0,-2 2 1 0,0-3-5 0,-1 1 5 15,3-1-6-15,-3 3 1 0,-1-1 2 0,1-2 3 0,1 1 17 16,-4 0-12-16,0 0 8 16,1 2-6-16,0 0 0 0,-4 10-2 0,0 0-8 0,0-12 3 15,0 0-11-15,0 12 19 0,-1-11-11 0,-4 1-2 16,0 3-6-16,-3-2 11 0,1 4-8 0,-7-2 8 0,1 4-14 15,-1 3 1-15,-3 2 0 0,2 1 3 0,-2-1-24 16,3 1-23-16,-2 3-12 0,3 0-14 0,-1 1-7 0,14-7-24 16,-10 5-25-16,10-5 5 0,0 0-3 0,-7 7 24 15,7-7 5-15,0 0-8 0,0 0-3 0,0 0-25 0,0 8 39 16,4-3 48-16,-1-2 25 0</inkml:trace>
  <inkml:trace contextRef="#ctx0" brushRef="#br0" timeOffset="52738.24">14182 7872 386 0,'21'-1'137'0,"-6"1"-50"0,-15 0-27 0,14 0-19 15,-14 0-13-15,0 0-15 0,0 0-3 0,0 0-2 16,0 0 7-16,7 8 8 0,-3 1 0 0,-4 3-10 0,-4 5 3 16,-3-2-16-16,-4-2 13 0,1 3 5 0,0 4 0 15,1 0-3-15,0-1-10 0,1-3 13 0,-3 2-15 0,4-5 7 16,-1 7-15-16,3-6 10 0,0 2-10 0,2-4 5 15,2 0-2-15,4-1 7 0,0 0-8 0,-3-11 3 0,0 0-2 16,3 10 2-16,-3-10 10 0,7 8-10 0,-7-8 7 16,7 6-1-16,-7-6 14 0,7 1 1 0,5-1-4 0,-2-2 2 15,1-1-2-15,1-3 4 0,-1-2 5 0,1-2-8 0,-1 0 3 16,-1 0-4-16,0-3-1 0,0-2 2 0,0 2 0 16,1-1-8-16,0 0 1 0,0 1 2 0,0-1-6 15,0 1 4-15,-1 0-4 0,-1 3 9 0,-1-3-4 0,-2 3 12 16,-6 10-4-16,7-8 8 0,-4-2-15 0,-3 10 15 0,0 0-12 15,3-10-3-15,-3 10 0 0,0-9-8 0,0 9 15 16,-4-8-22-16,1 1-1 0,-4 0-10 0,-1 3 13 0,-3-2 6 16,-3 5-7-16,1 2-24 0,0 1-17 0,-1 3-19 15,1 0 4-15,0 0-10 0,2 0-10 0,-1 2-15 0,12-7-14 16,0 0-4-16,0 0-9 0,0 0 4 0,-7 9-1 16,1-1-7-16,6-8-6 0,0 0 9 0,0 0 60 0,0 0 30 15</inkml:trace>
  <inkml:trace contextRef="#ctx0" brushRef="#br0" timeOffset="53130.48">14476 7922 238 0,'21'0'84'16,"-1"2"-30"-16,-2 3 0 0,-18-5 3 0,0 0-13 16,16 6-1-16,-4 3-9 0,-12-9 4 0,3 11 6 0,-1 0 0 15,-3-1-16-15,-1 3-5 0,0 3-10 0,-2 0-5 16,-3-2-5-16,2 0 7 0,3-1-5 0,-2 0-5 0,0-1-3 15,2 2 6-15,2-4-1 0,0 0 6 0,0-10-16 16,0 13 6-16,0-13 2 0,4 11 8 0,0-2-3 0,-4-9-2 16,6 11 7-16,-6-11-5 0,8 6 10 0,0 0-5 15,-8-6 9-15,10 4-17 0,-1-4 11 0,2 0-6 0,-1-3 6 16,0-2-13-16,1-2 11 0,0-4-4 0,-1 1 1 16,0-2 10-16,1 3-5 0,-1-3 13 0,-1 1 4 0,1 1 9 15,-2-1-3-15,2 3 2 0,-1-1-4 0,-3 0 4 16,-6 9-4-16,0 0 4 0,5-11-4 0,1 1-1 0,-1-2-2 15,-5 12-5-15,3-12 2 0,-2 3-5 0,-1 9 0 0,-3-11-2 16,0 0-16-16,-1 1 3 0,-2 3-3 0,-3 1 0 16,0 0 3-16,9 6-16 0,-11-5 6 0,0 4 2 15,0 0-3-15,0 2 8 0,0-2-15 0,-1 3-8 16,-2 1-15-16,14-3-11 0,-11 4-10 0,11-4 5 0,-13 4-13 0,13-4-2 16,-10 3-23-16,10-3-14 0,0 0-4 0,0 0 0 15,-10 3-14-15,10-3-7 0,0 0-13 0,-9 10-23 0,9-10 28 16,0 0 67-16,0 0 33 0</inkml:trace>
  <inkml:trace contextRef="#ctx0" brushRef="#br0" timeOffset="53507.16">14784 7932 220 0,'20'3'105'16,"0"2"-33"-16,-5-1-8 0,-1 1-5 0,0 2-15 0,-14-7-13 15,0 0-8-15,10 9 3 0,-3-3 2 0,-2 4-7 16,0 1 5-16,-2-2-6 0,1 5-2 0,0 0 0 0,0 2 0 15,-3 0-8-15,2-2 1 0,0 1-9 0,0 1-4 16,0-3 4-16,3 0-2 0,-1 0 8 0,1-1 5 0,0-2-6 16,1 1 9-16,0-1-11 0,1 1 5 0,-8-11-2 15,7 8-3-15,-7-8 8 0,9 8 2 0,0-3 1 0,-9-5 2 16,10 7-6-16,0-5 7 0,0-2-2 0,-1-4 9 16,-9 4 2-16,12-5 14 0,-1 0-1 0,1-3 3 0,-4 3 2 15,1-6-8-15,1 1 3 0,0-1-2 0,-1 1-3 16,-3 0-8-16,1-5 1 0,-3 4-1 0,5-4 13 0,-2 3-10 15,-6 0 13-15,0 1-16 0,1 0 5 0,2-1-9 0,-4 3 9 16,-4-2-7-16,0 1-11 0,4 10-4 0,-6-9-14 16,2 2 8-16,-3-2-5 0,-1 2 3 0,-4 2-19 0,0 4-2 15,-1-1-25-15,-1 2-9 0,-2 0-15 0,1 0-12 16,0 3-9-16,0 1 1 0,2-3-8 0,0 1-8 16,0 0-8-16,13-2-12 0,0 0-11 0,0 0-12 0,-10 3-16 15,10-3-8-15,0 0 39 0,0 0 66 0,-8 5 32 0</inkml:trace>
  <inkml:trace contextRef="#ctx0" brushRef="#br0" timeOffset="54055.91">15490 8070 333 0,'-33'-5'131'0,"21"4"-59"0,3-2-6 0,9 3 9 15,0 0-11-15,0 0-10 0,0 0-15 0,-12-2-21 0,12 2-5 16,-11 0-11-16,11 0 11 0,-10 0-3 0,1 4 4 16,1 3-9-16,2 4 8 0,-1-1-3 0,1 6 3 0,2-2 2 15,-1 2 3-15,0 0-3 0,2 0-7 0,0-2-10 16,-1-2 4-16,2 1-12 0,1-1 23 0,2 0-21 16,-1-12 16-16,0 0 0 0,4 8 9 0,2 3-1 0,1-5 2 15,2-1 5-15,1 0 5 0,0-3-2 0,2 0-3 16,0-4-8-16,0-1-1 0,1-2-9 0,-1 0 13 0,0-3-5 15,1 0 12-15,4-1-4 0,-4-1 7 0,-1 1-5 0,0-1 5 16,-2-1-4-16,2 0-7 0,-4 1 12 0,-1 0-6 16,-2-1-3-16,-1-1-6 0,1 2-4 0,-5 10 0 15,2-14-5-15,-1 0 3 0,-2 0 0 0,1 2-3 0,-2-4 3 16,-1 5 10-16,-3-2-13 0,1 3 5 0,5 10-10 0,-9-8-2 16,1 0 4-16,-4 2-2 0,0 2-2 0,-2 3-1 15,-1 1 1-15,-1 0-24 0,-1 3-13 0,1-1-18 0,0 2 4 16,1 1-17-16,4 0 0 0,-2 0-14 0,13-5-19 15,0 0-13-15,-11 5-8 0,11-5-9 0,0 0 4 0,0 0 1 16,-5 8-1-16,5-8-22 0,0 0 77 0,0 0 37 16,0 7 18-16</inkml:trace>
  <inkml:trace contextRef="#ctx0" brushRef="#br0" timeOffset="54385.72">15652 8011 230 0,'21'1'116'0,"-4"2"-36"0,0-1-14 16,-17-2-2-16,14 6-7 0,-14-6-19 0,8 7-4 15,1 3-11-15,-2-1 0 0,-7-9-2 0,6 12-11 0,-3-3 1 16,1 2-4-16,-1 4-2 0,-1-6-2 0,-1 4-8 16,0 1 7-16,-1-1 3 0,-1 1 0 0,2 0-7 0,1-2-6 15,-2-12 8-15,2 10 0 0,-2-10 8 0,2 12-11 0,-2-12 3 16,5 10 3-16,-5-10 15 0,0 0-13 0,6 7 16 16,-6-7-6-16,9 5 13 0,-9-5-10 0,10 1 8 0,-2-4-5 15,-8 3 7-15,10-2-5 0,1-2 16 0,-2-2 10 16,1-2 5-16,0-2-1 0,-4 1-12 0,0 1 0 0,-6 8-7 15,3-11-11 1,1 1-12-16,2-4-8 0,-3 4 2 0,-1-2-3 0,-4 0 11 0,-1-2-8 0,0 1 5 0,3 1-2 16,0 12 8-16,-3-11-14 0,-3-3 0 0,-1 3-9 15,-2 2 9-15,1 3-2 0,-2 0-13 0,0 1-15 0,-5 2-21 16,15 3-7-16,-15-2-11 0,4 2-13 0,0 0-18 16,11 0-20-16,0 0-5 0,-12 5-3 0,12-5 7 0,0 0 4 15,0 0-19-15,0 0-4 0,-5 5 69 16,3 1 34-16</inkml:trace>
  <inkml:trace contextRef="#ctx0" brushRef="#br0" timeOffset="54699.49">16286 7945 350 0,'20'-2'83'0,"-2"-1"-32"0,-3 0 9 0,-15 3 7 0,0 0 10 15,0 0-23-15,0 0-16 0,0 0-20 0,0 0 0 16,0 0 0-16,0 0 8 0,0 0-8 0,0 0-3 0,0 0 1 16,5-5-14-16,-7 0-4 0,-3 3-4 0,-1 1 9 0,-8 2 5 15,1 3 18-15,-3 2-3 16,-1 3 2-16,7 5-4 0,-1-1 5 0,-2 2-3 0,1 1 0 0,1-1-13 0,-2 1 1 16,3 0-4-16,-1 0-7 0,1 0 0 0,1 1-2 15,1-2 2-15,2 1 0 0,0 0 0 0,3 0 0 0,-2 0 0 16,3-2 0-16,1-1 0 0,2-2 0 0,1 1 0 15,-2-12 5-15,5 8-18 0,0 2 2 0,5-1-24 16,0-2-7-16,5 3-14 0,1-2-19 0,1-4-15 16,2 2-20-16,2 0-19 0,1-1-15 0,0-4-18 0,0 0 39 0,0-3 62 15,2 1 30-15</inkml:trace>
  <inkml:trace contextRef="#ctx0" brushRef="#br0" timeOffset="55327.02">16653 8207 371 0,'14'-4'155'0,"-14"4"-73"0,0 0-23 0,12-3-2 16,-12 3-3-16,0 0-11 0,0 0 3 0,13-7-15 0,-3 2-8 16,-10 5-10-16,11-10 8 0,-3 5-1 0,2 2 3 15,-3 0 14-15,6-11-9 0,-1 0 16 16,-2 2-6-16,1 1 1 0,0 2 4 0,1-3-2 0,0-3-2 0,-1 2-16 15,-1-1-2-15,0-1-3 0,1 2 2 0,-2-1 6 0,0-3-3 16,-3 2 6-16,0 2-16 0,-3-2 10 0,0 1-5 16,0 0 10-16,-3 0-5 0,-1 1 5 0,-2 2-5 0,-2 1-10 15,2-2-2-15,-5 4-9 0,1-1 1 0,-3 2-8 16,0 1 2-16,0 0 1 0,-2 2-3 0,1 2 2 0,0 0-5 16,-1 2 16-16,0 0-11 0,1 2 6 0,-2 3-5 15,3 0 7-15,-1 0-3 0,0 1-4 0,1 3-6 0,1 0 2 16,1 0 9-16,1 0 0 0,1-1-6 0,0 3-5 15,2-1 14-15,1 2-4 0,0-2 4 0,2 1-12 0,2 0 9 16,-1 3-9-16,0-3 1 0,3 2 5 0,0-3 0 16,3 2 3-16,-1 2 2 0,0-2-2 0,1 1 0 15,2 4-9-15,-1-5 9 16,2 0-9-16,-1 3 6 0,2-2 3 0,0-3-6 0,1 3 9 0,-1-2-12 0,1-3 6 0,-2 4-7 16,-1-2 15-16,2 1-11 0,-1-2 0 0,0 1 3 15,-1 0 11-15,0-2-19 0,-1 1 10 0,1-1-1 16,-2 3 4-16,0-2-8 0,0 2 6 0,-1-1-9 0,0 2 12 15,-3 0-12-15,2-2 12 0,-2 3-12 0,0-2 6 16,-1 2-2-16,-2-3 12 0,-1 0-10 0,0 1-2 16,-2-3 2-16,4-8 0 0,-5 10 3 0,-4-2-3 0,0-1 0 15,0 0 0-15,-2-3 5 0,-2-2 7 0,1 1 22 0,-1 0 4 16,-1-3-4-16,1 0-4 0,-1-3 19 0,0 3-8 16,2-3-5-16,0 1 3 0,0-2-11 0,2-3-5 0,-4 2-15 15,6-3-10-15,-2 0 4 0,2-1-12 0,1 0 8 16,2-4-14-16,1 2 6 0,3-1-3 0,4-4 7 0,0 4-1 15,2-1-21 1,1 0-3-16,2 3-31 0,1 4-12 0,0-5-37 0,1 2-38 0,1 1-44 0,-1 0-64 0,4 0-78 16,-1 0-18-16,0-4 177 0,2 4 88 0</inkml:trace>
  <inkml:trace contextRef="#ctx0" brushRef="#br0" timeOffset="59958.99">3049 7959 158 0,'-22'12'41'0,"6"-2"13"16,-3 3-3-16,3-5 11 0,-1-1-5 0,5-1 4 0,0 2 6 15,12-8 3-15,0 0-3 0,0 0 7 16,0 0-12-16,0 0-3 0,0 0-28 0,0 0-5 0,0 0-19 0,0 0 4 0,0 0-4 16,0 0-2-16,0 0 3 0,0 0-11 0,0 0 9 15,0 0-12-15,0 0 22 0,0 0-6 0,0 0 6 0,0 0-6 16,0 0-5-16,0 0 13 0,0 0 0 0,0 6 0 0,5-2 5 15,-1-1 8-15,5-2-3 0,3 2-2 0,2 0-11 16,5-1-2-16,2 2-2 0,-7-3-1 0,1-1-5 16,2 0-2-1,-3 0 2-15,4 0-3 0,-3-1 1 0,2-1-3 16,-1-2 5-16,1 3-2 0,2-1 10 0,-1 0-8 0,0 0 0 16,2 1-5-1,0-1 0-15,-1 0 5 0,1 1-3 0,0 0 6 0,0-2 0 0,2 0-8 0,-1 3 0 0,-1 0-2 16,0 0 2-16,1 0 5 94,0 2 8-94,0-2 4 0,1 1-6 0,1 0-6 0,1 2 0 0,2-3-3 0,2 3 6 0,0-1-16 0,0-2 11 0,1 1 0 0,0 0-4 0,3 2 1 0,0-3 3 0,0 0-6 0,0-2 3 0,2 4-2 0,2 0-3 0,0-1 7 0,1-1-2 0,-3 2 3 0,1 2-3 0,-1 1 0 0,2 2 0 0,-2-5 0 0,0 2 0 0,-2-1 0 0,2 2 0 0,0-1-5 0,0 0 7 15,-2 0-2-15,0-4 3 0,1 3 2 0,0-3-2 16,0-1-6-16,-2 1 6 0,1-2-3 0,-2 2-3 0,0-2 6 15,-1 4-3-15,1 1 3 0,-3-2-9 0,1 4 9 16,0-3-3-16,-1 1-3 0,1-1 0 0,-3 2 6 0,5-2-6 16,-5 4 9-16,1-2-6 0,1 1-3 0,-2 2 0 15,1-1 1-15,2 0 7 0,-1 1-2 0,-1-4 5 0,3 3-11 16,0-2-2-16,1 3-1 0,0-4 9 0,0 0 0 16,2 1 0-16,0-1-3 0,0 0 0 0,1-1 0 0,1 3 5 15,-1-5-8-15,4 3-2 0,0 0 5 0,0-2 0 16,0 2 8-16,-1-2-6 0,4 0-4 0,-4-2-1 0,2 1 6 15,0 1-1-15,-4-1 11 0,2-1-8 0,0 0 6 16,1 2-4-16,0 0-7 0,-2 1 10 0,1 1-12 0,-1 0 9 16,1-1-12-16,3 0 10 0,-2 0-10 0,-1 0 5 15,0 1-2-15,2-2 2 0,-1-1 0 0,3-1 10 0,2-2-15 16,-5 2 5-16,5-2-5 0,-1 0 10 0,1 1-8 16,0-2 8-16,0 1-10 0,-3 0 5 0,1 0-7 0,2 0 14 15,0 2-4-15,-2-1-3 0,1-2 2 0,-1-2-12 16,-1 4 13-16,0-2-6 0,0 2 11 0,-4-2 0 0,2 2 33 15,-1-2-10-15,-2-1-8 0,-1 5-13 0,2-3-13 16,1-3 3-16,0 4 3 0,0-2 0 0,0 0 0 16,2-2 7-16,2 4-10 0,2-4-3 0,-1 0 3 15,2 2 10-15,-1-4 24 0,0 0-6 0,0 2-10 0,1-2-13 0,-1-2-5 16,-2 5 0-16,0 0 5 0,0 0-2 0,-1 0 0 16,-1 2-3-16,0-4 0 0,1 5 0 0,0-1-6 15,1-3 9-15,-2 3 2 0,3-3-5 0,-1 2 0 0,0-2-2 16,0 2 2-16,-1-4 0 0,-2 2 0 0,1 0 0 0,-1 2 0 15,0-2 0-15,-1 2-6 0,0 0 9 0,0 0-3 16,-1 0-3-16,-1 2 6 0,-1-5-3 0,-2 4 3 16,-1-3-3-16,0 2 0 0,-1-1 5 0,-2 2-13 0,-3 0 15 15,0-1-12-15,0 1 8 0,0-1-5 0,-2 0 2 16,1 0 0-16,-2 1 5 0,0-2-3 0,-2 5 6 0,1-2-11 16,2-2-2-16,-4 2 5 0,2-1 0 0,1-3 8 15,-1 2-11-15,0-1 8 0,-1-1 11 0,4 0 4 0,-2 2 9 16,3-2-11-16,-2 0-8 0,2 2-7 0,-1-4 2 15,2 2-3-15,-1-2 6 0,0 2-11 0,1-4 3 0,0 2 3 16,0-2-1-16,1 1-4 0,-1-1-1 0,4-1-4 16,0-1 14-16,-2 4-4 0,2-2-3 0,0-2-3 0,-2 1 6 15,2 2-6-15,-2-1 3 0,1 0-2 0,0 0 2 16,0-2 0-16,-4 0 5 0,4 0-3 0,1 0 1 0,-2-2-3 16,3-2-5-16,-3 3 2 0,0-2 6 0,-1-2 5 15,2 1-9-15,-2 1 1 0,-1-3-7 0,-2 1 9 0,0-1-2 16,-1 1-2-16,1 1 4 0,-2-1 4 0,2-1-1 15,-3 0-2-15,2 3-3 0,-2-1 0 0,2 0-6 0,-4 2 14 16,1-3-11-16,-2 3 11 0,-1-1-8 0,-2 0 13 16,0 0 2-16,-1 1 11 0,-2-1-8 15,-1 2-13-15,0-2 6 0,-1 1-4 0,-2 2-9 0,-1-1 4 0,0-2-4 16,1 0 5-16,-2 1-3 0,0 0 0 0,-1-1 0 16,0 0 0-16,3-2 0 0,-5 1 0 0,1-1 5 0,-2 1-3 15,1-2 1-15,0 1-3 0,-2 0 15 0,-4 0-2 0,3-1 8 16,0-1-4-16,-3 1 4 0,0 4-6 0,1-3-2 15,-4 1-11-15,0 1-2 0,0-5-2 0,-1 4 4 16,-2 0-4-16,2-2 4 0,-4 0-4 0,1-3 4 0,-2 1-4 16,1 0 4-16,-1 1-2 0,-2-1 0 15,0-1 0-15,-4 2 0 0,3-3 0 0,-3 2 0 0,1-1 0 0,-3-2 0 16,-1 1 0-16,1 0 0 0,-4 0 0 0,2-3 0 16,-1 3 0-16,-2-3 0 0,-2 3 0 0,3-4 0 0,-10-2 0 15,2 4 0-15,1-4 0 0,-3 0 0 0,-2-1 0 16,0 3 0-16,0-3 0 0,-1 6 0 0,3-2 0 0,-1-2 0 15,-2 6 0-15,2-2 0 0,-1 2 0 0,-1-1 0 16,0 2 0-16,-2-2 0 0,-1 2 0 0,-3 2 0 0,1-4 0 16,-1 3 0-16,0 2 0 0,-3-4 0 0,2 3 0 15,-1 1 0-15,1-2 0 0,0 3 0 0,-1-2 0 16,1 6 0-16,0-7 0 0,1 6 0 0,-3-5 0 0,4 3 0 16,-3-1 0-16,-2 1 0 0,1-3 0 0,0 1 0 0,1 1 0 15,-3 0 0-15,0 5 0 0,-3 1 0 0,-1-1 0 16,2 1 0-16,-3 3 0 0,2 0 0 0,-1-1 0 15,-1 0 0-15,1 1 0 0,0-2 0 0,0 4 0 0,1-3 0 16,-1 3 0-16,0 0 0 0,-1 2 0 0,2 0 0 16,0 0-2-16,-5-1 4 0,3 1-2 0,0-1 0 0,-1 1 0 15,0-2 0-15,0 2 0 0,0-3 0 0,-1 4 0 16,2 0-2-16,-4 0 4 0,1 0-2 0,0 2 0 0,-2 0 0 16,1 0 0-16,-1 1 0 0,0-1 0 0,0-1 0 15,-2 2 0-15,0 2 0 0,2-1 0 0,-2 2 0 0,-2 1 0 16,0-2 0-16,-2 3 0 0,-2-1 0 0,1 0-2 15,-1 1 4-15,1-1-2 0,-1-1 0 0,-1 2 0 0,2 2 0 16,-1 1-2-16,2-1 4 0,0 1-2 0,0-2 0 16,1 3 0-16,0 0-2 0,3 1 0 0,0-1 2 15,2 1 4-15,1 0-6 0,1 4 2 0,-3-7-7 0,-1 8-1 16,-1-6 2-16,0-3 4 0,0 6 2 0,-1-5 5 16,-1 6-2-16,-1-6 0 0,1 8-3 0,2-5-6 0,-2 4 3 15,1 4 6-15,0-7 0 0,2 1-6 0,1 1 0 16,-1 0 6-16,5-2-6 0,-2 3 3 0,4 2 3 0,2-3-6 15,1 3 3-15,-2 4-7 0,3-8 9 0,3 4 4 16,-1-3-7-16,6 0 1 0,-1-2-2 0,3 3 2 0,4-5 0 16,1 2 5-16,1 0-8 0,2-1 9 15,1 1-6-15,1-1-3 0,0 3-5 0,2-4 14 0,2 5-9 0,-2 1 5 16,1-3-9-16,0 2 9 0,3 1-7 0,0 1 10 16,-2-4-5-16,-2 1 3 0,2 1-8 0,1-2 13 0,1 5-11 15,1-2 11-15,2-1-14 0,-1-1 1 0,5 4 0 16,2-1 3-16,0-1 7 0,1-1-3 0,1-1 1 0,-2 3-8 15,2-1 2-15,1 0 1 0,-2 0 2 0,2 4 0 16,-3 0 0-16,2 1 0 0,-1 0 0 0,2 3 0 0,-3 0 5 16,1 2-8-16,1-1 3 0,0 1-2 0,0 1 2 15,2-1 0-15,1 2-5 0,-2-3 7 0,6 3-7 16,-2-1 10-16,4 1-5 0,-2-3 3 0,4 6-3 0,0-2-5 16,1 0 2-16,1 1 6 0,0-1-1 0,3-2-4 15,1 3 4-15,1-1-2 0,0-3 3 0,3 1-8 0,1 0 2 16,0 1 6-16,4 0-6 0,-3 2 13 0,0-1-17 15,2 3 12-15,2-2-8 0,-1 2 6 0,1 2-3 0,-1 0-5 16,0 2 7-16,0 1-2 0,3-1-54 0,1 1-10 16,-1 2-34-16,2 1-2 0,3-1-42 0,6 0-22 0,-4 0-45 15,3-1-30-15,2 0-36 0,7-2-82 0,-1-3 203 16,2-1 77-16,2-3 39 0</inkml:trace>
  <inkml:trace contextRef="#ctx0" brushRef="#br0" timeOffset="62861.96">3031 8975 587 0,'-24'1'44'0,"-2"-1"-31"16,6 2 38-16,2-1 24 15,2-1 2-15,16 0-39 0,-15-1-12 0,4-3-11 0,11 4 11 0,0 0-3 0,0 0-5 16,0 0-5-16,0 0-8 0,0 0-7 0,0 0-1 0,0 0 6 16,0 0 10-16,0 0 5 0,0 0-3 0,0 0 3 0,-2 2-5 15,5 2 0-15,7 2 3 0,3 2-9 0,0 1 4 16,6-1 1-16,3-1 1 0,6 4 5 0,-5-4-5 0,3 0 5 15,-1-1 0-15,3-2 2 0,2 3-4 0,-1-2-8 16,2 0 5-16,0 0-8 0,4 2 10 0,-3-2-15 0,6 3 13 16,-1 0 0-16,5 0-3 0,0 1 1 0,2 3-4 15,-1-3-7-15,-1 2 0 0,4-1 3 0,-2 1-1 0,2-2-4 16,-1 1 9-16,1 0-9 0,-1-1 9 0,4 1 35 16,0 1-19-16,1 2 3 0,0-3-24 0,2 4-4 15,2 0-1-15,2 1 6 0,1-2-1 0,0 1 1 0,4-4-3 16,0 0-5-1,1 0 7-15,-1 0-2 0,2-2 8 0,1-1-11 16,2 4 8-16,-3-2 6 0,2 0 1 0,-2 1 7 16,3-1-7-16,-1-4-14 0,0 1 4 0,-2 0-4 15,-1 2 5-15,3 0 2 0,2-3-3 0,-3 0 1 0,0 3 2 16,1 1 23-16,2-2-7 0,1-1 5 0,1-2-19 0,-2 0-1 16,1 2 4-16,2-1 0 0,0 0 3 0,-2 0-3 15,2 1-10-15,-3-5 10 0,4 3-7 0,0-2 2 16,-1 1-5-16,1-1 0 0,-1 0 0 0,4 1 5 0,-2-3 3 15,-2-1-8-15,0 0 5 0,-1-4 0 0,0 1 0 0,-2-1 3 16,-1 0 5-16,0-2-1 0,-1 5-9 0,-2 0 13 16,0-4-6-16,-4 2 0 0,0-2 3 0,-3 1 2 15,-1-3-9-15,-2-1 7 0,-4-5-6 0,-3 3-9 0,-2 4 4 16,0-1 1-16,-4-2 2 0,-1 0-7 0,-2-2 4 16,1 2-2-16,-2-1 3 0,-1 0-3 0,-3-5 0 0,0 5 5 15,-2-2-3-15,0 0 6 0,-4-2 5 0,-3 2 10 16,-2-2-5-16,-3 2 3 0,0-1 2 0,-2-2 5 0,-2 3-2 15,-1 1-4-15,-3-2-22 0,1 1 0 0,-2 1 0 16,-1-2 0-16,-3 0 0 0,2 0 0 0,-2-1 0 0,1 0 0 16,-1 1 0-16,-2-3 0 0,2 0 0 0,-1 1 0 15,0-4 0-15,-2-1 0 0,1 2 0 0,-1-1 0 0,0-1 0 16,-2 1 0-16,1 2 0 0,-1-4 0 0,0 0 0 16,-1 1 0-16,1-1 0 0,-3-1 0 0,0 0 0 15,1 0 0-15,-2-1 0 0,-2 1 0 0,0 0 0 0,-2 3 0 16,-1 0 0-16,0 0 0 0,-1 0 0 0,-1 2 0 15,0 0 0-15,-1 0 0 0,-1 2 0 0,0 0 0 0,0-2 0 16,-2 0 0-16,-3 2 0 0,2 1 0 0,-2 0 0 16,0-1 0-16,-1 1 0 0,1-2 0 0,-2 2 0 0,3-2 0 15,-3 3 0-15,-3-3 0 0,1 1 0 0,-1 3 0 16,1 0 0-16,-2-2 0 0,-2 3 0 0,0 0 0 0,0 0 0 16,0 1 0-16,-2 2 0 0,0-3 0 0,-2 4 0 15,0-2 0-15,-3 3 0 0,-1 1 0 0,0 0 0 0,-1-1 0 16,-1 2 0-16,-4-2 0 0,1 1 0 0,-2 0 0 15,-1 2 0-15,1-2 0 0,0-1 0 0,1 0 0 0,-2-3 0 16,2 4 0-16,-2 0 0 0,2 1 0 0,-2-2 0 16,0 3 0-16,-2 0 0 0,-1 4 0 0,-5-2 0 0,1 0 0 15,-2-1 0-15,-1 0 0 0,0 1 0 0,-1-3 0 16,0 1 0-16,0 1 0 0,3 3 0 0,-2 0 0 16,1-2 0-16,-1 1 0 0,-3 4 0 0,1-3 0 0,0 0 0 15,2-2 0-15,-3-2 0 0,1 2 0 0,-1-2 0 0,2 2 0 16,0-4 0-16,-1 2 0 0,4 0 0 0,-2 0 0 15,1 2 0-15,1-4 0 0,2 4 0 0,-1 0 0 16,2-3 0-16,2 2 0 0,-1 1 0 0,2-1 0 0,2 0 0 16,-1 1 0-16,0-1 0 0,3 1 0 0,-4 2 0 15,2-1 0-15,-4 1 0 0,4 0 0 0,-4-4 0 0,0 4 0 16,1-3 0-16,-3 2 0 0,2-1 0 0,-1-2 0 16,3 0 0-16,-6 1 0 0,4 3 0 0,0-1 0 0,-3 0 0 15,2-1 0-15,-3 2 0 0,0-1 0 0,2-1 0 16,2 2 0-16,-1 0 0 0,0 0 0 0,1 0 0 0,0-2 0 15,2 4 0-15,0 0 0 0,-2 1 0 0,0-1 0 16,0 2 0-16,-1-1 0 0,0 3 0 0,-2-2 0 16,2 0 0-16,2-2 0 0,-2 0 0 0,2 2 0 0,-1-2 0 15,2-1 0-15,1-1 0 0,1 5 0 0,0 0 0 0,1 1 0 16,0 3 0-16,-1 0 0 0,0 2 0 0,2 1 0 16,2-2 0-16,0 1 0 0,5 0 0 0,-1 1 0 15,4-2 0-15,5 1 0 0,4-1 0 0,0 0 0 0,1 4 0 16,7-1 0-16,0 5 0 0,2-3 0 0,4 7 0 15,-2-2 0-15,3 5 0 0,1 1 0 0,2 3 0 0,1 4 0 16,-3 1 0-16,7 5 0 0,-6 0 0 0,4 6 0 16,-3 3 0-16,3 4 0 0,0 2 0 0,0 1 0 0,2 4 0 15,1 2-15-15,4 1-72 0,2-1-8 0,7 4-21 16,1-2-46-16,10-1-31 0,3 2-46 0,5-3-31 0,6-2-36 16,9-3 24-16,3-1 141 0,4-5 70 0</inkml:trace>
  <inkml:trace contextRef="#ctx0" brushRef="#br0" timeOffset="67985.14">6312 9661 197 0,'0'0'74'0,"0"0"-20"0,-4 4 13 0,4-4 5 0,0 0-3 16,0 0-5-16,0 0-17 15,-4-1 7-15,4 1-10 0,0 0 7 0,0 0 3 0,-3 0-5 0,-2-3 2 0,5-4-12 0,0 7-8 16,0 0-8-16,0 0-18 0,0 0 13 0,0 0-18 16,0 0 0-16,0 0-5 0,0 0 3 0,0 0-9 0,0 0 16 15,0 0-10-15,0 0 7 16,0 0 1-16,0 0-6 0,0 0 9 0,0 0-6 0,0 0-3 0,0 0 0 0,0 0 1 0,3-1 12 16,2-4 0-16,0 0-2 0,2 15 0 0,-2 3-11 15,3-2 8-15,4 3-5 0,-1 0 13 0,-11-14 3 0,6 10-1 16,0 0-2-16,2-1 8 0,-1-1-6 0,3-1-5 15,-1 2-2-15,0 2 0 0,0-1 2 0,0 1-5 0,2-2-2 16,-3-1 2-16,3 4-8 0,1 0 3 16,0-1-2-16,-1 0 2 0,0 1 5 0,1 1-8 0,0-2 3 0,0 2-2 15,0 2 7-15,1-2 3 0,1 2-9 0,1 2 7 16,1-2-1-16,0-1 16 0,2 4-1 0,0 3-2 0,-1-2-5 16,-1 2-13-16,2 1 5 0,0-1-5 0,0 0 3 15,-1 4-3-15,1-3 0 0,1 0 5 0,4 0 3 16,-1-2-9-16,2 1 7 0,0-2 4 0,1 0 3 0,1 1-6 15,2-1-4-15,1-2-3 0,-1 1 0 0,0 1 0 16,1-2 0-16,-1 1 5 0,3 0-2 0,0-1 0 0,0 2-3 16,1 0 0-16,0-1 0 0,0 4 0 0,1-2 5 15,1 0-13-15,1 1 15 0,3 3-12 0,-2-2 8 0,3 3-5 16,1-3 2-16,-1-2 0 0,3-2 0 0,-2 4 5 16,-2-2-8-16,3-2 3 0,-2 0-2 0,1 1 7 0,0 0-8 15,0 2 3-15,1 5 3 16,3-5-1-16,0 1 11 0,2 1 7 0,3 0 4 0,2-2-7 0,0 0-9 0,3-1 0 15,-1-2-5-15,2 1 0 0,0 1 2 0,2-1-8 16,-3 1 3-16,3-1 3 0,0 2-1 0,2-1 1 0,0 0-8 16,3 2 2-16,-1-4 6 0,3 2-1 0,2 0 1 15,-1-5-3-15,0 3 0 0,4 1 5 0,0-3-3 0,2-1 27 16,-1 2 4-16,4-3-5 0,0-2-15 0,0 2-5 16,4-3-6-16,-2-4-4 0,1 5 4 0,0-2-2 0,0-2 3 15,-2 0-3-15,-1 2 0 0,0-2 5 0,-2 1-8 16,1 2 9-16,-2-2-6 0,-1 0-3 0,0 0 6 0,1-1-9 15,-2-3 12-15,2 4-12 0,-1-3 12 0,-3-1-6 16,3 0-3-16,2-2 6 0,0 1 2 0,1-1 36 16,2 0-20-16,1-3-3 0,0 0-18 0,4 2 10 0,-3-2-10 15,1 0 2 1,2 0-9-16,-1 0 14 0,-1-2-4 0,3 0 28 0,-2 0-8 0,1 0 0 0,-1-3-15 0,0 2-5 16,-1-4-3-16,2 2 5 0,-3-1-3 0,-1-1 6 15,-1 0-11-15,-1-1 3 0,0 0-2 0,-3-1 7 0,0 1-8 16,-3-1 8-16,-2 3-5 0,2-1 3 0,-2-1-3 0,0-1-5 15,0 3 7-15,1-3-2 0,-2 1 3 0,1 1-3 16,2-2 0-16,-2 2 0 0,3-3-5 16,-3 0 7-16,1 0-7 0,0-3 10 0,1 0-5 0,-1-2 3 0,0 1-13 15,0 1 15-15,-1-2-5 0,2 0 5 0,-1 0-5 16,-2 0 5-16,-1 1 23 0,0 0 3 0,0 0 0 0,-2-2-18 16,-2 6-8-16,0-2-5 0,0 1 5 0,0-1-8 15,-1 1 9-15,-2-2-12 0,3 2 12 0,-2-3-6 0,2 1 3 16,1-1-3-16,-1 1 0 0,1-3 0 0,5 2 0 15,0 0 5-15,0-4-8 0,2 0 3 0,1 0-2 0,-2 0 2 16,2-3 0-16,0 2-6 0,-3-2 14 0,0 1-6 16,-2 2 4-16,0-3-11 0,0 1 2 0,1-5 6 0,-3 1-1 15,1-3 1-15,1-1-3 0,0 2 0 0,-2-5 0 16,-1 0 0-16,-1 1 0 0,2 2 0 0,-4 0 0 0,-1-2 5 16,3 2-8-16,-4-3 3 0,0 2 8 0,0 4-13 15,-2-3 10-15,-2 1-8 16,0 1 6-16,-4 3-3 0,2-1-5 15,-3 0 7-15,1 1-2 0,1-3 3 0,-1 0-3 16,0 1 0-16,2-3 0 0,-2-2 0 0,2 2-5 16,-2-1 13-16,0-1-6 0,-1 2-2 0,2 0-3 0,-1 0 6 15,-3 2-6-15,2 1 9 0,-3 0-12 0,-4 1 17 0,0 4-14 16,-1-3 6-16,-4 2 0 0,-1 1 20 0,-3 0-6 16,-2 1-7-16,-3 0-10 0,0 0 0 0,0 0 0 15,-3 3 0-15,0-1 0 0,-1 0 0 0,1 0 0 0,-3 2 0 16,2-2 0-16,0 1 0 0,-1 0 0 0,-3 1 0 15,3-2 0-15,-4 0 0 0,3 1 0 0,-2 2 0 0,0-3 0 16,0 2 0-16,0 0 0 0,0 0 0 0,-3 4 0 16,1-3 0-16,-2 1 0 0,0 2 0 0,-2 1 0 0,-1 2 0 15,-1-1 0-15,1 1 0 0,-1 1 0 0,-10 7 0 16,9-7 0-16,-9 7 0 0,8-6 0 0,-8 6 0 0,6-8 0 16,-6 8 0-16,7-8 0 0,-2-1 0 0,-5 9 0 0,0 0 0 15,0 0 0-15,6-9 0 0,-6 9 0 0,0 0 0 16,0 0 0-16,0 0 0 0,0 0 0 0,0 0 0 0,2-8 0 15,-2 8 0-15,0 0 0 0,0 0 0 0,0 0 0 0,0 0 0 16,-1-10 0-16,1 10 0 0,0 0 0 0,0 0 0 16,0 0 0-16,-5-7 0 0,0 1 0 0,-2 1 0 0,-1 3 0 15,-6-1 0-15,0 5 0 0,-1-1 0 0,-2 2 0 16,-1 0 0-16,1 2 0 0,-6 0 0 0,-3-1 0 0,1 2 0 16,-3 0 0-16,-1 0 0 0,-2 3 0 0,-2-2 0 15,-1 2 0-15,-2 1 0 0,-1 0 0 0,-1 1 0 0,1 1 0 16,-1 0 0-16,2 0 0 0,0-1 0 0,4 0 0 15,-4 1 0-15,7-4 0 0,-2 2 0 0,4-2 0 16,2-1 0-16,2 1 0 0,2-2 0 0,2 1 0 0,3-1 0 16,1-1 0-16,1-2 0 0,2 4 0 0,2-2-22 0,10-5-43 15,-12 5-14-15,12-5-14 0,0 0-7 0,0 0-13 16,0 0-16-16,0 0-4 0,0 0-29 0,0 0 4 0,0 0-4 16,0 0-7-16,0 0-60 0,0 0 12 0,1-3 109 0,7-6 54 15</inkml:trace>
  <inkml:trace contextRef="#ctx0" brushRef="#br0" timeOffset="68440.52">19262 9080 705 0,'5'23'142'0,"-3"-5"-99"0,1 0-40 0,-3-3 8 0,0-15 6 16,-2 13 7-16,1-3 4 0,-1 1 0 0,1-3-2 15,0 1-8-15,1 1-5 0,-1 1 2 0,1-11-2 0,0 10 5 16,-2 3-5-16,1-3 5 0,1-10 10 0,0 10-2 16,0 0-6-16,-2 2-17 0,2-12 2 0,2 9-5 0,-2 2 8 15,0-1-6-15,4-2 11 0,1 1-3 0,1 0 4 16,2 0-15-16,-1-2 7 0,1 2-6 0,3-1 3 0,-1 0-3 16,1 1 5-16,1 0-3 0,0 2 1 0,0-1-3 15,2-2 0-15,-3 2 5 0,1 1-3 0,-1-4-15 0,1-2-20 16,-2 2-3-16,-10-7 0 0,9 4 5 0,-9-4 0 15,0 0 5-15,7 7-2 0,-7-7-5 0,0 0-11 0,0 0 6 16,0 0-4-16,0 0 9 0,0 0 10 0,0 0 18 0,0 0-1 16,0 0 1-16,0 0 5 0,0 0 6 0,0 0-7 0,0 0 12 15,0 0 1-15,0 0 4 0,0 0-8 0,4 11 10 16,-3-3 0-16,-1-1 5 0,-2 6 3 0,-1-2 2 0,1-1-2 16,-2 3 2-16,-2-1-5 0,6-12 11 0,0 12 7 15,0-2 7-15,0 2 9 0,0-2-18 0,2 4 2 0,0-2-16 16,-1 2 1-16,2 1-11 0,3-2-1 0,0 3 1 15,0 2-17-15,0 1 7 0,5-2-3 0,0 4 3 16,3 0-2-16,0 5-29 0,2-3-54 0,2 3-58 0,1 1-81 16,1 6-36-16,1 0-89 0,1 5 157 0,-2 2 93 0,-2 0 47 15</inkml:trace>
  <inkml:trace contextRef="#ctx0" brushRef="#br0" timeOffset="73445.67">18529 9390 307 0,'-20'0'67'0,"5"-2"-13"15,0-1 5-15,5-2-10 0,10 5 2 0,0 0-12 0,0 0-8 16,0 0-8-16,0 0 2 0,-2-10 4 0,4 2 12 0,2-3-10 16,5-1 7-16,3 9-7 0,-1-1 2 0,3-2-7 15,0 1-3-15,2 1-2 0,1 0 5 0,0-1 2 16,0 0-7-16,4 0-1 0,1-2-2 0,0 0-8 0,1 0 11 15,2 3-3-15,-1-4 5 0,0 0-18 0,4 2 8 0,-5 1-10 16,2-1 2-16,-1 1-10 0,0-1 7 0,-2 2-2 16,0 0 3-16,0 1 2 0,-4 0 3 0,-1 0 7 15,0 0-2-15,0 0 5 0,-2 0-5 0,1-1 0 0,0 1-3 16,-1 0 0-16,0-1 1 16,0 1-6-16,-1 0 3 0,-14 3-1 0,0 0 9 0,11-2 1 0,-11 2 4 0,0 0 0 15,0 0-1-15,0 0 11 0,0 0-5 0,0 0 5 0,0 0-13 16,0 0 13-16,0 0-19 0,0 0 9 0,0 0-11 15,0 0-2-15,0 0 0 0,0 0-11 0,0 0 3 0,0 0-2 16,0 0-3-16,0 0 2 0,0 0-5 0,0 0 11 0,0 0-9 16,0 0 12-16,0 0-12 0,0 0 6 0,0 0 3 0,0 0-6 15,11 4-2-15,-11-4 5 0,8 4 0 0,0 4-2 16,-4 2 4-16,1 2-12 0,0 2 18 0,2 2-13 0,-1 2 12 16,0-1-7-16,2-2 3 0,2 2-3 0,0-1 0 15,1 2 0-15,2 2 5 0,-1 0-2 0,0 3-6 0,0-2 6 16,0 1 2-16,2 1-5 0,0 0 0 0,-2 1 3 15,0-4-26-15,2 2-24 0,-2-2-35 0,4 1-8 0,-3 1-26 16,0 0-33-16,-1 0-39 0,0 2-46 0,0 2-36 16,-4 1 66-16,-2 3 102 0,-1-3 51 0</inkml:trace>
  <inkml:trace contextRef="#ctx0" brushRef="#br0" timeOffset="74324.5">18059 8555 291 0,'-14'4'108'0,"1"-1"-41"15,0 6 0-15,13-9-21 0,0 0 0 0,0 0-17 0,0 0-3 16,0 0-21-16,0 0-3 0,0 0 1 0,0 0 0 0,0 0 10 15,0 0-3-15,0 0 18 0,-5 10-5 0,8 0 3 16,5-3-6-16,8-2 1 0,0-7 5 0,4 4-13 0,2-2 5 16,4 2-8-16,-4-2 3 0,4 2-3 0,-2-2-5 15,1 0-2-15,3 1 2 0,-1 0-3 0,-1-1 16 0,0 0 5 16,1 2 3-16,-2-5-8 0,-1 2 1 0,2 1-12 16,-2-2 9-16,0 0-11 0,-1 2-5 0,-2-4 7 0,0 1-4 15,1 2 7-15,2-1-7 0,-1 2 5 0,2-2-11 16,0 1 3-16,3-1-2 0,-2 4 2 15,2-2 0-15,0-2 0 0,0 4 5 0,0-2 8 0,0 3 4 0,1-3 9 16,-2 4-3-16,3-2 0 0,0 0-2 0,0 2-1 0,2-3 1 16,-1 2-11-16,-2-1 1 0,3 2-9 0,-2-3 6 15,2 2-11-15,-4 1 8 0,0 2 1 0,0 0-1 16,-4-2-2-16,2-3 2 0,-1 4-3 0,-1 0 1 0,-1-2-3 16,1 1 0-16,0 1 5 0,0 0 13 0,2-1-3 0,3 2 1 15,2-4-6-15,1 0 6 0,4 1 1 0,2-2-6 16,0-1-1-16,0 0 3 0,1-1-1 0,-3 1 2 15,1-1 6-15,-5-3-4 0,0 0 4 0,-4 1-7 0,0 1 10 16,0 1-2-16,-2 0 7 0,-1 2-10 0,0-2 13 16,-2 0-19-16,-1 2 4 0,-1-1-8 0,-1 1-8 0,-2-1 0 15,2 0-2-15,-2-1 7 0,1 4 2 0,-2-2-7 16,3 2 0-16,0-1-2 16,-2-2 7-16,1 2-3 0,-2-2-4 0,1 2-1 0,0-3 1 0,-2 2 7 0,0 2-8 15,-2-4 8-15,1 1-5 0,0-2-2 0,-1 1 4 0,0-1-2 16,1 2-2-16,-2-3 4 0,3-1-2 0,-1 5 3 15,-1-2-3-15,2 1 0 0,-1 0-5 0,0-1-34 0,0 0-33 16,1 2-49-16,-3-2-25 0,0 1-47 0,3 0-59 16,-1 2-62-16,-2 2 23 0,2-1 145 0,-2-2 73 15</inkml:trace>
  <inkml:trace contextRef="#ctx0" brushRef="#br0" timeOffset="80791.14">3749 9038 256 0,'0'0'105'0,"-11"7"-20"0,2-4-8 0,-1 1 5 0,3-4-7 15,7 0-6-15,0 0-5 0,0 0-7 0,0 0-3 16,0 0-8-16,0 0-2 0,0 0-8 0,-7-4-8 0,7 4 1 16,0 0-11-16,0 0 2 0,0 0 3 0,0 0 0 0,0 0 0 15,-13-2-2-15,2-4 5 0,3 1-8 0,1 15 3 16,-1 0-9-16,3 1 7 0,-3 0-12 0,1 3 4 0,0-2-9 16,1 0 6-16,-4 2-11 15,-1 0 3-15,-1 1 8 0,-3 3-8 0,1 1-3 0,-1-1 3 0,-2 5 0 0,-1 0 3 16,3 3-8-16,-4 0 7 0,-1 4-2 0,-2-1 3 15,3 2-3-15,-4 3 0 0,0-2 5 0,1 2-8 0,-1-3 3 16,-1 0 3-16,2-1-1 0,0-3 1 0,-1 1-3 16,2-5 0-16,2 2 0 0,-1-2 0 0,1-3 0 0,2 0 0 15,-1 0 5-15,3 2-8 0,1-6 3 0,0-1-7 16,2 0 9-16,0-3-2 0,2-3-2 0,-2 0 4 16,4-1-7-16,8-8 10 0,0 0-5 0,0 0 3 0,0 0-3 15,0 0-5-15,0 0 7 0,0 0-7 0,0 0 5 0,-10 4-2 16,10-4 2-16,0 0 0 0,0 0 0 0,0 0 5 0,0 0 3 15,0 0-3-15,0 0-2 0,0 0 2 0,0 0-8 16,0 0 8-16,0 0-10 0,0 0 10 0,0 0-5 0,0 0-2 16,0 0-1-16,0 0 1 0,0 0 2 0,0 0 5 0,0 0-8 15,0 0 3-15,0 0 3 0,0 0-1 0,0 0 11 0,2 6-8 16,4-2 6-16,2-1-14 0,3 1 8 0,2 0 0 16,3-4 0-16,2 0 8 0,7 0-8 0,-7-3 11 15,0 1-1-15,2-1 0 0,3 2-7 0,2-4-5 0,2 1-3 16,1 3 5-16,2-4 3 0,1 0 12 0,1 1-4 15,2-2-1-15,2 3-5 0,2-1-10 0,0 1 0 16,-1-1 3-16,-1 1-1 0,4 2 1 0,-2-2-3 0,0 0 0 16,-1-1-5-16,-3 0 7 0,1 2-2 0,0-3 3 0,0 2-3 15,-3-1 5-15,-1 1-2 0,-2 0 5 0,-2 1 10 16,0-1-3-16,-3 0 0 0,-1 3-4 0,-2-4-1 0,-2 2-5 16,-2 0-2-16,-1 0-8 0,-4 0 12 0,-12 2-4 15,12-2 17-15,-1-1 3 0,-11 3-2 0,0 0 5 0,0 0-6 16,0 0 3-16,0 0-2 0,0 0 15 0,10-3-3 0,-10 3 14 15,0 0-6-15,0 0 3 0,0 0-40 0,9-6-4 16,-9 6 0-16,4-6 0 0,-4 6 0 16,3-8 0-16,1-2 0 0,-1 1 0 0,-1-2 0 15,-2 0 0-15,0 11 0 0,-4-15 0 0,1 1 0 0,-2 0 0 0,-1 1 0 0,-1-3 0 16,-4-1 0-16,-2-1 0 0,0-6 0 0,-1 8 0 16,2-9 0-16,-3-4 0 0,1-3 0 15,-1-4 0-15,2-6 0 0,-4-2 0 0,2 1 0 0,-2-8 0 0,-1 2 0 16,0 5 0-16,0-1 0 0,-4 2 0 0,0 5-51 0,0 2-111 15,-4 4-67-15,3 6-64 0,-5 0-84 0,2 6-91 16,-11 1 234-16,1 5 117 0</inkml:trace>
  <inkml:trace contextRef="#ctx0" brushRef="#br0" timeOffset="88557.69">14255 11872 461 0,'12'-14'193'0,"0"7"-98"0,1 1-20 0,-13 6-27 15,0 0-1-15,15-4-6 0,-15 4 3 0,0 0 7 0,0 0 1 16,17 2 7-16,-5 8 5 0,-7 0 11 0,2 0-21 16,0 4-16-16,3 3-4 0,3 4 7 0,0-3-3 0,1 6-17 15,3-4 2-15,1 4 0 16,3 0 3-16,2 4-8 0,2-3 0 0,-1 0-10 0,3 3-3 0,-1-2-5 0,4 4 5 16,2-1-3-16,-5-1-4 0,2-3 4 0,-1 3-2 15,-1-3 3-15,2 2-3 0,-3-1 5 0,2-1-2 0,-2-1-11 16,-1 1-28-16,0 3-21 0,-2-2-17 0,-1 1-6 15,-2 0-7-15,-1-3-24 0,-3-3-12 0,1-1-26 0,-4-4-3 16,0-1-10-16,-2-5 5 0,-1-2 0 0,-10-8-2 16,0 0 80-16,0 0 39 0</inkml:trace>
  <inkml:trace contextRef="#ctx0" brushRef="#br0" timeOffset="88808.57">14835 12001 700 0,'-4'-28'121'0,"-1"7"-28"0,3 5-19 16,2 16-20-16,0 0-10 0,0 0-8 0,0 0 2 0,0 0 6 15,0 0 5-15,-8-1-3 0,1 8-12 0,-1 6-14 0,-3 5-7 16,-2 6-8-16,-7 11 3 0,0 3-11 0,-3 3 9 16,0-6-12-16,2-1 12 0,-2 0-6 0,-3-1 8 0,4-3-11 15,-3-3 3-15,4-1-2 0,1-3-19 16,4 1-20-16,-1-5-16 0,3-3-20 0,6 0 3 0,-1 1-9 0,3-7-2 15,2 2-5-15,4-12-18 0,0 0-13 0,-3 10-25 16,3-10 4-16,0 0-35 0,0 0 95 0,0 0 41 0,0 0 21 16</inkml:trace>
  <inkml:trace contextRef="#ctx0" brushRef="#br0" timeOffset="89232.14">15031 11716 569 0,'17'-8'80'0,"-3"3"-39"0,-2-1-23 0,-12 6 16 0,13-3-1 16,-13 3 11-16,12 0-8 0,-12 0 2 0,14 3-4 0,-4 1-6 15,-1-4-5-15,2 3-8 0,3 0-7 0,0 2-5 16,1-1 2-16,0-1 8 0,0 2 5 0,2-2 2 0,-3 1-4 15,2-1 2-15,-2-2 0 0,1-1 7 0,0 1-6 16,1-2 1-16,0 1 8 0,0 0-2 0,-1-2 5 16,-2 0-3-16,3 2-7 0,0-2 0 0,-2-1-4 0,-3 2 4 15,0 0-11-15,0-2 11 0,0 3-13 0,-11 0 5 0,0 0-1 16,0 0 6-16,11 0-3 0,-11 0-1 0,0 0-9 16,0 0-2-16,0 0 7 0,0 0 0 0,0 0-3 0,11 3 1 15,-11-3 10-15,8 5 8 0,0 2 10 0,-2 2-3 0,-2 2 1 16,0 6 7-16,-4-1-10 0,0 6-8 0,-2 2-15 15,-4 3-5 1,1 3 7-16,-4 6-10 0,-1-1-3 0,-3 5 3 0,2 4 0 0,-3 0 8 0,-1 2-21 0,0 0-23 16,0-1-18-16,0-1-13 0,2-1-13 0,0 0-13 15,2-1 3-15,-2 0-12 0,5-4-14 0,-1 5-7 0,1-7-9 16,0 1 1-16,3-1-13 0,3-3-10 0,-4-1-23 0,3-8 37 16,1-1 70-16,2-7 35 0</inkml:trace>
  <inkml:trace contextRef="#ctx0" brushRef="#br0" timeOffset="89640.16">16100 11915 484 0,'-17'12'199'0,"0"1"-79"15,4-3-17-15,13-10-18 0,-12 9-21 0,12-9-25 0,0 0-16 32,0 0 0-32,0 0-2 0,0 0 2 0,0 0-3 15,0 0 6-15,0 0-8 0,0 10 8 0,5-3-11 0,4-3 1 16,6-1-17-16,3-5 1 0,5-1 3 0,4 1 5 0,1-1-8 16,-5 1 5-16,0-1-5 0,0-2-28 0,3 1-18 15,-3 3-21-15,-1 0-13 0,-1-3-23 0,0 6-18 16,-4-4-25-16,1 0-11 0,-3 3-18 0,-5-1-24 0,-10 0 100 15,0 0 49-15</inkml:trace>
  <inkml:trace contextRef="#ctx0" brushRef="#br0" timeOffset="89828.52">15955 12375 631 0,'-12'22'154'0,"4"-3"-53"0,1-4-27 0,7-15-38 0,0 0-15 15,0 0-11-15,0 0-5 0,0 0-2 0,0 0-8 0,3 11 7 16,4-6-7-16,1-3-21 0,3-3-20 0,6-4-29 0,2-1 1 16,4-3 2-16,2-3 2 0,-1-3-4 0,-1-1-16 15,4 0-24-15,0-2-27 0,0 1 18 0,-1-2 62 16,1 1 30-16</inkml:trace>
  <inkml:trace contextRef="#ctx0" brushRef="#br0" timeOffset="90079.25">16613 11760 420 0,'5'-17'211'15,"0"0"-100"-15,-5 17-26 0,0 0-3 0,0 0 5 16,0 0-10-16,4-10-7 0,2-2-14 0,-6 12-7 0,0 0 0 16,0 0-16-16,10-6-5 0,-1 1-12 0,2 5 2 0,-2 2 0 15,1 1 2-15,3 1 12 0,-2 2-12 0,1 0 14 16,-4-1-17-16,2 2 2 0,0 2-14 0,-1-1 3 0,0 0-11 15,0 3 8-15,-3-3-5 0,0 2 8 0,0 2-6 16,-2-1-20-16,-2 1-23 0,0 0-31 0,-2 1-18 16,0 0-10-16,-2 2-13 0,-1 2-16 0,-2 1-20 0,-3 2-16 15,1 2-12-15,-3 0-6 0,-1 2 13 0,-1 1 85 0,-2 0 42 16</inkml:trace>
  <inkml:trace contextRef="#ctx0" brushRef="#br0" timeOffset="90220.33">16617 12297 374 0,'-10'20'146'0,"6"3"-28"15,-2-3-12-15,1-7 7 0,-2 1-2 0,4 1-11 16,-2-2-15-16,5-13-15 0,0 0-32 0,0 0-20 0,-8 7-15 16,8-7-3-16,0 0-26 0,0 0-28 0,0 0-26 0,0 0-15 15,0 0-10-15,0 0-6 0,0 0-12 0,0 0-11 0,0 0-28 16,6 1-34-16,-1-4 98 0,2-4 49 0</inkml:trace>
  <inkml:trace contextRef="#ctx0" brushRef="#br0" timeOffset="90424.28">17213 11684 402 0,'20'-3'131'16,"-5"0"-44"-16,2 2 9 0,-17 1 6 0,14 0 9 0,-14 0-29 16,0 0-9-16,0 0-19 0,14 1-1 0,-2-1-1 15,-12 0-16-15,0 0-13 0,10 4-10 0,0 1-8 0,-2 0-2 16,2 2-3-16,-2 1 0 0,0 1 0 0,0 0 5 0,0 2-23 15,0 0-36-15,-5 2-36 0,2 1-34 0,-1-1-12 16,-2 6-18-16,0-3-21 0,-1 3-2 0,-4 2-23 0,-1-1 100 16,-2 3 50-16</inkml:trace>
  <inkml:trace contextRef="#ctx0" brushRef="#br0" timeOffset="90534.14">17218 12392 369 0,'-11'26'151'0,"1"-4"-40"16,-3-2-1-16,0-2-43 0,2-3-28 0,-1 1-29 0,-1-2-33 15,1-4-57-15,2 2-69 0,-1-2-69 0,1 1 24 16,-1 1 97-16,4 1 49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14125,'69'0'7955,"-66"0"-5777,14 7 1057,-15-5-3065,0 0 0,0 0 1,0-1-1,0 1 0,0 0 1,-1 0-1,1 1 0,-1-1 1,1 0-1,-1 0 0,0 1 1,0-1-1,0 1 0,0-1 0,0 1 1,-1-1-1,1 1 0,-1 0 1,0-1-1,0 1 0,0 0 1,0-1-1,0 1 0,-1 5 1,-2 9-53,-1 1 1,-9 30 0,2-12-190,9-25 65,1 0 1,0 0 0,0 1-1,1-1 1,0 0 0,1 0-1,4 19 1,-4-28 18,0 0-1,-1 0 1,1-1 0,0 1-1,0 0 1,1-1 0,-1 1-1,0 0 1,1-1-1,-1 0 1,0 1 0,1-1-1,0 0 1,-1 1 0,1-1-1,0 0 1,-1 0 0,1-1-1,0 1 1,0 0 0,0-1-1,0 1 1,0-1 0,0 1-1,0-1 1,0 0 0,0 0-1,3 0 1,2 0 45,0 0 0,0-1 0,0 0 1,0 0-1,0 0 0,11-5 0,-1-1-58,1-1 0,-2-1 0,1 0 0,-1-1 0,-1-1 0,0-1 0,0 0 0,-1 0 0,-1-2 0,20-25 0,-27 32 0,-1-1 0,0 1 0,0-1 0,-1-1 0,0 1 0,-1 0 0,0-1 0,0 0 0,-1 0 0,0 1 0,0-1 0,-1-1 0,0 1 0,-1 0 0,0 0 0,0 0 0,-1 0 0,0 0 0,-1 0 0,0 0 0,0 0 0,-1 0 0,0 0 0,-5-8 0,6 13-26,-1 0 0,1-1 0,-1 2 0,0-1 0,-1 0 0,1 1 0,-1-1 0,1 1 0,-1 0 0,0 0 0,0 1 0,0-1 0,-1 1 0,1 0 0,-1 0 0,1 0 0,-1 1 0,0-1 0,1 1 0,-1 0-1,-5 0 1,2 0-167,-1 1-1,1 0 0,-1 0 0,1 1 0,-1 0 0,1 0 1,-1 1-1,1 0 0,0 0 0,0 1 0,-8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69 21300,'4'2'319,"-1"0"0,1 0-1,-1 0 1,0 1 0,0-1 0,0 1 0,0 0-1,0 0 1,-1 0 0,1 0 0,-1 0-1,0 0 1,0 1 0,0-1 0,0 1 0,-1-1-1,1 1 1,-1 0 0,0 0 0,0 4-1,-1-1 116,0 0 0,0 0 0,-1 0 0,0 0 0,-1 0 0,0 0 0,0 0-1,0-1 1,-1 1 0,-4 8 0,-12 24-434,1-6 0,2 1 0,1 1 0,2 0 0,1 1 0,-10 53 0,22-86 0,-1 0 0,1 0 0,-1 0 0,1 0 0,0 0 0,0 0 0,0 0 0,1 0 0,-1 0 0,1 0 0,-1 0 0,1 0 0,0 0 0,0 0 0,1-1 0,-1 1 0,0 0 0,1-1 0,0 1 0,0-1 0,-1 1 0,1-1 0,1 0 0,-1 0 0,0 0 0,0 0 0,1 0 0,3 2 0,-1-2 0,-1 0 0,1-1 0,0 1 0,0-1 0,0 0 0,0 0 0,0 0 0,0-1 0,0 0 0,1 0 0,-1 0 0,0-1 0,0 1 0,0-1 0,0-1 0,0 1 0,0-1 0,-1 1 0,1-1 0,0-1 0,4-2 0,11-7 0,0-1 0,-2-1 0,24-21 0,-31 25 0,-2 1 0,0 0 0,-1-1 0,0 0 0,-1-1 0,0 1 0,0-2 0,-2 1 0,1-1 0,-1 1 0,-1-1 0,0-1 0,3-17 0,-3 10 0,-1 0 0,-1 0 0,0 0 0,-2-1 0,0 1 0,-2 0 0,-4-24 0,4 32 0,0 1 0,-2-1 0,1 1 0,-2-1 0,1 1 0,-1 0 0,-1 1 0,-12-19 0,15 26 0,0-1 0,-1 0 0,0 1 0,1-1 0,-1 1 0,0 0 0,0 0 0,-1 1 0,1-1 0,-1 1 0,1 0 0,-1 0 0,0 0 0,1 1 0,-1 0 0,0 0 0,0 0 0,0 0 0,0 1 0,0 0 0,0 0 0,0 0 0,-6 2 0,-12 2-1418,1 0 0,-1 2 0,-24 10 0,37-12 508,0 0 1,0 1-1,0 0 1,1 1-1,0 0 0,0 0 1,0 1-1,-14 15 1,17-14-1725,-6 15-10192,10-15 11320,-3 6 460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16656,'2'0'123,"9"2"1405,0-1 1,0 1-1,0 1 0,0 0 1,11 5-1,-19-7-1183,-1 1-1,0-1 0,1 0 1,-1 1-1,0 0 1,0-1-1,0 1 1,0 0-1,0 0 1,-1 0-1,1 0 1,-1 0-1,1 0 0,1 4 1,-2-3-285,0-1 0,-1 1 1,1-1-1,-1 1 0,1 0 1,-1 0-1,0-1 0,0 1 1,0 0-1,-1 3 0,-4 23 60,-15 49 0,13-60-325,2-1 1,0 1-1,1 1 0,1-1 0,1 1 0,0-1 1,2 31-1,0-47 221,1 1 0,-1 0 1,1 0-1,-1-1 0,1 1 1,0 0-1,0-1 0,0 1 1,1-1-1,-1 1 0,0-1 1,1 0-1,0 1 0,-1-1 1,1 0-1,0 0 0,0 0 1,0 0-1,1-1 0,-1 1 1,3 1-1,-1-1 47,0-1 1,0 0-1,0 0 0,0 0 0,1 0 0,-1-1 1,0 1-1,0-1 0,0 0 0,1-1 0,-1 1 1,8-3-1,-1 0 57,1 0 1,-1-1-1,0 0 1,0-1-1,0-1 1,-1 0-1,0 0 1,0-1-1,11-9 1,-10 5-121,-1-1 0,0 0 0,0 0 0,-2-1 0,1 0 0,-2-1 0,0 0 0,0 0 0,-1 0 0,-1-1 0,-1 1 0,0-1 0,0-1 0,-2 1 0,0 0 0,-1-1 0,0 1 0,-1-1 0,-1 1 0,0-1 0,-5-19 0,5 32 1,0-1 1,0 0-1,0 1 0,0-1 0,-1 1 1,1-1-1,-1 1 0,0-1 0,0 1 1,0 0-1,-1 0 0,1 0 0,-1 1 1,0-1-1,1 0 0,-1 1 0,0 0 1,-1 0-1,1 0 0,0 0 0,0 0 1,-1 0-1,1 1 0,-1 0 1,0 0-1,1 0 0,-1 0 0,0 0 1,0 1-1,1 0 0,-1-1 0,0 2 1,0-1-1,0 0 0,1 1 0,-6 1 1,-4 1-26,1 0 1,0 2 0,-1-1-1,2 2 1,-1 0 0,0 0-1,1 1 1,0 0 0,-12 11-1,-10 13-4568,28-26 2659,0 0-1,1 1 0,0-1 1,0 1-1,0 0 0,0 0 1,1 1-1,0-1 0,1 0 1,-1 1-1,1 0 0,-2 13 1,3-4 395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 18481,'11'-5'2440,"14"-5"618,-15 9 3098,-10 1-6159,0 0 0,0 0 0,1 0 0,-1 0 0,0 0 0,0 0-1,1 0 1,-1 0 0,0 0 0,0 0 0,1 1 0,-1-1 0,0 0 0,0 0 0,0 0 0,1 0-1,-1 1 1,0-1 0,0 0 0,0 0 0,0 1 0,0-1 0,1 0 0,-1 0 0,0 1 0,0-1-1,0 0 1,0 0 0,0 1 0,0-1 0,0 0 0,0 0 0,0 1 0,0-1 0,0 0 0,0 0-1,0 1 1,0-1 0,0 0 0,0 0 0,0 1 0,0-1 0,0 0 0,-1 1 0,0 11 9,-2-6-9,1-1 1,-1 1-1,0-1 1,0 0-1,-1 0 1,-4 5 0,5-8-9,1 1 0,-1 0 1,1-1-1,0 1 0,0 0 1,0 0-1,1 1 1,-1-1-1,1 0 0,-1 0 1,1 1-1,0-1 1,1 1-1,-1-1 0,0 1 1,1-1-1,0 1 0,0-1 1,0 6-1,2 8 162,1 0 0,1-1 0,0 1 0,1-1 0,1 0 0,0 0 0,1-1 0,1 0 0,17 25 0,-8-18 96,1 0 1,1-1-1,1-1 1,1-1-1,25 18 1,-37-32-248,2 2 0,16 29 0,-25-34 0,-1 0 0,0-1 0,1 2 0,-1-1 0,0 0 0,0 0 0,0 0 0,0 0 0,0 1 0,0-1 0,-1 1 0,1-1 0,-1 0 0,0 1 0,1-1 0,-1 1 0,0-1 0,-1 1 0,1-1 0,0 0 0,-1 1 0,1-1 0,-1 1 0,0-1 0,0 0 0,0 0 0,0 1 0,0-1 0,0 0 0,0 0 0,-1 0 0,1 0 0,-3 2 0,-4 3 0,0-1 0,0 0 0,0-1 0,0 1 0,-1-2 0,-10 5 0,7-3 0,-27 12-2965,25-13-167,0 0 0,0-1 1,-1-1-1,1 0 0,-1-1 1,-17 0-1,-18-6-1764,25-2 3289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18866,'19'-8'3015,"28"-6"5389,3 11-5922,-13 7-2482,-10 2 0,0-1-1958,-10-2-3647,1 0 0,-1-1 0,22 0 0,4-8 302,-24 1 3749,1 2 727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27 19538,'45'-26'12583,"-42"28"-11860,-3-2-725,0 0 0,0 0 0,1 0 0,-1 0 0,0 0 0,1 0 0,-1 0 0,0 1 0,0-1 0,1 0 0,-1 0 0,0 0 0,0 1 0,0-1 0,1 0 0,-1 0 0,0 0 0,0 1 0,0-1 0,1 0 0,-1 1 0,0-1 1,0 0-1,0 0 0,0 1 0,0-1 0,0 0 0,0 1 0,0-1 0,0 0 0,0 0 0,0 1 0,0-1 0,0 0 0,0 1 0,0-1 0,0 0 0,0 1 0,-4 9 2,0 1 0,-1-1 0,0-1 0,0 1 0,-1-1 0,0 0 0,-11 12 0,1-1 0,-90 121 0,-69 97 0,141-187 0,3 2 0,-44 100 0,69-136 0,0 0 0,1 0 0,0 0 0,2 1 0,0 0 0,1-1 0,1 1 0,1 28 0,0-41 0,1 1 0,-1 0 0,1-1 0,1 1 0,-1-1 0,1 1 0,0-1 0,0 0 0,0 1 0,1-1 0,0 0 0,0-1 0,0 1 0,1 0 0,-1-1 0,1 0 0,0 0 0,1 0 0,-1 0 0,0-1 0,1 0 0,0 0 0,0 0 0,0 0 0,0-1 0,0 0 0,1 0 0,-1 0 0,1-1 0,9 2 0,2-1 0,-1-1 0,1-1 0,0-1 0,0 0 0,-1-1 0,1-1 0,-1 0 0,0-2 0,0 1 0,30-15 0,-21 7 0,-1 0 0,0-2 0,0-1 0,-2-1 0,40-36 0,-47 38 0,0-2 0,22-32 0,-33 43 0,-1 0 0,0 0 0,0 0 0,0-1 0,0 1 0,-1-1 0,0 0 0,0 1 0,-1-1 0,0 0 0,0 0 0,0 0 0,-1 0 0,0-11 0,0 14 0,-1 1 0,0 0 0,0 0 0,0 0 0,0 1 0,0-1 0,0 0 0,-1 0 0,1 0 0,0 1 0,-1-1 0,1 1 0,-1-1 0,0 1 0,0 0 0,1-1 0,-1 1 0,0 0 0,0 0 0,0 1 0,0-1 0,0 0 0,0 0 0,0 1 0,-1 0 0,1-1 0,0 1 0,0 0 0,0 0 0,0 0 0,-1 0 0,1 0 0,0 1 0,-2 0 0,-13 1 0,0 0 0,1 2 0,-20 6 0,28-8 0,-27 8-1028,-23 8-4146,-75 29-12726,57-6 12112,55-28 4224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9737,'17'74'5497,"-13"-60"-5266,0 1-1,-1 0 1,0 0 0,-1 0 0,0 29-1,1 181 4512,3-106-3467,-2 65 82,-9 684 4188,-118 479-2315,97-965-5529,22-272 877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15599,'-2'0'61,"1"0"1,-1-1 0,1 1-1,-1 0 1,1 0-1,-1 0 1,1 1 0,-1-1-1,1 0 1,-1 0 0,1 1-1,0-1 1,-1 1-1,1-1 1,-1 1 0,1 0-1,0 0 1,-1-1 0,1 1-1,0 0 1,0 0-1,0 0 1,0 0 0,-2 2-1,4-1-66,-1-1 1,0 0-1,1 1 0,-1-1 0,1 0 0,0 1 0,-1-1 0,1 0 1,0 0-1,0 1 0,0-1 0,0 0 0,0 0 0,0 0 0,0 0 1,0 0-1,0-1 0,0 1 0,1 0 0,-1 0 0,0-1 0,1 1 1,-1-1-1,0 1 0,1-1 0,2 1 0,5 2 6,1-1-1,-1-1 0,1 0 1,-1 0-1,1 0 1,0-1-1,-1-1 1,13-2-1,23 1-68,514 13 5761,-233-2-5284,-72-1 1895,121 1-108,1170-48-590,-1064 21-1215,725 5 1825,-1105 13-1907,1073 56-347,-728-25 113,-271-24 256,288-25 0,11-20-331,-431 35 0,20-3 0,0 4 0,87 6 0,-148-4 0,-1 0 0,0 0 0,0 0 0,1 0 0,-1 1 0,0-1 0,0 0 0,0 0 0,1 1 0,-1-1 0,0 1 0,0-1 0,0 1 0,0 0 0,0-1 0,0 1 0,0 0 0,0 0 0,0 0 0,-1 0 0,1 0 0,0 0 0,0 0 0,-1 0 0,1 0 0,0 0 0,-1 0 0,1 0 0,-1 0 0,0 0 0,1 0 0,-1 1 0,0-1 0,0 0 0,0 0 0,0 3 0,-9 35 0,7-35 0,-2 10 0,-110 358 0,87-266 0,-20 170 0,-77 1135 0,105-1166 0,-10 670 0,31-810-2462,0-44-2015,3-1 0,14 63 1,-10-79-7749,-8-24 9721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12620,'45'36'2529,"-35"-27"-779,1-1 1,0 0-1,18 10 0,-24-16-1550,0 0 0,0 0 0,0 0 0,1-1 0,-1 1-1,1-1 1,-1-1 0,1 1 0,-1-1 0,1 0 0,-1 0 0,8-2 0,524-43 4603,-358 35-4716,89-10 969,198-10 205,-252 20-1289,313-2-126,-195 20 442,269 16 417,-346-9-705,154 15 0,394 34 0,-670-60 0,442 5 0,-326-6 0,158-2 0,-72-3 0,247-18 0,-231-4 0,35-5 0,-371 27 0,8 0 0,-1-2 0,1-1 0,42-14 0,-44 12 179,-18 6-279,9-7-753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332 122 4805,'-11'-101'9438,"12"96"-5360,5-10 6925,-5 19-10936,0 0 0,-1 0 0,1 1 0,-1-1 0,0 0 0,0 0 1,0 1-1,-1-1 0,1 0 0,-3 8 0,1 5 177,-45 291 1870,24-179-1772,-51 383-336,22-131-7,-37 435 1,83-754 0,-12 654 0,19-519 0,-3-112 0,-1-40 0,3 0 0,2 1 0,8 44 0,-3-58 0,-5-23 0,-1-1 0,1 1 0,-1 0 0,-1 0 0,0-1 0,0 1 0,-2 13 0,1-1 0,-13 28 0,-4 19 0,16-53 0,2-1 0,0 0 0,2-1 0,1-1-352,-1-4-5016,1 3-969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12876,'42'-25'4583,"-25"10"2397,-17 15-6921,1 0 0,-1-1-1,0 1 1,0 0 0,1-1-1,-1 1 1,0 0 0,0 0-1,1-1 1,-1 1 0,0 0-1,1 0 1,-1 0 0,1 0-1,-1-1 1,0 1 0,1 0 0,-1 0-1,0 0 1,1 0 0,-1 0-1,1 0 1,-1 0 0,0 0-1,1 0 1,-1 0 0,1 0-1,-1 0 1,0 0 0,1 1 0,-1-1-1,0 0 1,1 0 0,-1 0-1,1 1 1,8 14 1556,-3 18-223,-3 59-311,0-57-549,-2 0 0,-1 0-1,-6 39 1,-10 41-6802,-2 195 0,18-296 1942,-1-7-778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6630,'-16'13'1212,"10"-8"-617,0 0 0,0 0-1,0 0 1,-10 14 6523,15-19-7089,1 0-1,-1 0 1,1 1 0,-1-1-1,1 0 1,0 0-1,-1 0 1,1 0 0,-1 0-1,1 0 1,0 1-1,-1-1 1,1 0 0,-1 0-1,1 1 1,0-1-1,-1 0 1,1 0 0,0 1-1,-1-1 1,1 0-1,0 1 1,0-1 0,-1 0-1,1 1 1,0-1 0,0 1-1,0-1 1,0 0-1,-1 1 1,1-1 0,0 1-1,0-1 1,0 1-1,0-1 1,0 1 0,0-1-1,0 0 1,0 1-1,0-1 1,0 1 0,0-1-1,0 1 1,1-1-1,-1 0 1,0 1 0,0-1-1,1 1 1,-1 0 15,0 1 0,1-1 1,0 0-1,-1 0 0,1 0 0,-1 0 0,1 0 1,0 0-1,0 0 0,0 0 0,-1 0 1,1 0-1,0 0 0,0 0 0,0-1 1,0 1-1,0 0 0,2 0 0,4 0 150,1 0-1,0-1 1,0 1-1,-1-2 0,1 1 1,0-1-1,10-2 1,26-2 1621,591-8 8008,-108-6-9823,-185-4 0,-187 9 0,1 7 0,163 13 0,-271-3 0,80-8 0,-82 2 0,92 5 0,33 9 0,26 4 0,-179-12 0,9 2-6199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87 164 11979,'-15'-5'1350,"10"2"-956,1 1 1,-1 0-1,-1 1 1,1 0 0,0-1-1,0 1 1,0 1 0,-1-1-1,-8 1 1,12 1 662,-1 1-1401,-4 10 7318,9-11-6817,0 1 0,1-1 0,-1 1 0,0-1 0,1 0 0,-1 0 0,0 0 0,1 0 0,-1-1 0,1 1 0,0-1 0,-1 1 0,1-1 0,-1 0 0,1 0 0,0 0 0,4-1 0,57-9 1665,-43 6-1142,12 1-76,0 1-1,35 2 1,16 0 62,875-90-666,-668 57 0,369 4 0,-317 27 0,-326 3 0,-2 2 0,-4 0-182,-9-3-1163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88 106 9993,'-7'0'636,"-1"0"0,1 1 0,0 0-1,0 0 1,-1 1 0,1 0 0,0 0-1,0 0 1,1 1 0,-10 6 4004,16-7-4644,1 0 69,0 1 1,0-1-1,0 0 1,0 1-1,0-1 1,0 0-1,0 0 1,1 0-1,-1 0 1,1 0-1,0 0 1,-1-1-1,1 1 1,0 0-1,0-1 1,0 0-1,0 1 1,0-1-1,1 0 1,-1 0-1,0 0 1,0 0-1,1 0 1,-1-1-1,1 1 1,3 0 0,16 4 455,0-1 0,25 1 1,-25-2 291,66 5 448,166-4 1,88-30 2445,-69 4-2303,-137 14-1404,492-44 0,-219 15 0,-282 28 0,210-27 0,-313 31 0,-17 3 0,-1 0 0,1 1 0,-1 0 0,1 0 0,0 1 0,-1 0 0,1 0 0,0 1 0,-1-1 0,8 3 0,-2-1-2600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 7911,'46'-6'2029,"-26"6"6699,-36 28-5722,13-24-2937,0-1 1,-1 0-1,1 1 0,-1-1 1,0-1-1,0 1 1,0 0-1,0-1 0,-7 3 1,6-3-30,0 1 1,1-1 0,0 1-1,-1 0 1,1 0-1,0 0 1,0 0-1,0 1 1,-3 4 0,-3 5-15,1 0 0,0 1 0,1 0 1,0 0-1,1 1 0,1 0 0,-5 17 1,10-27-264,0 0 0,1 0 0,-1 0 1,1 0-1,0 1 0,0-1 0,0 0 1,1 0-1,0 0 0,3 9 0,-2-9-495,0 0 0,0-1 0,0 1 0,1-1 0,0 0 0,0 0 1,0 0-1,1 0 0,-1 0 0,1-1 0,0 1 0,7 4 0,-2-3-4480,4-2 2816,-4-1 1291,6 3-53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7 203 9257,'40'3'3699,"-36"-2"-2316,4 0-801,-1-1 0,1 0 0,0 0-1,11-2 1,-17-8-220,1 0-1,-1 0 1,-1 0-1,0 0 1,0 0-1,-1 0 0,-1-11 1,1 9-24,0 0-44,0 7-19,0 0-1,0-1 1,-1 1 0,1 0-1,-1-1 1,0 1 0,-1 0 0,1 0-1,-1 0 1,0 0 0,0 0-1,-4-5 1,5 8-243,-34-14-411,32 15 376,1 1-1,0 0 1,0 0-1,0 0 1,0 1-1,0-1 1,0 0-1,0 1 1,0-1-1,0 1 1,0 0-1,0-1 1,0 1 0,0 0-1,0 0 1,1 1-1,-1-1 1,0 0-1,1 0 1,-1 1-1,1-1 1,-1 1-1,1-1 1,0 1-1,0 0 1,-1 0-1,1-1 1,0 1 0,1 0-1,-1 0 1,0 0-1,0 0 1,1 0-1,0 0 1,-1 0-1,1 0 1,0 3-1,0 1-7,0-1-1,0 0 0,1 0 1,0 0-1,0 1 1,0-1-1,1 0 0,-1 0 1,1-1-1,1 1 0,-1 0 1,4 5-1,26 26-4,-21-24 217,0-1 0,-1 2 0,0 0 0,-1 0 0,7 15 1,-3-1 793,-6-12-585,0 0-1,-1 0 1,0 1-1,-1-1 1,-1 1 0,0 0-1,-2 1 1,2 19-1,-4-28-412,0-5 7,0-1 0,0 1-1,0-1 1,-1 1 0,1-1 0,-1 1 0,1-1 0,-1 1-1,0-1 1,0 0 0,-2 3 0,2-3 55,-27 43 3000,26-43-3036,-18 8-25,18-9 2,0-1 0,0 1 0,0 0 0,0-1 0,0 0 0,0 1 0,0-1 0,0 0 0,0 0 0,-1 0 0,1 0 0,0 0 0,0-1 0,0 1 0,0-1 0,0 1 0,0-1 0,0 0 0,0 0 0,0 1 0,0-1 0,-1-2 0,-1 1 0,1 0 0,0 0 0,0 0 0,1 0 0,-1 0 0,0 0 0,1-1 0,-1 1 0,1-1 0,0 0 0,0 0 0,0 0 0,0 0 0,1 0 0,-1 0 0,1 0 0,0 0 0,0-1 0,0 1 0,0 0 0,0-1 0,1 1 0,-1-7 0,-2-11 0,3 18 0,2-17 0,6-30-4342,-5 40 1049,1 1 0,0 0 0,1 0 0,-1 0-1,2 0 1,10-13 0,2-5-521,-9 13 2960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173 111 3491,'2'-5'-81,"1"-2"647,-1 0 0,1 0 0,-1-1 0,-1 1 0,1-1 0,-1 1 0,0-1 0,-1-11 3502,-9-1-2596,5 14 2298,0 6-3633,0-1 0,1 1-1,-1-1 1,0 1 0,1 0 0,-1 0-1,0 1 1,1-1 0,-1 1-1,1 0 1,-1 0 0,0 0 0,1 0-1,0 0 1,-1 1 0,1 0-1,-5 3 1,2 0-33,0 0 0,0 0 1,1 0-1,-1 1 0,1 0 0,1 0 0,-1 1 1,-3 6-1,-3 8-79,1 1 0,1 0 0,2 0 0,-11 42 0,16-10-330,2-52-330,23 38-3588,-20-37 3476,0 0 0,0 0-1,0 0 1,1 0-1,-1-1 1,1 1-1,0-1 1,0 0-1,-1 0 1,1-1 0,1 1-1,-1-1 1,0 1-1,0-1 1,1-1-1,7 2 1,9 2-875,-4 2 918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57 239 5894,'1'-1'101,"9"-10"1111,0-1 0,-1-1 0,8-13 0,-14 21-1021,-1 0-1,0 0 1,0 0 0,-1 0 0,1-1 0,-1 1-1,0 0 1,-1-1 0,1 1 0,-1-1 0,-1-10-1,-3-10 22,-2-19 1546,7 19 2534,-1 26-4294,0-1 0,0 1 0,-1 0 0,1 0 0,0-1 0,0 1 0,0 0 0,-1 0 0,1-1 0,0 1 0,-1 0-1,1 0 1,0 0 0,-1 0 0,1-1 0,0 1 0,0 0 0,-1 0 0,1 0 0,0 0 0,-1 0 0,1 0 0,-1 0 0,1 0 0,0 0-1,-1 0 1,1 0 0,0 0 0,-1 0 0,1 0 0,0 0 0,-1 0 0,1 1 0,0-1 0,0 0 0,-1 0 0,1 0 0,0 0 0,-1 1-1,1-1 1,0 0 0,-16 6 9,10 0-4,0 1 0,0-1 0,0 1 1,1 0-1,0 0 0,1 0 0,0 1 0,0 0 0,0 0 0,-2 11 0,-1 5 18,1 1 0,-5 48-1,10-70 12,2-1 11,1 5-107,-1-5 71,0-1 1,-1 0-1,1 0 0,0 0 0,0 0 1,-1 0-1,1 0 0,0 0 0,0 0 1,0 0-1,0-1 0,0 1 0,1 0 0,-1-1 1,0 1-1,0 0 0,0-1 0,1 1 1,-1-1-1,0 0 0,0 0 0,1 1 1,-1-1-1,0 0 0,1 0 0,-1 0 1,0 0-1,1 0 0,-1 0 0,0-1 1,1 1-1,-1 0 0,0-1 0,0 1 1,0-1-1,2 0 0,3-1 21,-1 0 1,1 0-1,-1-1 0,1 0 1,8-6-1,-4-1 370,-1 0 1,0-1 0,-1 0-1,14-22 6485,-16 58-6707,-18 48 170,-24 82 0,-6 29-2635,37-152-1541,-2 59 1,8-85-243,2 15 1507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4228,'0'0'1954,"4"4"-1431,11 10 10569,-10-7-9548,-5-7-1501,0 1 1,1-1-1,-1 1 0,0-1 0,0 1 1,1 0-1,-1-1 0,0 1 0,0-1 1,0 1-1,0 0 0,0-1 1,0 1-1,0 0 0,0-1 0,0 1 1,0 0-1,0-1 0,0 1 0,0 0 1,0-1-1,-1 1 0,1-1 1,0 1-1,0 0 0,-1-1 0,1 1 1,-1-1-1,1 1 0,0-1 1,-1 1-1,1-1 0,-1 1 0,1-1 1,-1 0-1,1 1 0,-1-1 0,1 0 1,-1 1-1,0-1 0,1 0 1,-1 0-1,1 1 0,-1-1 0,0 0 1,0 0-1,-1 1 272,-14 1 416,11-1-697,1 0 1,-1 0-1,0 1 0,0-1 1,1 1-1,-1 0 0,1 1 0,-1-1 1,-5 5-1,6-3-39,1 0 1,0 0-1,0 0 0,1 0 1,-1 0-1,1 1 0,0-1 0,0 1 1,0-1-1,1 1 0,0 0 1,-1 0-1,2 0 0,-2 6 0,0 15 187,2-23-230,4 41 261,-4-35-52,0-7 378,0 1-331,0 7 80,13 117 3244,-11-118-3108,-2-7-56,0 2-223,-1-1 0,2 1 1,-1-1-1,0 1 0,1-1 0,-1 1 0,1-1 0,0 0 0,0 1 0,0-1 0,1 0 0,-1 0 0,1 1 0,0-1 0,0 0 0,0-1 0,0 1 0,0 0 0,0-1 0,1 1 1,0-1-1,-1 0 0,1 1 0,0-2 0,0 1 0,0 0 0,0 0 0,6 1 0,4 4-145,1-3 0,39 12 0,-40-15 0,-11-2-81,0 1 0,0 0 0,0 0 0,0-1 0,0 1-1,0 0 1,0 1 0,0-1 0,0 0 0,0 1 0,0-1 0,0 1 0,0-1 0,0 1 0,1 1 0,1 0-266,-2-1-764,27-1-10471,-18-1 5420,-4-2 3659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39 6214,'34'13'2672,"-8"-3"-236,-10-7 2177,-16-3-4514,1 0 0,-1 0 0,1 0 0,0 0 0,-1-1 0,1 1 0,0 0-1,-1 0 1,1 0 0,0-1 0,-1 1 0,1 0 0,-1-1 0,1 1 0,-1 0 0,1-1 0,-1 1 0,1-1 0,-1 1-1,1-1 1,-1 1 0,1-1 0,-1 1 0,0-1 0,1 0 0,-1 1 0,0-1 0,0 1 0,1-1 0,-1 0 0,0 1-1,0-1 1,0 0 0,0 1 0,0-1 0,0 0 0,0 1 0,0-1 0,0-1 0,-5-21 546,4 20-544,-37-17 1447,34 21-1533,1-1 0,-1 0 0,0 1 0,0 0 0,1 0 0,-1 0 0,1 0 0,-1 1 0,1-1 0,-1 1-1,1 0 1,0 0 0,0 0 0,0 0 0,0 1 0,0-1 0,0 1 0,1 0 0,-1 0 0,1 0 0,-4 6 0,-6 9 145,1 0-1,-13 28 1,23-45-156,-4 11 6,0-1 1,1 0 0,0 1-1,-3 20 1,6-30 16,20 23 69,-16-24-77,-1-1 1,0 1-1,0-1 1,1 1-1,-1-1 0,0 0 1,1 0-1,-1 0 1,0-1-1,1 1 0,-1 0 1,0-1-1,1 1 1,-1-1-1,0 0 0,0 0 1,0 0-1,0 0 1,0 0-1,0 0 0,0-1 1,3-1-1,3-6 5,0 1 0,0-1 0,11-17 0,-3 4 299,-15 20 120,4-4 1513,0 0 286,3 19-2490,11 61-1994,-18-72 1560,0 0 0,0 0 0,0 0 1,0 0-1,0 0 0,0 0 0,1-1 0,-1 1 0,1 0 0,-1-1 0,1 1 1,0-1-1,-1 1 0,1-1 0,0 0 0,0 0 0,0 0 0,0 0 0,0 0 0,4 1 1,-2 0-812,1-1 1,0 0 0,0 0 0,0 0 0,0 0 0,9-1-1,-12 0 709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5797,'0'0'3300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2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38 13549,'-10'-7'1428,"-19"-16"979,11 15 2945,17 8-5320,0 1 0,1-1-1,-1 0 1,0 0 0,1 0-1,-1 1 1,0-1 0,1 0-1,-1 1 1,1-1 0,-1 0-1,1 1 1,-1-1 0,1 1 0,-1-1-1,1 1 1,-1-1 0,1 1-1,-1 0 1,1-1 0,0 1-1,-1-1 1,1 1 0,0 0-1,0-1 1,-1 1 0,1 0 0,0-1-1,0 1 1,0 0 0,0-1-1,0 1 1,0 0 0,0 0-1,0-1 1,0 1 0,0 0-1,0-1 1,0 1 0,1 0 0,-1-1-1,0 1 1,1 1 0,10 30 714,86 168 3557,-94-191-4108,0-1 65,0 0 1,0-1 0,1 1 0,0-1 0,1 0 0,-1 0 0,1 0 0,1 0 0,-1-1 0,1 0 0,0 0 0,8 5 0,-12-9-261,1-1 0,-1 1 0,1-1 0,0 0 0,-1 0 0,1 0 0,0 0 0,0 0 0,0 0 0,0-1 0,0 0 0,0 1 0,0-1 0,0 0 0,0 0 0,0-1 0,0 1 0,0-1 0,0 1 0,-1-1 0,1 0 0,0 0 0,0 0 0,-1-1 0,1 1 0,0-1 0,-1 1 0,1-1 0,-1 0 0,0 0 0,4-3 0,15-17-1079,-1-1-1,0 0 1,-2-1 0,29-50 0,25-33-3604,-50 73-6282,-10 15 683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46 6694,'54'-19'12850,"-57"4"-9636,0 13-2907,0 0 1,0 1 0,0 0 0,-1-1 0,1 1 0,0 1-1,-1-1 1,-5 0 0,6 1 359,-35 5 225,31-1-871,0 1 1,0 0-1,1 0 0,0 1 0,0 0 1,0 0-1,0 0 0,1 0 1,0 1-1,-4 8 0,-3 2 113,2-4-144,0 1 0,2 0 0,-11 21-1,17-29-2,-1-1 0,2 0-1,-1 1 1,0-1-1,1 1 1,0 0-1,0-1 1,1 1-1,0 0 1,0-1-1,0 1 1,1 0-1,0 5 1,0-8-335,0-1 0,0 0 0,0 0 0,0 0 0,0 0 0,1 0 0,-1 0 0,1 0 0,-1 0 0,1-1 1,0 1-1,-1-1 0,1 1 0,0-1 0,0 1 0,0-1 0,0 0 0,0 0 0,1 0 0,-1 0 0,0-1 0,0 1 0,1 0 1,-1-1-1,0 0 0,1 1 0,-1-1 0,4 0 0,1 0-1194,1 0 0,0-1 0,0 0 0,0 0-1,-1 0 1,1-1 0,7-3 0,20-13-2040,-20 10 2910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38 12204,'17'-35'4452,"-16"32"-1836,-4 13 293,-16 47-2060,-20 53 531,16-47-1086,2 1 1,-18 95-1,38-156-282,1 1 1,-1-1-1,1 1 0,0-1 0,0 1 1,0-1-1,1 1 0,-1-1 0,1 1 1,2 6-1,-3-9 0,1 0 1,0 0 0,-1 0 0,1 0-1,0 0 1,-1 0 0,1 0 0,0-1-1,0 1 1,0 0 0,0 0 0,0-1-1,0 1 1,0 0 0,0-1 0,0 1-1,0-1 1,0 1 0,0-1 0,0 0-1,2 1 1,1-1-24,-1 0-1,1-1 1,-1 1 0,0-1-1,1 0 1,-1 0-1,0 0 1,0 0 0,0 0-1,0-1 1,0 0-1,0 1 1,0-1 0,0 0-1,-1 0 1,1-1-1,-1 1 1,1 0-1,1-4 1,28-32-299,-19 21 254,1 1 0,0 1 0,32-27 0,-44 41 174,0 0-33,13-5 72,-10 5-125,10 2 83,-12-1-118,0 1 0,-1 0-1,1-1 1,-1 1 0,1 0-1,-1 0 1,1 0 0,-1 1 0,0-1-1,0 1 1,1-1 0,-1 1-1,0 0 1,0-1 0,-1 1-1,1 0 1,0 0 0,-1 0-1,1 1 1,-1-1 0,1 0-1,-1 1 1,0-1 0,0 1-1,1 2 1,8 32 1123,-4-6 4327,-6-29-5419,0 0-1,0 0 1,0 0-1,-1 0 1,1 1-1,-1-1 1,1 0 0,-1 0-1,0 0 1,1 0-1,-1 0 1,0 0-1,0 0 1,-1-1-1,1 1 1,0 0 0,-1-1-1,1 1 1,-1 0-1,1-1 1,-1 0-1,0 1 1,1-1-1,-4 1 1,-38 19 116,-6-9-2900,25-6-1757,-1-2 1,-49 2 0,55-5-4612,1 2 4411,16-3 3293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154 157 23510,'-3'0'186,"-4"-2"209,1 1-1,-1 0 1,1 0-1,0 1 0,-1 0 1,1 0-1,-1 1 0,1-1 1,-1 2-1,1-1 1,0 0-1,-1 1 0,1 1 1,0-1-1,0 1 0,1 0 1,-1 0-1,1 0 1,-1 1-1,1 0 0,0 0 1,-7 7-1,8-6-394,9-8 0,19-9 0,15 4 0,1 1 0,0 3 0,0 1 0,0 2 0,0 2 0,43 6 0,-70-6 0,74-1 0,0-3 0,-1-4 0,104-22 0,-110 17 0,15-4 0,214-23 0,-226 30 0,-40 3 0,76 0 0,-108 6-705,4-47-29980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 17424,'-6'-1'646,"0"1"-1,1 0 0,-1 0 0,0 0 1,0 1-1,1-1 0,-1 2 0,1-1 1,-1 1-1,1-1 0,-1 1 0,1 1 1,0-1-1,-9 7 4666,13 3-4889,1-11-405,0 0 1,0 0-1,0 0 1,0 0-1,0 0 1,0 0-1,0 0 0,0 0 1,0 0-1,1 0 1,-1 0-1,0 0 1,1 0-1,-1 0 1,1 0-1,-1 0 1,1 0-1,-1-1 1,1 1-1,0 0 0,-1 0 1,1-1-1,0 1 1,0 0-1,0-1 1,-1 1-1,1 0 1,0-1-1,0 1 1,0-1-1,0 0 1,1 1-1,21 14-17,1-1 0,0-2 0,28 11 0,91 45 0,-141-67 0,0 0 0,0-1 0,-1 1 0,1 0 0,0 0 0,-1 0 0,1 0 0,-1 1 0,0-1 0,1 0 0,-1 1 0,0-1 0,1 0 0,-1 1 0,0 0 0,0-1 0,0 1 0,-1 0 0,1-1 0,0 1 0,-1 0 0,1 0 0,-1-1 0,1 1 0,-1 0 0,0 0 0,0 0 0,0 0 0,0 0 0,0 0 0,0-1 0,-1 1 0,1 0 0,0 0 0,-1 0 0,0 0 0,1-1 0,-2 4 0,-3 2 0,1 0 0,-1 0 0,-1 0 0,1 0 0,-1-1 0,-8 6 0,9-6 0,-57 54-3011,-33 31-8417,9-9 896,30-27 7076,14-13 1102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 7367,'-1'-8'757,"1"4"-594,-1 1 0,0-1 0,1 0-1,0 0 1,0 1 0,0-1-1,0 0 1,0 0 0,1 1-1,0-1 1,0 0 0,0 1 0,0-1-1,1 1 1,-1-1 0,4-5-1,-3 8 442,-2-1-514,1 1 1,0 0-1,0 0 1,0 0 0,-1-1-1,1 1 1,1 0-1,-1 0 1,0 1 0,0-1-1,0 0 1,0 0-1,1 0 1,-1 1 0,0-1-1,1 1 1,-1-1-1,0 1 1,1-1 0,-1 1-1,1 0 1,1-1-1,0 1-42,1-1 0,-1 1 0,0-1 0,1 1 0,-1 0 0,0 0-1,1 0 1,-1 1 0,6 0 0,53 26 2418,-14-5-1262,2-2 0,0-2 0,84 18 0,420 21 1200,5-49 1073,-307-6-3016,549 41 3219,21 0-3218,-687-40-972,130-2 578,-135-16-7129,-95 9-1351,57-20 0,-41 10 2828,-30 6 4538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5797,'7'-5'841,"10"-10"1480,1 0 1,25-14-1,-32 25-1746,0 0 0,0 1 0,0 0 0,1 1 0,-1 0 0,0 1 0,1 0 0,15 1 0,15-1 1420,404-6 2356,3 37 1809,-186-10-4676,-71-7-1484,492 22 0,679-60 0,-1169 19-2469,227-20-8643,-398 24 7405,-16 2 2024,0-1 1,0 1-1,0-2 0,0 1 1,0-1-1,-1 0 1,9-3-1,-1-3 594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4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18225,'-1'0'229,"0"0"0,-1 0 1,1 0-1,0 0 0,0 0 0,0 0 0,0-1 0,-1 1 0,1 0 0,0-1 0,0 1 0,0-1 0,0 1 1,0-1-1,0 0 0,0 1 0,0-1 0,-1-1 0,2 2-179,1-1 1,-1 1-1,0-1 1,1 0 0,-1 1-1,0-1 1,1 1-1,-1 0 1,1-1-1,-1 1 1,1-1-1,-1 1 1,1 0-1,-1-1 1,1 1-1,-1 0 1,1-1-1,-1 1 1,1 0-1,0 0 1,-1 0-1,1-1 1,-1 1-1,1 0 1,0 0-1,-1 0 1,1 0-1,0 0 1,-1 0-1,1 0 1,-1 0-1,1 1 1,0-1-1,-1 0 1,2 1-1,49 0 330,68 11-1,-60-5-310,273 52 182,-64-9-86,689 58 1191,-505-62 3860,-96-12-4848,369 50-181,-613-65-745,207 41-5109,-253-44 3428,-1 3 1,110 48 0,-153-56-3168,-1 0 0,38 27 0,-33-17 3463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91 102 6630,'5'-5'934,"0"0"-1,-1 0 0,1 0 1,-1-1-1,0 1 1,0-1-1,-1 0 0,0 0 1,0-1-1,0 1 1,-1-1-1,3-10 6780,-5 14-6638,0 3-988,0 0 0,0-1 0,0 1 0,0-1 0,1 1 0,-1 0 0,0-1 0,0 1 0,0 0 0,0-1 0,0 1 0,0-1 0,0 1 0,0 0 0,0-1 1,-1 1-1,1-1 0,0 1 0,0 0 0,0-1 0,0 1 0,0 0 0,-1-1 0,1 1 0,0 0 0,0-1 0,-1 1 0,1 0 0,0 0 0,0-1 0,-1 1 0,1 0 0,0 0 0,-1-1 0,1 1 0,0 0 0,-1 0 0,1 0 0,0 0 0,-1 0 0,1-1 0,-1 1 0,1 0 0,0 0 0,-1 0 0,1 0 0,-1 0 0,1 0 0,0 0 0,-1 0 0,1 0 0,0 1 0,-1-1 1,1 0-1,-1 0 0,1 0 0,0 0 0,-1 0 0,1 1 0,0-1 0,-1 0 0,1 0 0,0 1 0,-1-1 0,-5 4-96,-1 0 0,1 0 0,0 0 0,0 1-1,0 0 1,1 0 0,-1 1 0,1-1 0,-6 10 0,9-12 127,-6 12-81,1-4-46,3-4-24,0 0 0,0 0 0,0 0 0,1 1 1,0-1-1,1 1 0,-3 11 0,5-16 6,-1 0 0,0 0 0,1 0 0,0 0-1,0 0 1,0 0 0,0 0 0,0 0 0,1 0 0,-1-1 0,1 1 0,0 0 0,0 0 0,0 0 0,0 0 0,0-1 0,1 1 0,-1 0 0,1-1 0,0 0 0,0 1 0,0-1 0,0 0 0,0 0 0,4 4 0,7 3-176,0-1 1,0 0 0,0 0 0,16 5-1,19 12-95,-16 2 416,-14-13-202,-16-14-9,0 1-211,19 16-1239,-12-9 1597,0-1-12,-7-6 49,-2 0-94,1-1 10,-1 1 0,1-1 0,-1 1 0,0-1 0,1 0 0,-1 1 0,0-1 0,0 1 0,1-1 0,-1 1 1,0 0-1,0-1 0,0 1 0,0-1 0,0 1 0,0-1 0,0 1 0,0-1 0,0 1 0,0 0 1,0-1-1,0 1 0,0-1 0,0 1 0,0-1 0,0 1 0,-1-1 0,1 1 0,0-1 0,0 1 0,-1-1 1,1 1-1,0-1 0,-1 1 0,-9 20 31,4-15-132,-1 0-1,0 0 1,0 0-1,0-1 1,-1 0-1,0-1 1,0 0 0,0 0-1,0-1 1,-1 1-1,0-2 1,-14 3-1,-24 11-4218,42-14 3138,0-1 1,0 0-1,0 0 0,0 0 1,1-1-1,-1 1 0,0-1 1,0 0-1,0-1 1,-7 0-1,-10-6-6831,11 0 6848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9097,'47'-102'11397,"-47"101"-11557,1-1-1,0 1 1,0 1 0,0-1-1,0 0 1,0 0 0,0 0-1,0 0 1,1 1 0,-1-1-1,0 1 1,0-1 0,0 1 0,1-1-1,-1 1 1,0-1 0,1 1-1,-1 0 1,0 0 0,1 0-1,-1 0 1,0 0 0,1 0-1,-1 0 1,0 0 0,1 1-1,1 0 1,38 15-6087,-30-11 4630,-6-3 874,40 11-5262,-30-11 5253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48 9001,'57'-47'10858,"-55"46"-10897,-5 7-48,-5 8-54,-8 15 164,2 0 0,-18 50 0,20-46-81,-2 0-1,-20 35 0,8-23-517,-35 79-1,59-118 342,0 8 150,0 0 74,2-13 11,0 1 0,0-1 0,0 0 0,0 0 0,0 0 0,0 0 0,0 0 0,0 0 0,0 0 0,0 0 0,0 0 0,1 0 0,-1 0 0,0 0 0,1 0 0,-1 0 0,1 0 0,-1 0 0,1 0 0,0 0 0,1 1 0,1 2 0,-2-2 0,-1 0 0,1-1 0,0 1 0,0 0 0,1 0 0,-1-1 0,0 1 0,0-1 0,1 1 0,-1-1 0,1 0 0,-1 1 0,1-1 0,0 0 0,0 0 0,-1 0 0,1 0 0,0 0 0,0-1 0,0 1 0,0-1 0,0 1 0,0-1 0,0 1 0,0-1 0,0 0 0,0 0 0,0 0 0,0 0 0,0-1 0,0 1 0,0 0 0,0-1 0,2 0 0,3-1 0,-1-1 0,1 1 0,-1-1 0,0 0 0,1 0 0,-1-1 0,-1 0 0,1 0 0,5-6 0,-9 9 0,1-1 0,-1 0 0,1 0 0,0 1 0,0 0 0,-1-1 0,1 1 0,0 0 0,4-1 0,25-12 0,-11 5 0,-20 9 0,0 0 0,0 0 0,1-1 0,-1 1 0,0 0 0,0-1 0,0 1 0,0-1 0,0 0 0,1 1 0,-1-1 0,0 0 0,0 1 0,-1-1 0,1 0 0,2-1 0,10-12-155,0-2 545,5-41-3620,-36 65-11749,6 1 14957,-26-1 17,32-9 5,-18-9 0,-3 3 0,0 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9833,'13'-9'2050,"-10"7"-753,37 11 7421,-33-1-7298,-1 1-1,0 0 1,-1 0 0,7 18-1,16 26 2133,33 37-3365,-16-28-177,-4 2 1,67 138 0,4 128-11,-98-292-3624,29 44-12659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95 100 3235,'-24'-37'1975,"20"29"-914,-1 0-1,0 0 1,0 0-1,-1 1 1,-16-15 4688,-1 21 10655,29 4-16391,1-1 1,-1 1 0,1-1 0,0 0 0,0 0 0,0-1-1,11 1 1,-4 0-23,28 4 9,-22-4 0,0 2 0,-1 0 0,32 10 0,-36-6 0,-14-8 0,1 1 0,-1-1 0,0 1 0,1-1 0,-1 1 0,0 0 0,1 0 0,-1 0 0,0 0 0,0 0 0,0 0 0,0 0 0,0 0 0,0 0 0,0 1 0,0-1 0,0 0 0,-1 1 0,1-1 0,0 0 0,-1 1 0,1-1 0,-1 1 0,0-1 0,1 1 0,-1-1 0,0 1 0,0-1 0,0 1 0,0-1 0,0 1 0,0 0 0,0-1 0,-1 1 0,1-1 0,-1 0 0,1 1 0,-1-1 0,1 1 0,-1-1 0,0 0 0,0 1 0,0-1 0,1 0 0,-1 0 0,0 1 0,-1-1 0,0 1 0,-4 4 0,-1 0 0,0-1 0,0 0 0,0 0 0,-12 6 0,18-10 0,-50 24 0,-71 25 0,111-44 0,10-5 0,0-1 0,0 1 0,0 0 0,0 0 0,0 0 0,0 0 0,0 0 0,0 1 0,0-1 0,1 0 0,-1 0 0,1 0 0,-1 1 0,1-1 0,-1 0 0,1 1 0,0-1 0,-1 0 0,1 1 0,0-1 0,0 0 0,0 1 0,0-1 0,0 0 0,1 1 0,-1-1 0,0 1 0,1-1 0,-1 0 0,0 0 0,1 1 0,0-1 0,-1 0 0,2 2 0,25 24 0,-21-23 0,0-1 0,0 0 0,1-1 0,-1 1 0,0-1 0,1 0 0,0-1 0,-1 0 0,13 1 0,-10-1 0,1 0 0,-1 1 0,0 0 0,1 0 0,-1 1 0,0 0 0,-1 1 0,1 0 0,12 7 0,-9-1 0,-11-9 0,0 0 0,0 0 0,0 0 0,0 0 0,0 0 0,0 0 0,0 0 0,-1 0 0,1 0 0,0 1 0,-1-1 0,1 0 0,-1 0 0,1 1 0,-1-1 0,0 0 0,0 1 0,1-1 0,-1 0 0,0 1 0,0-1 0,0 0 0,-1 1 0,1-1 0,0 0 0,0 1 0,-1-1 0,1 0 0,-1 1 0,1-1 0,-2 2 0,-23 25 0,23-26 0,-11 8-152,1-1-1,-1-1 1,-1 0 0,1-1 0,-1 0-1,0-1 1,-1-1 0,-30 7 0,5 1-464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31 15343,'66'-31'15742,"-64"34"-14627,-1-3-1101,-1 0-1,0 0 0,0 0 0,1 0 0,-1 0 1,0 1-1,0-1 0,1 0 0,-1 0 0,0 0 0,0 0 1,0 1-1,1-1 0,-1 0 0,0 0 0,0 0 0,0 1 1,0-1-1,0 0 0,1 0 0,-1 1 0,0-1 0,0 0 1,0 0-1,0 1 0,0-1 0,0 0 0,0 0 1,0 1-1,0-1 0,0 0 0,0 0 0,0 1 0,0-1 1,0 0-1,0 0 0,0 1 0,0-1 0,-1 0 0,1 0 1,0 1-1,0-1 0,-7 17-13,-1-1 0,-1 0 0,0-1 0,-1 0 0,-19 23 0,-6 9 0,-88 160 0,92-152 0,16-26-1351,1 1 1,-9 33-1,22-50-6157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9353,'12'-20'3915,"0"0"-1,18-20 11110,-30 40-15013,1-1 0,-1 1 0,0 0-1,1 0 1,-1-1 0,0 1-1,0 0 1,1 0 0,-1-1 0,1 1-1,-1 0 1,0 0 0,1 0-1,-1 0 1,0-1 0,1 1 0,-1 0-1,1 0 1,-1 0 0,0 0-1,1 0 1,-1 0 0,1 0 0,-1 0-1,0 0 1,1 0 0,-1 1-1,1-1 1,-1 0 0,0 0 0,1 0-1,-1 0 1,1 1 0,-1-1-1,0 0 1,1 0 0,-1 1-1,0-1 1,1 1 0,16 9 121,-11 3-132,0-1 0,-2 0 0,1 1 0,-1 0 0,-1 0 0,-1 0 0,2 14 0,4 17 0,7 9-2118,2-1 1,3-1-1,2 0 1,2-2-1,43 68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4:5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31 15343,'-28'4'4262,"-16"3"167,15-5 2099,38-8-4293,37-18-2559,-45 23 269,58-10-7167,-21 14-7714,-22-7 5925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45 11050,'-6'-3'2470,"-30"-14"894,17 15 7811,92-7-9729,-12 6-1227,70-7 998,-129 10-549,22 10 490,-22-8-1158,0-1 0,0 1 0,0 0 0,0 0 0,0 0 0,0 0 0,-1 0 0,1 0 0,-1 0 0,1 1 0,-1-1 0,0 0 0,0 1 0,0-1 0,0 1 0,-1 0 0,1-1 0,-1 1 0,1-1 0,-1 4 0,-6 41 0,6-46 0,-11 34 0,-1 0 0,-2-1 0,-28 52 0,-21 49 0,60-130 0,0 12 0,0 8 0,40-25-31998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9929,'18'-12'3099,"0"1"-1,1 1 1,0 0-1,22-7 0,-38 17-1427,3-2-1292,0 1-1,0-1 0,0 2 1,0-1-1,1 1 0,-1 0 0,0 0 1,0 1-1,1-1 0,-1 1 1,0 1-1,0-1 0,0 1 1,7 3-1,1 0-378,0-2 0,-13-3 0,0 0 0,0 0 0,0 1 0,0-1 0,0 0 0,0 1 0,0-1 0,0 1 0,1-1 0,-1 1 0,-1 0 0,1-1 0,0 1 0,0 0 0,0 0 0,0-1 0,0 1 0,-1 0 0,1 0 0,0 0 0,-1 0 0,1 0 0,-1 0 0,1 0 0,-1 0 0,1 0 0,-1 0 0,0 1 0,0-1 0,1 0 0,-1 0 0,0 0 0,0 3 0,-11 26 0,10-28 0,-3 4 0,1 0 0,-2 0 0,1 0 0,-1-1 0,0 0 0,-8 7 0,-9 9 0,14-8 0,2 0 0,5-9 0,0-1 0,0 1 0,1 0 0,-1 0 0,1-1 0,0 1 0,0 0 0,0 0 0,0 0 0,1-1 0,0 1 0,-1 0 0,1-1 0,1 1 0,-1-1 0,0 1 0,1-1 0,0 1 0,0-1 0,0 0 0,0 0 0,3 3 0,4 5 0,0-1 0,0-1 0,21 16 0,-24-20 0,33 20 0,-29-20 0,-1 0 0,1 1 0,-1 1 0,-1-1 0,0 2 0,13 12 0,-10-8 0,-11-11 0,1 0 0,0-1 0,0 1 0,-1 0 0,1 0 0,0 0 0,-1-1 0,1 1 0,-1 0 0,1 0 0,-1 0 0,1 0 0,-1 0 0,0 0 0,1 0 0,-1 0 0,0 0 0,0 0 0,0 0 0,0 0 0,0 0 0,0 0 0,0 1 0,0-1 0,0 0 0,-1 0 0,1 0 0,0 0 0,-1 0 0,1 0 0,0 0 0,-1 0 0,1-1 0,-1 1 0,-1 2 0,0-1 0,-1 3-413,0-1 1,0 1-1,0-1 1,-1 0-1,0 0 1,1 0-1,-2 0 1,1-1-1,0 0 1,-1 0-1,0 0 1,1 0-1,-1-1 1,0 1-1,0-1 1,-1-1-1,1 1 0,-7 1 1,-5 0-1724,0 0 0,0 0-1,0-2 1,-28-1 0,12-5-5787,3-7 3787,12-1 2940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12876,'-47'55'19603,"46"-53"-19320,-10 11-278,10-13-5,1 1 0,-1-1 0,1 1 0,-1-1 0,1 1 0,0-1 0,-1 1 0,1-1 0,0 1 0,-1 0 0,1-1 0,0 1 0,0 0 0,-1-1 0,1 1 0,0 0 0,0-1 0,0 1 0,0 0 0,0-1 0,0 1 0,0 1 0,0 11 0,0-1 0,1-1 0,1 1 0,0 0 0,0-1 0,1 1 0,9 21 0,9 41 0,-19-46 5,0-1 0,-3 39 0,0 9-121,1-72-856,1-2 1765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 16175,'0'-3'519,"-4"-38"8793,11 28-4584,-6 13-4631,0 0-1,0 0 1,0 0 0,0 0 0,0 0 0,-1 0 0,1 0-1,0 0 1,0 0 0,0 1 0,0-1 0,0 0-1,0 1 1,0-1 0,0 0 0,0 1 0,-1-1 0,1 1-1,0 0 1,1 0 0,30 21-97,0 1 0,-2 2 0,29 29 0,-57-52 0,1 0 0,-1 1 0,1-1 0,-1 1 0,0 0 0,0 0 0,0 0 0,0 0 0,-1 0 0,1 0 0,-1 0 0,0 1 0,0-1 0,0 0 0,0 1 0,0-1 0,-1 1 0,0-1 0,1 1 0,-1-1 0,-1 1 0,1-1 0,0 1 0,-1-1 0,0 0 0,0 1 0,0-1 0,0 0 0,0 1 0,-1-1 0,1 0 0,-1 0 0,0 0 0,0 0 0,0 0 0,0-1 0,-4 4 0,-3 2 0,0 0 0,-1-1 0,0 0 0,0 0 0,-1-1 0,1-1 0,-1 1 0,-15 3 0,-28 6-5,51-14-390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10826,'0'0'17868,"11"23"-14147,-13-17-3683,0 0 0,0 0 0,0 0 0,-1 0 0,0 0 0,0 0 0,0-1 0,-7 9 0,6-10-37,1 1-1,-1 0 1,1-1 0,1 1 0,-1 1 0,1-1 0,-1 0 0,2 1 0,-1-1 0,-1 8 0,-13 106-1,7-59 0,-2 85 0,13-123-3716,5-1-12203,11-20 5179,-8-10 9437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65 15278,'0'-5'1041,"-1"0"0,2 1 0,-1-1 0,1 1 0,-1-1 0,1 1 0,0-1 0,1 1 0,1-6 0,-2 9-835,-1 0-1,1 0 0,-1 0 1,1 1-1,-1-1 0,1 0 1,0 1-1,-1-1 0,1 0 1,0 1-1,0-1 0,-1 0 1,1 1-1,0 0 0,0-1 1,0 1-1,0-1 1,-1 1-1,1 0 0,0-1 1,0 1-1,0 0 0,0 0 1,0 0-1,1 0 0,21 9-1198,1 8 1486,8 4-174,-1 2 1,0 1 0,29 31 0,-59-53-208,2 21 64,-2-22-193,-1 1 0,1 0 0,-1 0-1,0 0 1,0-1 0,0 1 0,1 0 0,-2 0-1,1 0 1,0 0 0,0 0 0,-1-1-1,1 1 1,-1 0 0,1 0 0,-1 0 0,0-1-1,0 1 1,0 0 0,0-1 0,-1 3-1,-3 2-85,0 1 0,0-1 0,-1 0-1,0 0 1,0-1 0,-1 0 0,1 0 0,-1 0-1,-7 3 1,-8 2 63,1 0 0,-37 10-1,56-19-162,2 1-1088,0 0 1318,0 0 0,0 0 0,0 0 0,1 0 0,-1 0 0,1 0 0,-1 0 0,1 0 0,0 0 0,0-1 0,0 1 0,0 0 0,0 0 0,0-1 1,0 1-1,1-1 0,-1 1 0,1-1 0,-1 1 0,1-1 0,-1 0 0,1 0 0,0 0 0,0 0 0,-1 0 0,1 0 0,3 1 0,67 25 647,-56-21-344,10 2-47,-16-6-145,0 1-1,-1 0 1,1 0 0,-1 1 0,0 0 0,0 1 0,-1 0 0,1 1 0,-1-1 0,0 2 0,10 9 0,-14-8-138,0 1 0,-1-1 0,0 1 0,-1 0 0,3 15 0,-7-19 0,1 0 0,-1 0 0,0 0 0,-1 0 0,1-1 0,-1 1 0,0-1 0,0 1 0,0-1 0,-1 0 0,0 0 0,-6 5 0,-2 2 0,-1-1 0,-25 16 0,-51 21-2571,68-38 878,-2 0 0,1-1-1,-1-1 1,0-1 0,-1-2 0,1 0 0,-45 1-1,28-7-7813,-1-2 4761,13-1 3438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516 145 15599,'3'-17'2116,"4"-49"2959,-7 62-3993,0 0 0,0 0 0,-1 1 0,0-1-1,1 0 1,-1 0 0,-1 1 0,-2-7 0,4 8-1073,-1 1-1,1 0 1,-1-1 0,0 1 0,0 0 0,0 0 0,0 0-1,0 0 1,0 0 0,0 0 0,0 0 0,0 0 0,0 0-1,-1 0 1,1 1 0,0-1 0,-1 0 0,1 1 0,0-1-1,-1 1 1,1 0 0,-1-1 0,1 1 0,0 0 0,-1 0-1,1 0 1,-1 0 0,1 0 0,-1 0 0,1 0-1,-1 0 1,1 1 0,-2 0 0,-33 20-69,35-21 60,-28 28 0,1 1 0,2 1 0,0 1 0,3 1 0,-35 60 0,-2 2 0,-101 122-8376,146-193 2055,4-5-3704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8360,'1'2'10961,"3"22"2437,21 1-13350,-17-4-48,-5-18 0,-1-3 0,0-1 0,-1 0 0,1 1 0,0-1 0,0 1 0,0 0 0,0-1 0,0 1 0,0 0 0,0 0 0,0 0 0,0 1 0,0-1 0,0 0 0,0 1 0,2 0 0,107 35 0,-1-23 0,-97-14 0,-1-2 0,-4-2-859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1823 697 9161,'-6'-78'4092,"3"62"-2179,0 1-1,-1 0 1,-1 0-1,0 0 1,-1 1-1,0 0 1,-2 0-1,-15-23 1,-18-15 388,25 35-2301,-2 1 0,1 0 0,-2 1 0,0 1 0,-1 0 0,-25-12 0,7 8 0,-1 2 0,-65-18 0,57 20 0,0 2 0,0 3 0,-1 1 0,-1 3 0,1 1 0,-1 3 0,1 2 0,0 2 0,-1 2 0,1 2 0,1 3 0,0 1 0,-47 18 0,44-7 0,1 1 0,1 3 0,1 2 0,1 2 0,2 2 0,1 2 0,2 1 0,1 3 0,2 1 0,-56 74 0,78-92 0,1 1 0,1 0 0,2 1 0,0 0 0,1 1 0,1 1 0,1-1 0,-6 28 0,13-38 0,-1 0 0,2 0 0,0 1 0,0-1 0,2 1 0,0-1 0,0 0 0,1 1 0,1-1 0,0 0 0,1 0 0,1-1 0,0 1 0,1-1 0,0 0 0,10 14 0,-1-4 0,1-1 0,1-1 0,1-1 0,1 0 0,0-1 0,2-1 0,0-1 0,1-1 0,0 0 0,42 19 0,-32-20 0,1-2 0,1-1 0,0-2 0,1-2 0,0 0 0,0-3 0,61 3 0,-35-8 0,0-3 0,0-3 0,0-2 0,-1-2 0,0-4 0,74-26 0,-33 2 0,-1-4 0,158-94 0,-208 106 0,-2-3 0,-2-1 0,-1-3 0,-1-1 0,58-68 0,-79 79 0,-2-1 0,0 0 0,-2-1 0,-1-2 0,-1 0 0,-2 0 0,-1-2 0,-2 1 0,-1-2 0,9-47 0,-17 64 0,-1-1 0,0 0 0,-2 0 0,0 1 0,-1-1 0,0 0 0,-2 1 0,0-1 0,-1 1 0,-11-29 0,10 34 0,-1 0 0,-1 0 0,0 1 0,0 0 0,-1 0 0,-1 0 0,1 1 0,-2 1 0,0 0 0,0 0 0,0 1 0,-1 0 0,0 1 0,-22-11 0,-64-22-2433,52 27-2332,-65-11 1,-50 4-5586,54 12 6456,-7 1 344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4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1 796 23254,'7'-2'797,"1"1"1,-1-1-1,1 2 0,-1-1 1,1 1-1,12 1 0,-19-1-690,1 1-1,0-1 0,-1 1 0,1-1 1,-1 1-1,1 0 0,-1-1 0,1 1 1,-1 0-1,1 0 0,-1 0 0,0 0 1,1 0-1,-1 1 0,0-1 0,0 0 1,0 1-1,0-1 0,0 0 1,0 1-1,0-1 0,-1 1 0,1 0 1,0-1-1,-1 1 0,1-1 0,-1 1 1,0 0-1,1 0 0,-1-1 0,0 1 1,0 0-1,0-1 0,0 1 0,-1 0 1,1 1-1,-5 35-106,-15 60 0,13-75 0,2 1 0,0 0 0,2 0 0,0 0 0,2 1 0,2 39 0,0-58 0,0 0 0,0 0 0,1-1 0,0 1 0,0-1 0,0 0 0,0 1 0,1-1 0,0 0 0,0 0 0,0-1 0,1 1 0,0-1 0,0 0 0,0 1 0,0-2 0,1 1 0,-1 0 0,1-1 0,0 0 0,0 0 0,0-1 0,0 1 0,1-1 0,-1 0 0,0 0 0,9 1 0,0-1 0,0 0 0,1 0 0,-1-2 0,0 1 0,1-2 0,-1 0 0,0-1 0,0 0 0,0-1 0,14-5 0,57-23 0,-2-3 0,158-90 0,133-130 0,-177 95-2442,232-242-11463,-328 303 11482,-37 34-4735,22-21 2155,-43 47 4000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46:34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18351 10933 171 0,'-22'4'56'0,"2"-3"-10"0,6 1 1 0,1-4 4 16,13 2-7-16,0 0 5 0,0 0-16 0,0 0 1 16,0 0-6-16,0 0 3 0,0 0-1 0,0 0-14 0,0 0 7 15,0 0 0-15,0 0 8 0,0 0-5 0,0 0 13 0,0 0-6 16,0 0-2-16,-1 0-8 0,4-2 3 0,5-4-13 0,7 5 0 15,2 0-6-15,7-2 9 0,1 0-9 0,7 2 9 16,-7 0-6-16,2-2 3 0,3-2 2 0,3 1-7 0,2-1 7 16,0-1 6-16,5 0 7 0,3-1-7 0,1 0 5 15,2-1-11-15,1 1 6 0,0 2 2 0,6-3 10 0,-2 1 1 16,0 4-11-16,-3-2-8 0,0 0-10 0,1 1 3 16,-1 1 0-16,-2 0 2 0,-4 1-5 0,-1 4 3 0,-1-1 5 15,1 1-6-15,0 3-1 0,-2-2 4 0,-1 2-5 16,5 0 0-16,-2-3 0 0,-1-1 3 0,3 1-3 0,0-2 8 15,2 0-8-15,-3 2 11 0,5 0-1 0,-4-1 0 16,1 0-2-16,-3 0 3 0,-1 4-4 0,-2-3 7 16,-3 1-17-16,0 2 16 0,-3 0-13 0,-1-3 23 0,-2 3-2 15,2 1-3-15,-2 0-18 0,0-2 1 0,-2 0-6 16,-1-3 13-16,2 2-13 0,-2 1 12 0,-1-3-4 0,-1 2 5 16,1-3 3-16,-2 1-9 0,0 0-1 0,0 1 4 15,-1-2-10-15,1 0 7 0,-1 2-7 0,-1 1 3 0,0-2-3 16,-1 0 5-16,0 0-8 0,0 1 3 0,-4 0-2 0,4 0 7 15,-4-1-3-15,0 2 1 0,0-1-3 0,-2-1 0 16,-1 1 5-16,-1-2-2 0,-1 0-6 0,1 0 6 16,-12 0 2-16,11 0 0 0,-1 0 3 0,1 0 0 0,-1 0-3 15,-10 0-2-15,10 0 2 0,0 0 2 0,-10 0-7 16,10 0 10-16,0-1-7 0,-10 1 7 0,8-1-2 0,-8 1-3 16,12-1-2-16,-3 1-3 0,2-2 0 0,-11 2 0 0,10-3 0 15,0 1 0-15,-2 1-5 0,3-1 7 0,-11 2-2 16,10-3 3-16,-10 3-8 0,9-2 7 0,-9 2-7 0,0 0 10 15,10-5-5-15,-10 5 3 0,8-3-3 0,-8 3 0 16,0 0 5-16,0 0-8 0,0 0 3 0,0 0-2 0,0 0 2 16,10-2 0-16,-10 2-16 0,0 0-17 0,0 0-14 0,0 0-9 15,0 0-19-15,0 0-15 0,0 0-26 0,0 0-15 0,0 0-20 16,0 0-24-16,0 0-13 0,0 0-13 0,0 0-32 16,0 0 75-16,0 0 79 0,0 0 40 0</inkml:trace>
  <inkml:trace contextRef="#ctx0" brushRef="#br0" timeOffset="1214.95">6950 10857 101 0,'-23'0'44'0,"1"3"-18"16,-2-2 7-16,4 0 1 0,2-2 9 0,2-1 3 16,16 2 6-16,-13-2-1 0,1-2 6 0,12 4-3 0,0 0-11 15,-11-3-2-15,11 3-7 0,0 0-1 0,0 0-2 0,0 0-15 16,0 0-8-16,0 0-8 0,0 0-5 0,0 0-3 16,0 0 8-16,0 0 0 0,0 0 3 0,0 0-3 0,0 0 15 15,0 0 3-15,0 0 0 0,0 0 0 0,2 0-6 0,4 3 2 16,2 1 1-16,5 1-7 0,7 2-8 0,1 1 7 15,7 4-4-15,4-1 17 0,-8-6-17 0,4 1 13 0,0-2-9 16,3 2 6-16,-1-2-3 0,3 0 11 0,0 0-1 16,1 0-2-16,3 1 1 0,1 0-17 0,0-1 0 0,0 2 1 15,3-2 5-15,-1 2 23 0,1 0-11 0,1-2 11 16,0-1-10-16,-1 1 12 0,1 0-12 0,-3-2-3 0,3 2-8 16,-4-1 0-16,0-2-5 0,-1-1-2 0,-2 3 2 0,-1 1-8 15,0-2 9-15,0 1-6 0,-2 0 13 0,1 1-8 16,0 0 5-16,1 2-7 0,2-2-6 0,-1 0 6 15,1 0-3-15,1 0 3 0,-3-2-3 0,3 0 0 0,-5-2 5 16,3 0 13-16,-3 0 12 0,0-1-12 0,-3 0-12 16,1-1 1-16,-1 2-9 0,-1 0 4 0,0 2 1 0,0 0-1 15,-4 1 1-15,0-2-3 0,-2 1 0 0,0 1 5 16,-2-2-8-16,-2 1 8 0,1-2-10 0,-3 0 5 0,1 2 3 16,-3-2-6-16,-14 0 3 0,14 1-2 0,-2 0 2 15,-12-1 5-15,0 0-8 0,0 0 3 0,12 0 8 0,-12 0 23 16,0 0 7-16,0 0 21 0,0 0-4 0,0 0-9 0,0 0-20 15,0 0-11-15,0 0-15 0,0 0 0 0,0 0-2 16,0 0-9-16,0 0-20 0,0 0-38 0,0 0-52 0,0 0-18 16,0 0-41-16,0 0-5 0,1 6-54 0,-4 3-65 0,-4 2 122 15,-4 3 91-15,-5 1 46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5326" units="cm"/>
          <inkml:channel name="Y" type="integer" max="53619" units="cm"/>
          <inkml:channel name="F" type="integer" max="1023" units="cm"/>
          <inkml:channel name="T" type="integer" max="2.14748E9" units="dev"/>
        </inkml:traceFormat>
        <inkml:channelProperties>
          <inkml:channelProperty channel="X" name="resolution" value="2000.12585" units="1/cm"/>
          <inkml:channelProperty channel="Y" name="resolution" value="1999.96265" units="1/cm"/>
          <inkml:channelProperty channel="F" name="resolution" value="4.99756E-6" units="1/cm"/>
          <inkml:channelProperty channel="T" name="resolution" value="1" units="1/dev"/>
        </inkml:channelProperties>
      </inkml:inkSource>
      <inkml:timestamp xml:id="ts0" timeString="2023-10-05T18:46:4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28415 2007 263 0,'13'-19'64'0,"-4"4"-5"0,-3 3-7 0,-6 12-3 0,0 0 0 16,0 0-6-16,0 0-4 0,0 0-11 0,2-14-5 15,-2 14-17-15,0 0 7 0,0 0-6 0,0 0 6 0,-2-9 3 16,2 9-14-16,0 0 6 0,0 0 2 0,0 0 3 0,-5-4 15 31,-2 4-5-31,7 0 3 0,-8 3-6 0,3 4 6 0,0 5-3 16,0 1 6-16,2 4-16 0,4-2 10 0,-1-1-10 16,2 2 18-16,-2 2-14 0,0 2 2 0,-2 0-9 15,2 0 5-15,-1 6-7 0,-1 0 12 0,0 2-7 0,1 0 8 16,0 4-8-16,0 1 5 0,0 0 0 0,1 2 7 15,0-6-1-15,2 5-7 0,-1 1-3 0,2 1-9 0,-1 0-2 16,3 0 2-16,-2 1-3 0,2 2 6 0,-3 4-6 16,1 3 6-16,-1-2-6 0,0 0 6 0,-1 2 15 0,0 4 0 15,0 0-12-15,2 2 7 0,-1-1 12 0,0-1 27 16,0 2-11-16,0 5-20 0,0-3-18 0,-1 0-13 0,0 0 18 16,0 1-13-16,-1 0 10 0,0-3-15 0,0-2 10 15,2 1-5-15,-2-4 3 0,0 2-3 0,3-5 5 0,-3 0-13 16,2-3 11-16,2 0-6 0,-1-2 6 0,1-1-3 15,-1-4 0-15,1 0 0 0,-2 0 0 0,2-6-5 0,0 1 2 16,-2-3 6-16,2 2-1 0,1-4 1 0,-2 1-3 16,4-5-11-16,-2 0 16 0,1 0 0 0,-1-4-7 0,0 2-21 15,0-6-18-15,-2 2 2 0,2-3-13 0,-3 1-7 16,-2-12 0-16,3 11-8 0,-3-11-10 0,0 0-15 0,0 0-3 16,0 0-6-16,0 0 1 0,0 0 2 0,0 0 8 0,0 0-5 15,0 0-23-15,0 0-62 0,0 0 89 0,0 0 46 0,0 0 22 16</inkml:trace>
  <inkml:trace contextRef="#ctx0" brushRef="#br0" timeOffset="344.05">28227 4309 454 0,'-20'-9'120'0,"2"-1"-32"0,6 3 2 0,12 7-16 16,0 0 1-16,0 0-11 0,0 0-15 0,0 0-11 0,0 0-27 15,0 0-6-15,0 0-7 0,0 0-9 0,0 0 6 0,0 0 0 16,0 0 20-16,-9 6 3 0,4-4 21 0,2 4-1 16,5 7-15-16,1 6-12 0,2 1-1 0,4 3-5 0,1 2 1 15,-2-5-1-15,0 4 2 0,2 0-2 0,2-3 13 16,0 2-5-16,0-1 13 0,-1-1-16 0,0 0-2 0,-1-1-13 16,0-2 13-16,-1 0-6 0,0 0 4 0,-1 0-6 15,-1-3 5-15,0 2-3 0,1-3 1 0,0 0 2 0,-2-2-8 16,2-3 14-16,-8-9-4 0,7 7 1 0,2-1 0 15,0-4-6-15,0 1 11 0,0-1-8 0,3-2-5 16,1-1-3-16,2-3 6 0,1-2 5 0,0-3-3 0,3 0-2 16,1-6-3-16,2-3 5 0,3 0-18 0,0-5-29 15,2-1-24-15,0-2-34 0,1-2-24 0,0 0-35 0,-2 1-16 16,-1 0-26-16,-2 1-33 0,-1 0 91 0,-4 5 71 16,-2 0 36-16</inkml:trace>
  <inkml:trace contextRef="#ctx0" brushRef="#br0" timeOffset="1395.39">15387 2131 693 0,'-4'13'-3'0,"4"-13"-5"0,0 0 3 16,-3 16 3-16,3-16 2 0,-3 13 0 15,3-13-5-15,3 16 2 0,2-4 1 0,4 2-4 0,1-7 9 0,-1-1 7 16,3 6 3-16,1 5 5 0,1-1-5 0,3 8 15 0,-1-2 0 16,3 5 6-16,1 0-4 0,3 4-14 0,0 0-3 15,5 1-11-15,-1-2 1 0,5-2-3 0,0 3 0 16,6-2 21-16,0 3-1 0,5-2-9 0,1-4-4 0,5 0-7 16,2 0 8-16,2-2 5 0,1 1-1 0,2-1 12 15,2 1-4-15,4-1-12 0,2 2 0 0,2 3-3 0,2 1 11 16,5 2-9-16,2 3-1 0,2 1-6 0,3 1 0 15,3 1-6-15,5 6 14 0,-1-3-6 0,1-3 4 0,2 3-6 16,2-4-5-16,1 7 7 0,3-5-2 0,1 1 13 16,2-3 7-16,3 2 8 0,3 0-2 0,0 0-8 0,3-1-5 15,2-3 8-15,0 0-1 0,4-1-7 0,1 0 3 16,3 1-16-16,0-1 7 0,-3-2-7 0,3 0 8 0,1 1-5 16,-1-1 5-16,1 1-11 0,0 2 3 0,-2-4-2 15,1 1 7-15,3 2-3 0,0 2 1 0,1 0 2 0,-1 2-3 16,0-3 6-16,-2 0 5 0,3 3 10 0,0-1-5 15,1-2-8-15,1-1-7 0,0-1 7 0,2-2-10 0,1 5 18 16,2-4-13-16,3 1 8 0,-2-4-10 0,4 4 0 16,-2-2-3-16,0 0 0 0,-2 0 5 0,-1 0 2 0,-5 3 14 15,1-1 4-15,-4 1 11 0,-4-4-2 0,0-2-11 16,-2 4-18-16,0-2 5 0,-2-2 3 0,-1-2-3 16,-1 0 1-16,-2-2-14 0,-2 1 8 0,0 3 1 0,-4-2-1 15,-3-2-8-15,0 0 11 0,-3-3 10 0,-5 1 5 0,-2-1 0 16,-2 0-13-16,-4 1-9 0,-2-3-4 0,-4 2 1 15,-1-2 2-15,-3 0 5 0,-3-2-3 0,-4-2 6 16,-3 3-16-16,-3-6 21 0,-6 4-21 0,-4-3 11 0,-2 0-8 16,-4 2 5-16,-4 0 5 0,-2-2-3 0,-5-2-4 0,-2 1 4 15,-4-2-7-15,-4-3 5 0,-1 3 3 0,-5-4-1 16,0 1 1-16,-3 1 2 0,-2-2-3 0,-1-1 1 16,-2 0-3-16,1 2-26 0,-11-7-18 0,0 0-35 0,0 0-19 15,0 0-13-15,0 0-2 0,0 0 5 0,0 0-13 0,0 0-20 16,0 0-46-16,0 0-34 0,6-2-22 15,-6 2 122-15,6-8 60 0</inkml:trace>
  <inkml:trace contextRef="#ctx0" brushRef="#br0" timeOffset="1677.7">25658 5278 417 0,'-20'-7'114'0,"-2"0"-14"15,1 1-15-15,3 6-5 0,2 0-13 0,16 0-8 0,0 0-26 16,0 0-23-16,0 0-10 0,0 0-7 0,0 0 9 15,-12 0 3-15,3 6 0 0,3 2 8 0,5-2 2 0,1 5-9 16,1 3-4-16,1 0 11 0,3 2 5 0,1-2-5 0,1 0 3 16,0 2-11-16,0-2-5 0,0 0 2 0,2-1 3 15,-3 1-5-15,2 1 5 0,-1-3-10 0,-2 0 10 16,0 0 11-16,-5-12 9 0,3 13 11 16,-2-1 3-16,-1 1-8 0,-3 3-11 0,-3-1-6 0,-1 0-4 0,-6 4-5 0,0 0-2 15,-7 0-8-15,-4 1 7 0,-1-1-2 0,-2-4-2 16,-1 4-37-16,-1-1-28 0,1 0-26 0,1-3-7 0,-1 0-29 15,10-1-22-15,-3 0-24 0,4-2-49 0,5-2 74 16,1-5 75 0,11-5 38-16</inkml:trace>
  <inkml:trace contextRef="#ctx0" brushRef="#br0" timeOffset="2101.79">26997 5608 407 0,'-12'-15'160'0,"4"3"-55"15,1 0-10-15,7 12-15 0,0 0-26 0,0 0-11 0,0 0-35 16,0 0-2-16,0 0-11 0,0 0-1 0,0 0 14 0,0 0-1 16,0 0 12-16,0 0 4 0,-3 0 10 0,0 2-5 15,5 2 3-15,1 7 2 0,-3 14 11 0,0 0-5 0,1 6-3 16,-1 1-15-16,0-8-6 0,-3 2-15 0,0 0 5 15,-1-2-5-15,0-2 3 0,-1 2-3 0,0-4 0 0,0 1 5 16,0 0-8-16,-2-3 8 0,5 0-5 0,-2 0 3 16,1-5-24-16,2 2-20 0,-3-2-20 0,4-13-8 0,0 0-9 15,0 0-2-15,0 11-12 0,0-11-11 0,-1 10-13 16,1-10-10-16,0 0-5 0,0 0-3 16,0 0 9-16,0 0 62 0,0 0 32 0</inkml:trace>
  <inkml:trace contextRef="#ctx0" brushRef="#br0" timeOffset="2478.21">27232 5428 443 0,'15'-13'142'0,"-1"5"-75"0,-14 8-26 0,0 0-18 16,0 0-16-16,0 0-4 0,0 0 7 0,14-2 16 0,0 1 5 15,-3 4 2-15,-2 3-7 0,-3 3-8 0,0 2-5 16,0 4-3-16,3 3 1 0,0-3-1 0,0 4 0 0,1 1-5 15,-2-1 3-15,3 0-6 0,-3 0 6 0,2 0-5 16,-2-3 10-16,-2 3-18 0,0-1 15 0,-1-4-15 0,-2 6 7 16,-3-5 1-16,-1 4-1 0,-3 0-4 0,-2 1 4 15,-3-1-2-15,-2 1 3 0,-2 2-8 0,-2-4 7 0,0 4-2 16,-3-3 3-16,2-2-3 0,-2 1-5 0,2 0 13 16,1-4 4-16,0 1 19 0,3-3-16 0,2 0 11 0,1-1-18 15,1-2 0-15,8-9-8 0,-7 10 10 0,7-10-10 16,0 0 8-16,-4 10-14 0,4-10 6 15,0 0 8-15,0 0 2 0,0 0 14 0,-1 9-4 0,1-9 3 0,0 0 3 0,3 10-3 16,3-2-10-16,2 2-2 0,1-2-9 0,4-2 1 16,3 0 2-16,0-2-18 0,2-4-18 0,-3 0-31 0,1 0-17 15,3 0-27-15,0-3-30 0,0 0-18 0,2 5-21 16,0-4-36-16,2 2 66 0,2 0 73 0,-1-1 36 0</inkml:trace>
  <inkml:trace contextRef="#ctx0" brushRef="#br0" timeOffset="3144.98">28189 5655 533 0,'-9'24'134'0,"8"-6"-41"0,2-6-29 0,0 1-5 16,-1-13-28-16,4 11-16 0,-4-11-12 0,0 0-8 16,0 0 2-16,0 0-15 0,0 0-10 0,6 12-11 0,-6-12-17 15,0 0-3-15,0 0-16 0,6 10-17 0,6 2-9 0,-12-12-20 16,0 0-20-16,0 0 44 0,0 0 48 0,0 8 25 15</inkml:trace>
  <inkml:trace contextRef="#ctx0" brushRef="#br0" timeOffset="3317.7">28131 5904 407 0,'-18'18'111'0,"5"-1"-21"0,3-5-26 0,0-2-15 16,0-1-31-16,10-9-10 0,-10 7-3 0,10-7-3 0,0 0 1 15,0 0-3-15,-8 10-10 0,3-2-31 0,2 2-8 0,3-10-23 16,0 8 7-16,0-8-7 16,3 7-7-16,4 4-19 0,1-4-41 0,3 2 73 0,4-6 33 0,-2 1 16 0</inkml:trace>
  <inkml:trace contextRef="#ctx0" brushRef="#br0" timeOffset="3696.68">29234 5906 394 0,'-7'-19'160'0,"-3"-3"-65"0,-2 6-25 15,12 16-22-15,0 0-25 0,0 0-5 0,0 0-23 0,0 0 5 16,0 0 10-16,0 0 18 0,0 0 11 0,-8-2-3 16,1 7-7-16,5 0-12 0,1 6-3 0,-1 7-15 0,2 1 12 15,0 5-4-15,2 2-4 0,-1-6 7 0,-1 2-12 0,-1 3 9 16,-1-1-12-16,2-3 10 0,-2 2-10 0,1-2 10 15,-3 0 1-15,3-1-1 0,-1-3-18 0,1-3-15 0,0 2-16 16,1-2-10-16,0-2-10 0,2-2-5 0,0 0-9 16,-2-10-17-16,0 0 0 0,0 0-8 0,5 10-13 0,-5-10-16 15,0 0 66-15,0 0 33 0</inkml:trace>
  <inkml:trace contextRef="#ctx0" brushRef="#br0" timeOffset="4337.64">29799 5532 415 0,'-18'-11'82'0,"4"3"-23"0,-3 8 3 0,17 0 0 16,0 0-26-16,0 0-18 0,0 0-15 0,0 0-9 0,0 0 14 15,0 0-16-15,0 0 8 0,0 0-5 0,0 0 10 16,0 0-8-16,0 0 3 0,0 0-2 0,0 0 2 0,-6 2 0 16,3 3 0-16,4 3 5 0,9-5-2 0,5 1-6 15,1 5 6-15,1-1-14 0,3-2 14 0,-6-2-6 0,-1-1 6 16,2 3 2-16,-2-2-2 0,2 1-6 16,-2-2 0-16,2 2 1 0,-2 0 7 0,0-2-8 0,-2-1 9 0,-1 3-12 15,0 0 6-15,-3 3-2 0,-7-8 7 0,6 8-8 0,-6-8 9 16,5 7-6-16,-1 2 8 0,-2 4 5 0,-2-13-1 15,2 10 1-15,-2 0 3 0,-2 1-4 0,1-2-4 0,-2 2-5 16,-3 2 2-16,0-2-3 0,-2 2 6 0,1 1 0 16,0 0 2-16,-1 2 0 0,-2 0-10 0,1 3 5 0,-1-1-5 15,1 1 8-15,-1 3-11 0,2 0 3 0,-2 0 3 16,0 0-6-16,0-1 3 0,2 0-2 0,2 3 17 0,-1-4-12 16,2 1-3-16,-1 0 0 0,4-1 5 0,-2 0-5 15,2 0 5-15,0 0-5 0,1 0 8 0,0-2-5 0,-1 2 10 16,2-3-13-16,0-2 2 0,-1 3 1 0,2-2-1 15,-1-1 1-15,0-2-3 0,0 3 0 0,-1-5 5 0,0 4-8 16,-1-1 8-16,0-2-5 16,-4 1 8-16,-1-1-11 0,-2 3-33 0,-1-3-15 0,-2 4-34 0,-4-2 3 0,-3 2-26 15,-2 2-31-15,-2-4-80 0,-4 4 107 0,-2-2 56 16,-6 0 28-16</inkml:trace>
  <inkml:trace contextRef="#ctx0" brushRef="#br0" timeOffset="4761.24">26549 5013 682 0,'11'12'54'0,"1"1"-33"0,-5 4-26 0,-3 1 7 16,-4-18 4-16,4 15 4 0,-3-5-5 0,-1-10 3 0,3 9-6 15,1 0 1-15,3 1 2 0,2 3-3 0,3-1 1 0,1 2 7 16,2-3-10-16,3 1 3 0,1-1-5 0,1 0 7 16,3-2-3-16,-1 0-20 0,0-2-39 0,0 3-28 0,0-2-25 15,-2 1-14-15,0-3-22 0,-4 3 8 0,-1-4 69 16,-4 2 34-16</inkml:trace>
  <inkml:trace contextRef="#ctx0" brushRef="#br0" timeOffset="5099.77">26665 5364 476 0,'-14'11'170'0,"4"-1"-116"16,-1 4-33-16,2 0 7 0,1 1 13 0,4-2-5 0,-2 3-8 15,2 0-12-15,-2 7-8 0,0 6-5 0,-2 1 2 16,-2 6-8-16,0 2 3 0,0 1 3 0,-2 0-1 0,-2 1 1 16,-1 0-3-16,2 1 5 0,-2-1-3 0,0-2-4 15,-1-1-1-15,2 1 6 0,0-4-6 0,1 0 3 0,2-2-2 16,1-4 2-16,0 0 0 0,1-5 5 0,3 0-3 16,1-5-4-16,0 0 10 0,1-4 9 0,1-1 2 0,3-13-4 15,0 0 6-15,0 0-6 0,-2 13-10 0,2-13-5 16,0 0 3-16,0 0 4 0,0 12-7 0,0-12 11 0,0 0-4 15,1 10 12-15,2-2-7 0,-3-8 1 0,5 9-13 0,2-2 0 16,-1 1 3-16,4 0-1 0,1 2-4 0,1-2 9 16,0-3-4-16,3 3 7 0,-1-1-18 0,4 3 16 0,1-1-28 15,2-2-21-15,3 1-18 0,4-3-31 0,2 3-16 16,4-1-20-16,4 1-5 0,4-4-28 0,3 0-21 0,4 0 90 16,1-2 45-16</inkml:trace>
  <inkml:trace contextRef="#ctx0" brushRef="#br0" timeOffset="6067.76">30364 5685 420 0,'1'-15'103'0,"-2"0"-26"0,1 15-10 0,0 0-8 16,0 0-10-16,0 0-10 0,-5-15-16 0,5 15-8 15,0 0-15-15,0 0-5 0,0 0-5 0,0 0 10 0,0 0 5 16,0 0-10-16,0 0 2 0,0 0 3 0,0 0-3 0,0 0-2 16,0 0 5-16,0 0 0 0,3-3 8 0,0 5-5 15,4 1-6-15,1 7 0 0,0-1 1 0,6-2 2 0,1 5 0 16,4-3 5-16,-8-4-13 0,1 0 11 0,-3-2-11 16,2 0 19-16,-11-3-14 0,11 6 5 0,-1-4-9 0,-10-2 9 15,0 0-7-15,0 0 10 0,10 2-5 0,-10-2 3 0,0 0-8 16,9 6 13-16,-9-6-6 0,8 4 9 0,-8-4-4 15,0 0 3-15,0 0 1 0,6 8-1 0,-2 1 6 0,2-2-4 16,-6 3 1-16,0 3-3 0,-4 0 1 0,2 1-1 16,-2 0 6-16,-2 1-9 0,0 0-7 0,-1 3 3 0,-2 3 2 15,0 1 10-15,-1 0-2 0,-3 5 5 0,1 2-10 16,-1 1-3-16,1-1-5 0,0 3 0 0,1-1 5 0,-1 2 3 16,3 1 2-16,2-6-5 0,0 1-7 0,1-4 9 15,1 3 1-15,0-4-6 0,0-1 4 0,3-2-1 0,-1 0 16 16,-1-1-1-16,0-1 3 0,1-1-8 0,1-4 9 15,-1 3-4-15,3-3 3 0,-1-2-2 0,0 3-1 0,1-5-9 16,-1 1-1-16,1-11 3 0,0 0 0 0,0 13 0 16,0-13 2-16,0 0 14 0,-2 10 1 0,0 1 4 0,2-11 7 15,-4 10-31-15,4-10-2 0,0 0-3 0,-5 10 5 0,5-10-7 16,-6 7 2-16,-2 1-5 0,-3-1 8 109,0-3-6-109,-1 1-20 0,-3-1-23 0,-2-3-21 0,0 0-2 0,3-1-11 0,-1 0-17 0,0-2-19 0,-2-2-30 0,2-3-24 0,1-1-25 0,6-3-5 0,-1-5-1 0,0-4 98 0,5-2 49 0</inkml:trace>
  <inkml:trace contextRef="#ctx0" brushRef="#br0" timeOffset="6334.66">30752 5844 515 0,'10'-18'118'0,"-3"5"-51"16,-7 13-5-16,0 0-5 0,0 0 2 0,0 0-26 0,0 0-20 16,0 0-3-16,0 0-12 0,0 0-6 0,0 0 1 0,0 0 2 15,0 0-6-15,0 0 11 0,0 0 8 0,0 0-1 16,11-4-1-16,-2 3 4 0,1 3 5 0,-1 5 0 0,0 6-1 15,1 0-9-15,4 1 3 0,2 4-11 0,-7-8 8 16,2 2 0-16,-1-2-10 0,0 2 3 0,1-2 7 0,0 1 0 16,-4 0-5-16,1-1-23 0,-2 2-21 0,1-2-23 0,-4 1-25 15,-2 2-24-15,-1-1-23 0,-2 0-26 0,-3 2-12 16,0 0 89-16,-3-1 44 0</inkml:trace>
  <inkml:trace contextRef="#ctx0" brushRef="#br0" timeOffset="6491.36">30775 6450 430 0,'-3'21'155'0,"-2"-3"-78"0,1-4-28 0,4-14-26 15,0 0-13-15,0 0-2 0,-4 11-11 0,4-11-2 0,0 0-15 16,0 0-22-16,0 0-22 0,0 0-3 0,0 0 0 0,0 0-5 16,0 0-36-16,0 0-51 0,4 4 86 0,2-9 37 15,-2-1 18-15</inkml:trace>
  <inkml:trace contextRef="#ctx0" brushRef="#br0" timeOffset="6726.97">31253 5798 353 0,'15'-1'75'0,"-2"4"-34"0,2 4 15 16,-4 1 9-16,-3 3-3 0,-3 0-11 0,-2-1-12 15,-3-10-1-15,1 10-15 0,4 2 1 0,1 0-2 0,-5 0 7 16,6 1 1-16,0 0-4 0,-2 1 3 0,-1 1-16 16,1-3-5-16,0 1-14 0,1 1 9 0,-2 1-9 0,-1-2 12 15,2 1-1-15,-4-2-31 16,4 4-43-16,-5-2-32 0,2 0-32 0,0-3-27 0,-6 4-33 0,2-2 41 0,-1 0 76 16,-1 2 38-16</inkml:trace>
  <inkml:trace contextRef="#ctx0" brushRef="#br0" timeOffset="6836.76">31237 6419 351 0,'-11'18'105'16,"1"-2"-46"-16,-1-2-36 0,1 0-18 0,10-14-20 0,0 0-42 0,-9 8-81 15,1 2-29-15,8-10 84 0,-8 3 41 0</inkml:trace>
  <inkml:trace contextRef="#ctx0" brushRef="#br0" timeOffset="9472.41">29445 7160 197 0,'0'-20'64'16,"0"1"-8"-16,2 3-12 0,1 2 17 0,2 0-6 0,-5 14 6 16,0 0-2-16,0 0-2 0,4-10-3 0,-4 10-3 15,0 0 6-15,0 0-3 0,0 0-5 0,0 0 5 0,4-10-18 16,-4 10 0-16,0 0-13 0,0 0-5 0,0 0-5 0,0 0-13 15,0 0 5-15,0 0 0 0,0 0 0 0,0 0-2 0,0 0 12 16,0 0 8-16,0 0 13 0,0 0 8 0,5 1-10 16,3 2-1-16,0 1-20 0,-2 5 0 0,2 4 0 0,1 5-1 15,-2 7 7-15,0 1-2 0,-2-3 9 0,2 0-3 16,-1 2 6-16,2 3-11 0,-1 2 8 0,0 4 14 0,-1-1-6 16,0 4-9-16,0 4-11 0,-1 0 1 0,0 5 3 15,-1 0-8-15,0 1 6 0,0 1 4 0,3 0-12 0,1 0 2 16,-3 1-10-16,3-2 8 0,1 3 0 0,-1 1 7 15,-1-1-12-15,1 2 4 0,-2 0 4 0,2 0 6 0,-1 1 4 16,-1 4-11-16,1-4-9 0,0 2 6 0,-1-1-4 16,1 0 22-16,1 0-9 0,-2-1-9 0,2 1 4 0,0-4-9 15,-1 1 9-15,2-3-3 0,-3 2-9 0,4 0 7 16,-6-6-6-16,2 3 8 0,-2-3-6 0,0-1 6 0,0 3-11 16,-2-1 3-16,-1-1 3 0,0-2-1 0,1 1-4 15,-1-3-1-15,0-3 1 0,2 0 7 0,0-7-3 16,-1 1 1-16,3-2-3 0,-2-3 0 0,0-4 0 0,0 0-10 15,1-4-6-15,-1-1 6 0,0-2-11 0,-1-2 3 16,-2-13 0-16,2 11-20 0,0-1 4 0,-2-10-4 0,2 10 2 16,-2-10 2-16,0 0-4 0,0 0-6 0,0 0 0 0,0 0-15 15,0 0-15-15,-2 7-24 0,2-7-31 0,0 0-10 16,0 0-28-16,-4 7-23 0,-4-6-34 0,0-1-7 0,-2-3 116 16,0-4 57-16</inkml:trace>
  <inkml:trace contextRef="#ctx0" brushRef="#br0" timeOffset="9849.11">29472 9300 778 0,'-11'-16'84'0,"3"1"-48"0,8 15-8 0,0 0-15 15,0 0 5-15,0 0 10 0,0 0 11 0,0 0 13 0,0 0 4 0,0 0 1 16,-7 0 2-16,4 6-5 0,1 11 0 0,2 9-33 15,2 6-6-15,2 7-4 0,2 4 22 0,2 4 10 16,0-3 4-16,-1 1-9 0,1 0-25 0,3-3-3 0,-1 2 11 16,2-1 2-16,1-1-7 0,-2-2-11 0,0-4-5 0,2-4 15 15,1-2 8-15,1-3-2 0,1-3-6 0,0-6-4 16,1 2-6-16,2-6-2 0,-1-2 7 0,0-2-5 16,0-6 0-16,-1 1 0 0,0-2-2 0,-4-2 10 0,1-5 2 15,-1 1 5-15,-1 3 1 0,-1-6-1 0,1-1-9 0,0 0-1 16,1-4-2-16,0-2 2 0,1-3-10 0,-1 0 5 15,2-7-5-15,1 0 13 0,2-6-18 0,0-3 5 16,0-1-5-16,0-2 5 0,0 2 0 0,0 0 5 0,-1 1-8 16,-2 3-17-16,-3 3-24 0,2 6-28 0,-5-1-18 15,2-1-26-15,-2 2-20 0,0-1-28 0,-1 2-50 0,0-2-35 16,0-3-49-16,-2 1 44 0,-1 3 127 0,-3 1 63 16</inkml:trace>
  <inkml:trace contextRef="#ctx0" brushRef="#br0" timeOffset="11245.02">29890 10932 492 0,'11'-5'111'0,"1"3"-34"0,-12 2-13 0,0 0-2 0,0 0-13 0,0 0-8 16,0 0-8-16,0 0-2 0,7 3-5 0,0 4 7 0,-5 2-2 15,-3 7 2-15,-2 4-12 0,-4 5 0 0,2 3-9 16,-3 2-4-16,4 0-5 0,0 0-3 0,0 3 5 16,0 0-3-16,0-1-4 0,2 3-1 0,-1-1 6 0,1-5-6 15,1 4 8-15,-1-5-10 0,5-1-10 0,-2-3-26 16,1-2 2-16,2-6-10 0,0 0-7 0,2-4-21 0,-1-2-6 16,2-2-12-16,-7-8-8 0,7 4-23 0,2-4-31 0,1-4 2 15,-4-1 78-15,2-6 38 0</inkml:trace>
  <inkml:trace contextRef="#ctx0" brushRef="#br0" timeOffset="11433.4">30036 10751 777 0,'0'-20'70'0,"0"20"-21"15,0 0-3-15,0 0-5 0,0 0-15 0,-7-12-8 0,1 9-13 16,-2 1-2-16,2 7-3 0,-2 0 5 0,-1 8-8 15,2 2 3-15,4-3-38 0,4-1-27 0,3-2-12 16,0 2-21-16,4 0-10 0,0 0-23 0,2-1-18 0,1 5-37 0,-2-4 93 16,3 1 47-16</inkml:trace>
  <inkml:trace contextRef="#ctx0" brushRef="#br0" timeOffset="11998.05">30308 11007 345 0,'10'19'121'0,"-7"0"-49"0,1-1-2 0,-4 0 7 0,-1-2-5 0,-2-2-5 0,1 2-11 16,-1-6 4-16,0 2-11 0,-1 3-14 0,0 0-4 16,0 1-13-16,-2 3-2 0,0-4-11 0,-2 5-2 0,1 2-3 15,0-2 5-15,-1-4-3 0,0 6 1 0,-2-7-3 16,3 1 0-16,-2 1 0 0,3-5-5 0,-2-2 2 0,1 0 6 16,7-10-1-16,0 0 6 15,0 0-11-15,0 0-2 0,0 0 0 0,0 0 3 0,0 0 7 0,0 0-3 0,0 0 1 16,0 0-14-16,0 0 6 0,0 0-10 0,0 0 15 0,2 1-8 15,2-4-2-15,5-3 2 0,-1-4-2 0,4-4 7 16,3-3-4-16,3-4 4 0,0-3 1 0,-2 4 2 0,-3 0 0 16,2 1-6-16,-1 0 9 0,1 1-3 0,-3 0 3 15,1 4-3-15,1 2 0 0,-3 2 0 0,-11 10 0 0,12-9 0 16,-4 2-6-16,-8 7 9 0,0 0-3 0,0 0 8 0,0 0-6 16,0 0 6-16,0 0 5 0,0 0-1 0,0 0 1 15,9-1-8-15,-9 1 3 0,7 3 0 0,1 0-3 0,-2 4 8 16,-2 2-8-16,-1 4 1 0,-5-1-1 0,1 2-3 15,-3-2 1-15,0-2 2 0,-1-1-8 0,0 2 8 0,0-3-10 16,0 2 10-16,5-10 0 0,0 0-5 0,0 0 0 16,0 0 3-16,-2 8-11 15,2-8-10-15,0 0-5 0,0 0 10 0,0 0-2 0,0 0 10 0,0 0-5 0,0 0 2 0,0 0-3 16,4 5 1-16,1-4 5 0,0-3-3 0,3-4 0 0,3-3 3 16,1-1 8-16,1-6-6 0,2-1 3 0,-6 1-2 15,1 0 7-15,2 2-3 0,-2 2-4 0,-1 1-6 16,0 1 8-16,1 3 0 0,-10 7 13 0,10-4-3 0,-1 3 3 15,-9 1-8-15,0 0-2 0,0 0 2 16,0 0 3-16,0 0-3 0,9 1 3 0,-9-1-6 0,4 6 1 0,1 3 2 16,0 1-8-16,-1 1 3 0,-3 3 3 0,-3-1-6 0,1 1 8 15,-1-1-15-15,0-1-28 0,-2 0-11 0,4-12-28 16,-2 10 0-16,2-10-3 0,0 0 6 0,2 12-9 0,-2-12-15 16,0 0-10-16,4 6-15 0,2 0-10 0,1-2 66 0,1-6 34 15</inkml:trace>
  <inkml:trace contextRef="#ctx0" brushRef="#br0" timeOffset="12531.79">30817 11075 435 0,'17'-4'108'0,"-5"4"-25"32,-2 6 2-32,-2 3 4 0,-1 3-1 0,-6 5-19 0,-3 2-25 0,-4 2-5 15,-2-7-14-15,1 2 6 0,-2 2-8 16,-2-2 0-16,3-1-12 0,0 0-6 0,0 0 0 15,0 0-2-15,0-2-11 0,1-1 18 0,7-12-12 0,-5 10 7 16,5-10-7-16,0 0-9 0,0 0-15 0,0 0-5 16,-4 9-7-16,4-9-1 0,0 0 3 0,0 0 8 0,0 0 0 15,0 0 0-15,0 0 2 0,0 0-3 0,0 0 6 0,1 1 0 16,5-4 8-16,-1-5 2 0,2-1 3 0,3-3 4 16,1-5 9-16,0-2 0 0,2-3-6 0,-5 5 6 0,-3 3 2 15,1-2 5-15,-1 2 6 0,-5 14-4 0,5-12 12 16,-5 12-9-16,0 0 11 0,0 0-11 0,0 0 6 0,0 0-14 15,0 0-1-15,0 0-1 0,0 0 8 0,0 0 10 16,0 0 5-16,0 0 8 0,0 0-8 0,0 0 3 0,0 0-8 16,5 0-5-16,-1 2-10 0,0 4 0 0,-2 1-6 0,0 6 6 15,1-1-6-15,0 3-4 0,-3-15-1 0,2 15 1 16,-2-15-3-16,0 0 7 0,0 0 3 0,0 0-5 0,0 0 0 16,0 0 3-16,2 8-1 0,-2-8-4 0,0 0-1 0,4 10-15 15,-4-10 16-15,6 6-14 0,-6-6 14 0,0 0-3 16,7 4 0-16,2-6-3 0,-2 1 2 0,2-2 4 0,0-3 7 15,-3-2-2-15,1-2-6 0,-2-2 6 0,0 1-3 16,0 0 3-16,0-1-9 0,-2-1 9 0,-1-1-3 0,3 1 3 16,-2-2 12-16,-3 15-2 0,0 0 2 0,3-12-10 15,-3 12 8-15,0 0-13 0,0 0 2 0,0 0 1 0,0 0 0 16,0 0 0-16,0 0-9 0,0 0 3 0,0 0 6 0,0 0-6 16,0 0 3-16,0 0-2 0,0 0-8 0,0 0-11 0,2-1-12 15,1 4-16-15,-1 3-13 0,3 2-12 0,0 4-6 16,1 2 8-16,2 1-5 0,4 3-26 0,0-11-7 15,-2-2-9-15,2 2-4 0,1-1 10 0,3-1 57 0,0-3 28 16</inkml:trace>
  <inkml:trace contextRef="#ctx0" brushRef="#br0" timeOffset="12939.71">31377 11240 322 0,'18'-9'134'0,"-4"-5"-44"0,-2 3-18 16,-2-2-15-16,-10 13-3 0,0 0-8 0,1-12 8 0,-7 6-18 15,1-2 0-15,-5 4-13 0,-2 2 5 0,1 2-10 16,-2 2 3-16,-1 0-3 0,5 2-3 0,-2 2-2 0,1 0-2 16,-1 2-6-16,1-1 13 0,-1 2 0 0,3 5-1 15,-3-2 2-15,0 1-7 0,-1-1-9 0,5 1-3 0,3 3-2 16,2 0 7-16,0-2-3 0,2-4-4 0,3 4 4 16,5-1-2-16,1-4 3 0,2 4-3 0,1-6 0 0,4 2 0 15,-1-4 5-15,2 0-8 0,0-6 8 0,1 2-5 16,3-4 3-16,-3-3-8 0,-1-3 2 0,1-2 6 0,2 0-1 15,-1-1 1-15,-1 1-3 0,-2-5 0 0,0 1-5 16,2-2 7-16,-4-1-2 0,3-1 8 0,-4 1 0 0,1-3 8 16,0-3 1-16,-1-1 4 0,0-2-1 0,-1-3 17 15,-1 1-9-15,-1-3 16 0,-1 2-1 0,0-2-2 0,-1 5 5 16,1-2-4-16,-3 6-4 0,-2 1 1 0,0 2 0 16,-2 6-3-16,-2-3-3 0,0 17-7 0,-2-10-9 0,-3-1-9 15,5 11-5-15,0 0-3 0,0 0 0 0,0 0 5 16,-9-1-2-16,0 5-6 0,-1 4 6 0,-3 6-9 0,-3 7 12 15,-1 5-6-15,-4 8 3 0,1 7-9 0,1 0 9 16,-1 5-19-16,-1 2-40 0,4 2-40 0,1 2-42 0,0 2-27 16,9 0-41-16,4 1-48 0,5-2-50 0,7 1 35 15,6 1 134-15,3 1 68 0</inkml:trace>
  <inkml:trace contextRef="#ctx0" brushRef="#br0" timeOffset="23213.55">28266 12973 798 0,'-19'10'160'0,"1"-1"-83"16,6-3 2-16,12-6 37 0,0 0 10 0,0 0-15 0,0 0-19 0,0 0-20 0,0 0-20 0,0 0-4 15,0 0-7-15,0 5 3 0,2 0-8 0,7-3-12 16,6-1-4-16,1-5-7 0,6 0 10 0,0 1-18 0,1 1 5 15,-8 2-4-15,-1 2-7 0,-2-2 7 0,0 5-6 16,-3-1-3-16,-9-4 0 0,0 0 6 0,9 6 0 0,-9-6 0 16,4 10 2-16,0-1-3 0,-4 3 1 15,0-1-8-15,-6 3 7 0,-2 0 3 0,-2 2-5 0,-2 0 0 0,-2 0-2 16,-1-2-3-16,0 2 7 0,-1 0-2 0,0-3 3 16,3 3-3-16,0-2 0 0,0-2 0 0,2 1 0 0,1-5 0 15,10-8 0-15,-7 10-5 0,7-10 2 0,0 0 6 16,0 0-6-16,0 0 8 0,0 0-10 0,0 0 5 0,-1 11-8 15,1-1 11-15,0-10-3 0,2 6 3 0,4 3-9 16,2-3 3-16,2 2 6 0,1 0-6 0,2-1 9 0,-1-2-6 16,0-1-3-16,-1 0 0 0,0 2 1 0,-1-3 2 0,0 2 5 15,2-1-8-15,-4 2 14 0,1-1-19 0,0 0 8 16,-9-5 0-16,9 6 13 0,-9-6 10 0,7 5 0 16,-7-5-5-16,6 7-3 0,-6-7-15 0,0 0 0 0,4 10 0 15,-4-2 0-15,0 0 0 0,-4 2 0 0,0 2 0 0,-5 0 0 16,-2 0 0-16,1-1 0 15,-3-3 0-15,2 4 0 0,-2-4 0 0,2 4 0 0,-1-5 0 0,2 3 0 0,2-2 0 16,8-8 0-16,-12 6-48 0,12-6-14 0,-7 9-23 16,7-9-7-16,0 0-32 0,0 0-20 0,0 0-31 0,0 0-23 15,0 0-17-15,0 0-14 0,0 0-11 0,0 0 22 0,0 0 109 16,0 0 55-16</inkml:trace>
  <inkml:trace contextRef="#ctx0" brushRef="#br0" timeOffset="23621.45">28773 13076 569 0,'16'-11'116'0,"-4"4"-23"0,-12 7 2 16,14-7 33-16,-14 7 1 0,11-2 7 0,0 4-20 0,-11-2-16 16,6 8-23-16,0 2 0 0,-4 1-15 0,0 2-3 15,-1 2-7-15,-1 0-11 0,-1 0 0 0,-3 6-2 16,1-1-9-16,1 2 1 0,-2 0-3 0,2 0-12 0,-1 0-8 15,1 0-8-15,0 1 0 0,0-3 4 0,1 0-4 0,-1 0 0 16,0 0 0-16,1-2 0 0,-3 0 0 0,2-1 0 16,2-3 0-16,-1 0 0 0,0-1-22 0,1-1-7 15,-3 0-14-15,0-1 12 0,2 1-23 0,1-12 0 0,0 0-26 16,0 0-15-16,-1 10-44 0,1-10-25 0,0 0-34 0,0 0-26 16,0 0-26-16,0 0-43 0,0 0 107 0,0 0 93 15,0 0 47-15</inkml:trace>
  <inkml:trace contextRef="#ctx0" brushRef="#br0" timeOffset="24766.64">29918 13130 430 0,'-18'3'193'0,"3"0"-88"16,1 2-20-16,14-5-7 0,0 0 9 0,0 0-7 15,0 0 7-15,0 0 6 0,0 0-3 0,0 0-8 0,-9 7-18 16,9-7 3-16,-7 8-10 0,5 1 5 0,3 2-13 0,2-3-8 15,-3 5-8-15,2 1 3 0,-1 2-18 0,1 1 3 16,-1-2-16-16,-1 2 5 0,-3 1-2 0,2-1 2 0,-1 0-10 16,0 0 5-16,1 0-5 0,0 0 3 0,-1 2-3 15,0-2-5-15,3-1 2 0,-1 4 11 0,0-2-29 0,1-2-7 16,-1 1-16-16,3-3-7 0,0-2-11 0,-1 1-7 16,2-2-8-16,-4-11-13 0,4 8-19 0,2 1-19 0,-6-9-6 15,0 0-2-15,0 0-13 0,0 0 2 0,8 7-18 16,2-5-17-16,-1-1 28 0,1-1 77 0,0-4 39 0</inkml:trace>
  <inkml:trace contextRef="#ctx0" brushRef="#br0" timeOffset="25158.9">30125 13074 641 0,'15'-16'204'16,"-1"6"-138"-16,-1 3-58 0,-3-3 0 0,-10 10 30 0,12-3 24 15,-12 3 2-15,11-1-5 0,-11 1-18 0,11 4-5 16,-11-4-10-16,0 0-3 0,9 3-12 0,-3 1-1 0,3 0-8 16,0 3 6-16,-9-7-11 0,9 10 9 0,-3 0-6 0,-1-1 3 15,-2 0-3-15,-1 3 0 0,-1-2 0 0,-1 2 0 16,-3 0 0-16,1 0 0 0,-1 0 0 0,-2 3 5 16,-1-1-3-16,0-1-4 0,-2 3-6 0,1 2-8 0,0 0 4 15,0-1 9-15,1 1-2 0,1-3 5 0,0 1-2 16,2-3 7-16,1-1-8 0,2-12 3 0,0 0-2 0,2 10 7 15,1 1-3-15,3-2-4 0,1 0-1 0,3 0 6 0,2-2-1 16,2 1 1-16,1 0-3 0,0-1 0 0,1-2-5 16,-2 3 2-16,1-2 1 0,-1-2 7 0,1 3-3 15,-3 2 6-15,1 0-1 0,-3-3 4 0,-1 3-1 0,-9-9 6 16,6 8-4-16,-1 1-4 0,-5-9 0 0,1 10-1 0,-2-1-2 16,-1 0-2-16,-5 2-3 0,0 2-5 0,-3 0-3 15,-3-1-28-15,1-1-2 0,-2 2-29 0,0-2-5 0,-4 0-6 16,2 0-11-16,0 1-27 0,-1 1-33 0,0-2-39 15,2 0-38-15,0 2 75 0,0-2 75 0,3-4 38 0</inkml:trace>
  <inkml:trace contextRef="#ctx0" brushRef="#br0" timeOffset="25739.14">28228 14014 780 0,'0'0'82'0,"0"0"-72"0,0 0-10 0,-7-14 13 15,7 14 31-15,0 0 18 0,0 0-6 0,0 0-12 0,0-12-16 16,6 3-10-16,5 5 11 0,5-1-1 16,2 6 10-16,7 4-4 0,1 2-6 0,6-5-5 0,-2 2-7 0,5-2 17 15,5 0 3-15,2 3 3 0,1-3-6 0,2 1-2 16,3 1-5-16,4-3-3 0,5 0 8 0,3 3 0 0,2-3-3 16,6 3-15-16,1-1-3 0,2 2 18 0,5-1 3 15,-2 2 15-15,1 1-15 0,-1-3-2 0,0 4-4 16,1-2 9-16,0 0-11 0,0 0 6 0,-3-1-9 0,4 0 3 15,-2-2-3-15,-2-1-4 0,-2 1 2 0,-3-1-11 16,-4-2-7-16,-3 1 0 0,-5-1 0 0,-4 0 0 0,-5 2 0 16,-3-2 0-16,-8 1 0 0,-2-1 0 0,-3 0-15 15,-1-1-31-15,-8 1-34 0,-2 0-10 0,-19 0-10 0,0 0-21 16,0 0-28-16,0 0-39 0,0 0-22 0,0 0-29 16,0 0-37-16,0 0 9 0,4 0 134 0,-9 1 66 0</inkml:trace>
  <inkml:trace contextRef="#ctx0" brushRef="#br0" timeOffset="26162.62">29426 14473 700 0,'-20'6'90'0,"5"2"-74"0,15-8 10 0,0 0 12 16,-15 5 24-16,15-5-3 0,0 0-18 0,0 0-2 0,0 0 7 15,0 0 10-15,0 0 11 0,0 0 8 0,-3 1-11 0,10-5-10 16,3 3-15-16,6 1-6 0,3-1 8 0,3-1 0 15,5-1 3-15,2 0-24 0,-6 3-9 0,0 3-6 16,-3 1 3-16,0-2 8 0,1-1 6 0,-2 6 2 16,-1 0-1-16,-2 1-13 0,-3 2 1 0,-1 0-9 0,0 0 6 15,-4-1-6-15,-1 2 1 0,-4-2-3 0,2 4 0 0,-5-1 0 16,-2 4 0-16,-2-2-16 0,-4 4-12 0,0 0-21 16,-4 2-18-16,-1-2-36 0,-2 2-28 0,-2 2-38 0,-1-3-17 15,2 1-19 1,1-1-11-16,0-1-18 0,0-2 38 0,2 0 98 31,3-2 49-31</inkml:trace>
  <inkml:trace contextRef="#ctx0" brushRef="#br0" timeOffset="26281.55">29552 15096 1050 0,'-5'20'167'0,"0"3"-123"0,-3-3-23 16,0 1 10-16,-3-7-8 0,1 1-3 0,0-3-25 0,0-1-33 15,1 2-21-15,-2-5-39 16,3 3-13-16,0-3-33 0,8-8-21 0,0 0-41 0,0 0-58 0,0 0 131 0,0 0 66 15,0 0 34-15</inkml:trace>
  <inkml:trace contextRef="#ctx0" brushRef="#br0" timeOffset="27167.44">32224 13555 713 0,'11'-16'152'0,"-11"16"-116"16,0 0-34-16,0 0 6 0,0 0 33 0,0 0 29 16,0 0-14-16,0 0-5 0,0 0-22 0,13 6-9 0,-10-5-6 15,-1 5 1-15,-4 2-2 0,-6 5 5 0,4 11-6 0,-2 4 2 16,2 0-4-16,-5-8-5 0,3-1-2 0,1 1-3 16,-2-1 5-16,1 0-3 0,0-4 6 0,4-1 0 15,-1-1 7-15,3-1 3 0,0-2-3 0,4-3-2 0,-4-7 3 16,8 7-4-16,-8-7 7 0,8 3-7 0,4-1 1 0,0-2-13 15,-1-2 5-15,2-1-5 0,-3-1 8 0,4-1-5 16,-4-1 5-16,2-3-1 0,2 2 4 16,-3-3 4-16,0 0 8 0,1 2 5 0,-2 0-2 0,1-4-3 0,0 0-8 15,-1-1 4-15,-5 0-12 0,2 0 4 0,-2 0-9 16,1-1 6-16,-2-3-6 0,-2 6 1 0,1-3-3 0,-3 2 0 16,2 0 0-16,-6 1 0 0,3 1-5 0,1 10-3 15,-3-9-17-15,-5 1-19 0,1-1-7 0,-5 6-19 0,3-3-5 16,-3 3-7-16,12 3-10 0,-13-1-22 0,0 2-17 15,13-1-20-15,0 0-24 0,-12 1-18 0,0 1-36 0,12-2 120 16,0 0 55-16,-9 6 27 0</inkml:trace>
  <inkml:trace contextRef="#ctx0" brushRef="#br0" timeOffset="27810.54">32051 14570 708 0,'-11'-19'124'0,"-1"3"-65"0,12 16-23 15,-2-16 23-15,2 16 5 0,-1-12 21 0,1 12-3 0,1-12-7 16,-1 12-18-16,0 0-16 0,5-9-18 0,1-2-8 0,2 6-10 16,-8 5 3-16,9-7-6 0,-1-3-4 0,3 4-6 15,-1 2 8-15,6 0 5 16,-4-2 0-16,-1 6-2 0,1 0-13 0,-2 1-11 0,1 3-17 0,2-4-19 0,-2 0-30 15,-1 5-21-15,1-5-13 0,0 3-18 0,2 1-23 0,-13-4-16 16,16 5-33-16,-3-2 54 0,-13-3 78 0,12 8 40 16</inkml:trace>
  <inkml:trace contextRef="#ctx0" brushRef="#br0" timeOffset="28077.39">32033 14817 724 0,'-8'16'167'15,"-1"0"-116"1,2-4-30-16,7-12 25 0,0 10 41 0,6 1 37 16,2-4-11-16,2-1-39 0,4-3-37 0,-4-1-22 15,2 1 1-15,1-1 1 0,-1 3 9 0,-1-2-3 0,1 3-5 16,2 1 0-16,-2-3 5 0,2 4-5 0,-3-3-7 15,0 1-8-15,0 2-3 0,1-1 5 0,-5-1-8 0,4 3 13 16,-2 3-12-16,-5-2-16 0,0 0-26 0,-1 3-23 16,-2-2-10-16,-1 2-16 0,-1 0-15 0,-4 3-36 0,-3 0-8 15,0 2-17-15,-3 2-1 0,-2-2 0 0,3 2-7 16,-5-3 50-16,-1 6 64 0,-1-3 31 0</inkml:trace>
  <inkml:trace contextRef="#ctx0" brushRef="#br0" timeOffset="28202.79">32023 15409 641 0,'-8'23'245'0,"2"-3"-89"0,0 1-32 16,3-4-11-16,-1 1-16 0,1-2-32 0,-1-3-32 0,-4 0-22 16,2-4-34-16,3 5-36 0,-4-6-39 0,2 2-49 15,-6-2-43-15,1 0-57 0,-1-2-72 0,1-1 118 0,-2 3 100 16,-2-3 51-16</inkml:trace>
  <inkml:trace contextRef="#ctx0" brushRef="#br0" timeOffset="31916.17">32488 12307 497 0,'14'-18'93'0,"-2"3"-37"0,-3 2 6 15,-9 13-5-15,0 0-1 0,0 0 6 0,11-12-11 16,-11 12-7-16,0 0-6 0,0 0 1 0,0 0 7 0,0 0 3 16,0 0 3-16,9 0 4 0,-3 3-2 0,-2 7-10 0,-6 1 2 15,-4 9-15-15,7 0 8 0,4 4-3 0,-10 5 0 16,2-5-3-16,0 4-2 0,-2-1-5 0,5 6-8 0,-2-1-11 15,-5 2 1-15,-2-1 0 0,0 2 2 0,0 0 1 16,-1-1 4-16,2 0-7 0,-3 0 7 0,2-2-10 16,1-1-5-16,0-1-3 0,1-1 6 0,5 0-6 0,-2-2 3 15,1-2 3-15,-1-1-6 0,2 0 3 0,0-5-2 16,4 0-3-16,-4 1-23 0,0-7-14 0,2 2-19 0,0-2-16 16,0-13-11-16,0 0-10 0,0 0-2 15,4 10 2-15,-4-10 3 0,0 0 3 0,0 0-1 0,0 0-10 0,0 0-5 16,0 0-5-16,0 0 10 0,0 0 6 0,-5 0-1 0,5 0-13 15,-1-3 49-15,2-3 31 0,-4-7 15 0</inkml:trace>
  <inkml:trace contextRef="#ctx0" brushRef="#br0" timeOffset="32120.59">32368 12947 497 0,'-6'-17'105'0,"3"0"-30"0,-5 5-8 16,-3 2 20-16,-2 3 3 0,13 7-5 0,0 0-7 0,-11-1-11 16,-1 2-3-16,12-1-8 0,-7 5-2 0,7-5-2 0,-10 6 10 15,3 2-26-15,-1 2 10 0,1 2-5 0,2 4 10 16,1 0-10-16,-1 3-10 0,3 0-8 0,1 1-2 0,-4 3-1 15,5 0 1-15,-3 1-1 0,2 0-9 0,1-2-6 16,-2-1 0-16,2-4-2 0,0 1 5 0,2-2 5 16,-1-3-1-16,2 2 1 15,0-3-13-15,-3-12 5 0,7 9-5 0,1-4 8 0,3 2-6 0,2-4-4 0,4-3-26 0,0-3-29 16,1-4-23-16,6 1-25 0,-2-2-36 0,2-2-27 16,3-4-40-16,1 1-31 0,0-2-52 0,2 0 13 0,5-2 139 15,3-4 69-15</inkml:trace>
  <inkml:trace contextRef="#ctx0" brushRef="#br0" timeOffset="33298.44">32521 13978 217 0,'-13'-7'116'0,"7"-1"-39"0,-6 0-10 0,1-7 2 0,-1 0 19 15,12 15-6-15,0 0 13 0,0 0-15 0,0 0-11 16,0 0-7-16,-3-22 2 0,3 22-15 0,0 0-3 0,6-8-12 15,-6 8 4-15,0 0-4 0,0 0-6 0,0 0 0 0,0 0-5 16,11 0 0-16,-11 0-7 0,9 4 7 0,-8 0-13 16,5 0 3-16,3 4-10 0,-9-8 0 0,13 10 7 0,-12 3 5 15,4 4 0-15,-5-5-2 0,1-1 3 0,5 0 12 16,2-2 3-16,-8-9 12 0,4 10-12 0,4-3 3 0,-1 1-1 16,6-5 1-16,-4 1-1 0,5 0-7 0,0-4-8 15,5-1-5-15,4-3-8 0,-2-2-2 0,10-4-8 0,-4 0 7 16,8-3-2-16,5-2-2 0,0-3-16 15,0 0-13-15,1-5-29 0,5-1-27 0,-2-1-29 0,1-2-23 0,3-3-10 16,-4-1-41-16,-3-1-39 0,-9-2-79 0,13 2 45 16,-14-5 131-16,2-2 66 0</inkml:trace>
  <inkml:trace contextRef="#ctx0" brushRef="#br0" timeOffset="35778.5">30618 12976 672 0,'8'-23'90'0,"-1"1"-98"16,-3 4 6-16,-4-4 7 0,-3 2 5 0,-1 2-2 15,-5 0 0-15,2 2-11 0,0 2 3 0,-3 2-2 0,1 0 2 16,0-1 0-16,-3 0 0 0,1-1 0 0,-1-1 0 15,-3 0 0-15,-1 1-5 0,-4-4 7 0,0 2-7 0,-2 0 10 16,-3 0-5-16,-3 1 3 0,-2 0 2 0,0 1 13 16,-2 2 7-16,-1 1 6 0,0 1-5 0,-1 1 2 15,-1-1-10-15,1 1-2 0,0 3-1 0,0-1-7 0,-2-1 2 16,1 2-2-16,0 0-3 0,-1 1 3 0,0 0 5 0,0 1-1 16,0-2 7-16,-2 1-7 0,-1 2 1 0,0-1 3 15,1 1-4-15,-4 2-4 0,2-2 0 0,-1 0 0 16,-2 3-3-16,1 0 13 0,-4 0-5 15,3 2 2-15,-2-1-10 0,0-4 13 0,1 3-10 0,0 0 10 0,1 2-13 0,1 0 5 16,2 1-7-16,-2-1 5 0,0 3-6 0,0 0 1 16,-2 0 2-16,2 0-3 0,-3 0-4 0,2-2-1 0,-1 2 6 15,2 1-1-15,-1 0-4 0,0 2 4 0,3 0-7 16,1 0 5-16,0 2-2 0,2 1 7 0,-1 2-8 16,2-5 3-16,-1 6-2 0,0-1 2 0,4-2 0 0,-1 4 0 15,2 0 0-15,1 0 0 0,-2 2 10 0,4 1 5 0,0-3 6 16,3 0-6-16,-2 5-2 0,2-4-2 0,0 4-6 15,2 2 8-15,3 0-3 0,1 4-8 0,-2 1 3 16,0 4-5-16,0 2 8 0,1 3-5 0,0 0 0 0,1 3-9 16,3-1 3-16,-1 3 1 0,4 1 2 0,3 1 0 15,4-1 0-15,3 0 0 0,3-1 5 0,3 0-8 0,4-1 3 16,3 0-2 0,2-4 7-16,4 2 8 0,-1-1 0 0,3-2 0 0,4 1-8 0,0 1 3 0,4-4-1 0,-1 1-12 15,6 4 8-15,0-4-1 0,0 0 3 0,2 0 3 16,1-2 0-16,6-2-3 0,-3 3 13 0,6-3-5 0,0-4-8 15,2 5-5-15,4-3 3 0,2 0-1 0,1 3 1 16,2-2 2-16,1-1-3 0,2-1 1 0,2-1-8 0,5-4 7 16,1 1-7-16,5-4 10 0,1 2-5 15,0-4-2-15,3-1 4 0,3-1-2 0,2-3-2 0,-3-2 4 0,-1-4-2 16,2 0 3-16,-4-6-3 0,1 0 0 0,0-7 0 16,-5 0 0-16,0-3 5 0,1-3 3 0,-2-4-8 0,-1 0 0 15,0-4-2-15,-2-1 12 0,-2-2 0 0,0-1-2 16,0-4 10-16,-6-1-5 0,0-3 7 0,0-2-7 15,0 1 0-15,0-6-8 0,-2-5-2 0,-2 0 7 0,2-5-15 16,-2-3 5-16,0 2 0 0,-5-3-8 0,0 0 16 0,-3-2-8 16,-5 4 5-16,-2-2-5 0,-3 0-5 0,-4 0 7 15,-4-2-2-15,-1 0 3 0,-7 0-3 0,-3 1 0 16,-5 0 0-16,-2-1 0 0,-3 2 0 0,-7 2 0 0,-2 1-5 16,-4 2 2-16,-5-1-15 0,-6 2 5 0,-4 2-12 15,-6 0-12-15,-6 1-24 0,-5 1-19 0,-7 6-30 0,-3 1-39 16,-8 4-29-16,-6 4-35 15,-6 2-75-15,-3 4 52 0,-6 3 118 0,-5 4 59 0</inkml:trace>
  <inkml:trace contextRef="#ctx0" brushRef="#br0" timeOffset="43861.36">27249 6554 232 0,'0'0'88'0,"0"0"-34"0,0 0-16 0,0 0 1 15,0 0-6-15,0 0 6 0,0 0-6 0,0 0-4 0,0 0-1 16,0 0-10-16,0 0-8 0,0 0-7 0,0 0 2 0,0 0-8 16,0 0 3-16,0 0-2 0,0 0 7 0,0 0 3 15,0 0 2-15,0 0 0 0,0 0 1 0,0 0-1 0,3 31 0 16,-3-31 6-16,5 10-14 0,-1 0 6 0,-2 1-3 0,2 2 11 15,-1 2-14-15,-2 1 0 0,-1-1-4 0,0 6 2 16,2 0-5-16,0 1 13 0,0 5-11 0,0-4 11 0,1 5-3 16,1-4 5-16,0 2 11 0,1 2-11 0,0 1 3 15,1 0-16-15,2 2 8 0,1 0 6 0,-1-1 6 0,0 6-6 16,1-1-1-16,0 1-13 0,3 3 9 0,-1 2-6 16,-1-1 3-16,1 6-3 0,-1-1 0 0,0 3 0 0,1 4 5 15,-1-2-3-15,-1 3 1 0,1-2-8 0,-2 5 2 16,2-2 1-16,1 3 2 0,-1-5 0 0,0 5 5 0,2 1-3 15,0 1 11-15,1 1 7 0,1 2-7 0,-2-1 0 16,3 0-10-16,0 5 0 0,0-6-3 0,2 5 0 16,-1-3 0-16,2 3 0 0,-2-1 5 0,2 2 2 0,0 1-2 15,2 3 3-15,-2-1-11 0,0 2 9 0,3-1-6 16,-1 4 18-16,-1 0-5 0,1 2 2 0,0-2-5 0,0 2-10 16,0 0 5-16,0-3 1 0,1 1 4 0,1 1 5 15,0-4-7-15,2 1 2 0,1-3-13 0,-1-2 9 0,1 3-12 16,-1-3 6-16,-1 3 13 0,1-3 26 0,0 2 0 15,-4-1-16-15,3 4-10 0,-2 0-16 0,1-2 3 0,-1 1-2 16,0-3 2-16,-1 0 0 0,1-1 0 0,-2 0 0 0,-1-6 0 16,0 3 0-16,0-1 0 0,0-1 0 0,-1 1 0 15,0-2 0-15,-1 0 5 0,0 0-8 0,0 0 3 16,0-1 3-16,0 1-1 0,-2-1 6 0,2-1 15 0,1 0-5 16,2 0 5-16,-3-1-10 0,3-4-5 0,-4 0 0 0,3-1-6 15,2-2 1-15,-4-1 2 0,-1-6-3 0,-3-2 11 16,2 0-8-16,0 0 1 0,0-7-6 0,-4 1 0 15,1-5 0-15,0 1 0 0,-3-4 0 0,2-2 5 0,-1-3-8 16,1 2 3-16,-2 0-2 0,2-6 2 0,-5 1 0 16,2-4 5-16,1 2-8 0,-3 0 3 0,-5-18-28 0,0 0-6 15,3 14-10-15,-3-14-2 0,0 0-8 0,0 0-10 0,0 0-5 16,0 0-14-16,0 0-25 0,0 0-26 0,0 0-25 16,0 0-31-16,0 0 18 0,-5 5 86 0,-2-2 43 0</inkml:trace>
  <inkml:trace contextRef="#ctx0" brushRef="#br0" timeOffset="44191.19">28596 12459 597 0,'-11'-17'185'0,"-1"0"-146"0,3 2-31 16,2 1-8-16,7 14 5 0,0 0-8 0,0 0 9 15,0 0-12-15,0 0 6 0,0 0 8 0,0 0 13 0,0 0 12 16,0 0 1-16,0 0 4 0,2-5-15 0,4 6 1 0,4 6-17 15,5 6 4-15,0 3 2 0,1 9-1 0,2 2 1 16,2 6 3-16,-4-7-4 0,1-1 17 0,0 1 4 16,0 0 8-16,0-5 0 0,-1 0-10 0,0-4-10 0,-1 0 2 15,0-5-8-15,-1 3 1 0,2-3-6 0,-2-2 21 16,1 1-5-16,0-6 18 0,-1 1-6 0,1 0 11 0,2-3 0 16,-1-3-3-16,-3-4-2 0,4-2-14 0,-3-1-9 15,2-2-13-15,0-2-5 0,0-3-3 0,-2-3 5 0,0-3-3 16,1-5 1-16,-1-2-3 0,-1 0-11 0,-1-5-4 0,-1 0-6 15,-1 0 1-15,1 0-1 0,-5 0-20 0,2 5-21 16,-5-2-30-16,3 1-24 0,-3 4-12 0,-1-4-22 16,0 2-12-16,-2 2-36 0,0-6-10 0,-3 2-51 15,2-2 133-15,-6 0 63 0,2-5 32 0</inkml:trace>
  <inkml:trace contextRef="#ctx0" brushRef="#br0" timeOffset="44873.43">27062 8267 400 0,'12'4'87'0,"1"2"-31"0,1 2-9 16,-14-8 7-16,17 12-8 0,-17-12 0 0,0 0-25 15,0 0-5-15,13 23-9 0,-18-16-2 0,-2-1-2 0,-1 0-3 16,-2 4-5-16,0 1 7 0,-2 1-2 0,0 1 3 16,0 1 2-16,1 1-3 0,0 2-4 0,-1 4 4 0,0-5-2 15,2 5-2-15,-1-1 4 0,0 0-2 0,4 0 3 16,-1 0-3-16,2-4-5 0,3 0 2 0,1 2 1 0,2-3 2 15,2-2 0-15,0-1 0 0,2-1 0 0,1 0 5 16,2-1-8-16,1 0 3 0,2-2-2 0,0 1 2 0,2 1 0 16,1-1 0-16,0-1 5 0,3-2-3 15,-2 0 1-15,3 3-3 0,0-4 0 0,3 1 0 0,-3-3 0 0,2-1 0 16,1 3 0-16,-1-3 0 0,-2 2 0 0,2-2 0 16,-3 3 10-16,1-3 6 0,-2 1-1 0,-2 2-2 0,0-1-3 15,-2 1 1-15,-11-5 4 0,9 5 8 0,-9-5 10 16,0 0 1-16,0 0-6 0,8 6-5 0,-2 2-2 0,-6-8-1 15,0 0 1-15,0 0-6 0,3 9-1 0,-4 2-9 0,-1 0-2 16,-4 3-3-16,-2 1 0 0,-2-1 0 0,-3 0 5 16,1-3-8-16,0 1 8 0,-1 0-5 0,-1 0 3 0,1-4-8 15,0 2 7-15,2-2-17 0,-1-2-11 0,1 1-18 16,0-1-15-16,11-6-8 0,0 0-15 0,-11 2-16 0,2-3-20 16,9 1-16-16,-9-1-38 0,1-5 12 0,0-2 80 15,1-1 40-15</inkml:trace>
  <inkml:trace contextRef="#ctx0" brushRef="#br0" timeOffset="45081.45">27199 8486 667 0,'18'-7'64'0,"-1"5"-56"0,-3 4-10 0,0 2 2 0,-1 6-6 15,-2 1 3-15,-7 2 1 0,-4-3 2 0,1 2 5 0,-1 3-8 16,0 3 9-16,1-2-12 0,-1 4 6 0,1 2-2 15,2-1 7-15,-1 0-8 0,0 1 9 0,1-2-6 16,1 0-13-16,0 2-15 0,0-6-6 0,0-1-4 0,3-1-6 16,-2-1-5-16,1-2-8 0,-6-11-12 0,8 8-13 15,-2 2-14-15,-6-10-16 0,0 0 56 0,8 0 28 0</inkml:trace>
  <inkml:trace contextRef="#ctx0" brushRef="#br0" timeOffset="45285.43">27337 8256 639 0,'-10'-11'77'0,"10"11"-64"0,0 0-19 0,-7-7 4 16,7 7-3-16,0 0 5 0,0 0-5 0,-6-3 7 15,-1 6-2-15,5 7-2 0,0 0-32 0,0 9-15 0,4 3-7 16,4-8 2-16,2 2-13 0,2-2-13 0,2 0-20 15,-3-4-36-15,7 1 68 0,-1 2 34 0</inkml:trace>
  <inkml:trace contextRef="#ctx0" brushRef="#br0" timeOffset="45850.48">27767 8460 420 0,'18'-4'62'16,"-4"-2"-47"-16,-14 6 19 0,0 0 9 0,8-10-7 0,-8 10-8 15,2-7-22-15,-2 1 1 0,-6-2-1 0,-4 2-1 0,-4-3 3 16,2 4-1-16,-2 3 4 0,3 2-6 0,0 4-2 15,-1-1-3-15,1 2 0 0,1 1 0 0,-1 2 0 0,-1 2 5 16,1 0-8-16,2 2 8 0,0 0 0 0,2 0 5 16,1 2 6-16,-1 0-9 0,2 4-1 0,1-2-1 0,0 2-3 15,2-3 1-15,0-1 2 0,2 1-8 0,0-1-2 16,0-14 5-16,4 12 0 0,-1-1 8 0,4-4-11 0,-7-7 3 16,6 8 3-16,2-2-6 0,1-2 9 0,-9-4-1 15,11 2 0-15,1-4-7 0,-2 1 4 0,1-8-2 0,-2 4 3 16,0-3 2-16,-1 0-8 0,1-3 3 0,-3 4 3 15,0-3-6-15,0 0 3 0,-6 10-2 0,6-9-3 0,-6 9 7 16,0 0-2-16,0 0 3 0,0 0-8 0,4-10 7 16,-4 10-2-16,0 0-2 0,0 0 4 0,0 0-7 15,0 0 0-15,0 0 5 0,0 0 0 0,0 0 3 0,6 2-3 0,-2 2 0 16,0 6 0-16,-1 3-6 0,-1 6 9 0,3 5-3 16,-2 8 3-16,-1 6-3 0,0-8 0 0,1 5 0 0,-1-5-6 15,-1 3 14-15,0-2-11 0,1-3 6 0,-2-2 10 16,0-3 5-16,0 1-6 0,0-2-1 0,-2-1-14 0,1 0 8 15,-2-3 1-15,0 1-1 0,-2-1-2 0,-2-2-9 16,3-1 9-16,-2-1-3 0,-2-2 8 0,1-2-11 0,-1 1 3 16,8-11 3-16,-8 7-1 0,-3-1-10 0,11-6-18 15,-9 3-5-15,-1-2-12 0,-1-2-14 0,1-3-20 0,0-3-16 16,-3-2-12-16,5-5-31 0,0-1 0 0,1-2 68 16,-2-3 34-16</inkml:trace>
  <inkml:trace contextRef="#ctx0" brushRef="#br0" timeOffset="46291.67">27953 8561 495 0,'18'-13'33'0,"1"0"-12"0,-2 3-4 16,-8-1 9-16,1 4 2 0,-1-1 3 0,0 2-15 0,-1-1-3 15,-8 7-5-15,0 0-3 0,0 0 3 0,0 0 4 16,0 0 6-16,0 0 8 0,0 0-8 0,0 0-3 0,7 5 6 15,-4 1-11-15,-2 4 3 0,2 3-5 0,-3 5-8 16,-4 3 5-16,-1 4-10 0,-3 2 5 0,0-5 3 0,0 0-1 16,-1 1 1-16,1-3-8 0,-1-1 2 0,3-4 1 0,0-2 7 15,0 3-3-15,2-3-4 0,0-3-1 0,4-10 1 16,0 0 7-16,0 0-8 0,0 0 8 0,0 0-10 0,0 0 10 16,0 0-5-16,0 0 8 0,0 0-16 0,0 0 11 0,2-2-11 15,0-1 13-15,4-8-20 0,0 0-1 0,3-7 3 16,1-7-2-16,1-2 5 0,2-8 2 0,-2 8 6 0,-1-2-4 15,2-2 3-15,-1 0 1 0,2 3-3 0,-1-3 7 16,0 4 4-16,1 4 9 0,-2 2 3 0,2 2 2 0,-3 4-9 16,0 5-1-16,-1 0-13 0,-9 10 14 15,0 0 1-15,10-3 20 0,-10 3 4 0,8 3 0 0,-2 2-8 0,0 5-5 16,-2 6-3-16,-2 2 1 0,-2 4-6 0,-2 2-12 16,0 2 2-16,-4 0-5 0,0 2 3 0,-1 1 2 0,0 0 3 15,1-1-9-15,-1-2-19 0,2-2-24 0,0-2-7 16,3-1-18-16,-1-2-1 0,3-1-20 0,2-3-5 0,-1 1-13 15,-1-1-13-15,1 1-28 0,0 1 13 0,-1-17 68 16,0 16 34-16</inkml:trace>
  <inkml:trace contextRef="#ctx0" brushRef="#br0" timeOffset="46836.27">27018 9751 279 0,'13'15'92'0,"1"-2"-76"0,-2-2-3 0,-12-11-1 16,12 4 9-16,-1-1-6 0,0-1-7 0,-1-6-5 0,0 3 2 15,1 2-3-15,1-1-4 0,3-3-1 0,-1 3 6 16,0-2 5-16,-1-4 2 0,2 3-5 0,-1-4-2 0,2-1-3 16,-3-2 5-16,1 0-8 0,-1 0 8 0,2 0-10 15,-2-2 5-15,-3 1 3 0,0-2-6 0,1-1 8 0,-2 1-5 16,-4 3 3-16,-5 10-3 0,3-14 0 0,0 2 0 15,-3 2 0-15,-1-4 5 0,-1-1-3 0,-4 4-4 0,1 0 4 16,-4 0-2-16,1 4-2 0,-2 1-1 0,0 0 6 16,-2 5 5-16,-2 2 2 0,-1-2 6 15,-1 2 6-15,2 4 2 0,-1 0-1 0,-1 2-8 0,-2 2 3 0,2 0 0 16,0 3-3-16,1 3-1 0,0 4-4 0,0-2 11 16,0 3-6-16,4-1 0 0,0 2 6 0,3 1-1 0,-2 1 3 15,3 1-7-15,2 0 2 0,1 2-5 0,0-2-6 16,3-1 1-16,1-1-11 0,3 1 3 0,-1-1-2 0,4-3 2 15,-1 0 5-15,3-7-8 0,2 0 3 0,0 0-7 16,1-2-11-16,1-4-13 0,2-1-8 0,-1-4-12 0,2-1-5 16,-1 0-17-16,2-5 1 0,0-3-7 0,-2-2-6 15,3 3-10-15,-1-8-26 0,0 0 48 0,-1-1 37 0,1-1 18 16</inkml:trace>
  <inkml:trace contextRef="#ctx0" brushRef="#br0" timeOffset="47024.12">27428 9680 235 0,'9'-19'113'0,"-3"-1"-43"0,-6 20-27 0,0 0-12 0,8-12-3 0,-8 12 5 0,0 0 1 16,0 0-1-16,0 0-2 0,0 0-5 0,0 0 2 16,12-6-9-16,-1 6 6 0,-2 3-9 0,3 4-1 0,0 5-15 15,0 2 5-15,1 3-5 0,-1 1 3 0,-1-5-3 16,-3 3 0-16,2-2 0 0,0 0 5 0,0 1-8 0,0-2 8 16,0-1-10-16,2-1 5 0,-2 0-28 0,-1-2-5 15,-1 3-1-15,2-3-2 0,-1 1 0 0,0-2-26 0,-9-8-5 16,9 7-12-16,-2 2 4 0,-7-9-15 0,0 0-20 0,0 0 40 15,0 0 35-15,0 0 17 0</inkml:trace>
  <inkml:trace contextRef="#ctx0" brushRef="#br0" timeOffset="47259.38">27724 9621 423 0,'0'-20'61'0,"0"4"-32"0,1-2 9 15,-1 18-10-15,0 0 6 0,0 0-11 0,-4-15-5 0,-1 8-5 16,-2 3-3-16,-1 5 6 0,-4 5-9 0,2 4 9 16,-2 0-11-16,0 5 5 0,3 1-7 0,-2-4-6 15,1 8 6-15,-2 0-3 0,1-1-3 0,1-3 6 0,-1 5-3 16,-1-1-3-16,2-1 6 0,1 1-19 0,0-4-15 0,1-1-15 16,4-1-11-16,4-14 4 0,-6 13-12 0,2-2-6 15,4-11-4-15,-1 12-15 0,1-12-16 0,0 0 44 0,0 0 31 16,0 0 15-16</inkml:trace>
  <inkml:trace contextRef="#ctx0" brushRef="#br0" timeOffset="47573.12">27883 9440 299 0,'6'-18'118'0,"-6"18"-64"0,3-18-18 0,-3 18 0 0,0 0-2 16,0 0-11-16,-2-15-13 0,2 15-2 0,0 0-5 0,0 0 0 16,0 0-9-16,0 0 14 0,-3-1-1 0,-2 2 6 15,-1 5 8-15,-2 6-6 0,3 9-4 0,-1 1 2 0,1 5-3 16,2 3 3-16,-1-4-8 0,2 2-2 0,-2 0-3 16,2-2-6-16,-1 2 9 0,0-5-3 0,0 2-3 15,1-2 6-15,1-1-3 0,1-3 3 0,0-1-3 0,1-2 5 16,1-3-8-16,-2-13-7 0,3 12-14 0,1-2 1 0,-4-10-15 15,0 0 4-15,0 0-7 0,7 8 2 0,-7-8 3 16,0 0-7-16,0 0 2 0,7 3-13 0,1-3-3 0,-2-4-20 16,2 0-28-16,-8 4 46 0,5-10 30 0,-2 0 14 0</inkml:trace>
  <inkml:trace contextRef="#ctx0" brushRef="#br0" timeOffset="47730.23">27788 9587 466 0,'-13'-14'77'0,"2"3"-41"0,0 2-18 0,11 9-17 16,0 0-4-16,0 0 1 0,0 0 2 0,0 0 5 16,0 0-3-16,0 0-4 0,0 0 4 0,-1 0-7 15,2-3-15-15,5 4-19 0,4 1-5 0,5-2-10 0,1 3 8 0,5-2-16 16,0 3-2-16,-3-7-8 0,-2 3-16 0,1 0 35 16,-1-1 26-16,2 1 14 0</inkml:trace>
  <inkml:trace contextRef="#ctx0" brushRef="#br0" timeOffset="48059.62">28021 9562 227 0,'15'10'75'16,"-2"5"-34"-16,0 1-20 0,-5 4 4 0,-5-4-4 16,-3 3 2-16,0-19-18 0,-4 15 3 0,4-15-3 0,-3 11 5 15,3-11-5-15,2 12 3 0,-2-12-5 0,0 0 10 0,0 0-3 16,1 8 8-16,-1-8-11 0,0 0 9 0,0 0-1 16,0 0 6-16,0 0-11 0,0 0-10 0,0 0-3 0,4 2 6 15,4-3 0-15,1 3-6 0,0-6 0 0,2-5-4 0,-2-3 4 16,-1-4-4-16,1 1 4 15,-4 7-4-15,-5 8 4 0,0 0 1 0,3-12-4 0,1-1 9 0,-4 13-9 0,0 0 1 16,3-11 0-16,-3 11-2 0,-2-10 4 0,2 10 1 16,0 0 2-16,0 0-6 0,0 0 3 0,-5 1 6 0,-4 4 5 15,-2 0-3-15,0 4 8 0,-1 5-3 0,-4 4 3 0,1 2-3 16,0 2-10-16,6-4 5 0,2-6-5 0,1 5 3 16,-1-6 2-16,5 3-2 0,2-14-6 0,0 11 0 15,3 0 6-15,1-1 0 0,4-3 0 0,0 2-3 0,2-6-6 16,-1 4-17-16,5-9-6 0,-1 2-4 0,0-4-3 0,1 0-2 15,-2-2 1-15,-1-4 14 0,-1 4-12 0,2-4 4 16,-3 2-36-16,-4-2 0 0,3 0-17 0,-2 1 42 0,0-2 21 16</inkml:trace>
  <inkml:trace contextRef="#ctx0" brushRef="#br0" timeOffset="48420.7">28254 9646 260 0,'12'-17'101'15,"1"3"-39"-15,-13 14-21 0,0 0-8 0,0 0 3 16,0 0 8-16,0 0-6 0,0 0-2 0,11-5-10 0,-4 5-13 15,-3 7-2-15,-2 4-9 0,2 5-4 0,-4 5 9 16,-2 1-9-16,-1 0 9 0,-1-4-17 0,-1 2 18 0,-1 2-13 16,1-6 7-16,0 3-15 0,1-4-2 15,0 0-6-15,4-15 6 0,0 0-8 0,-5 13 12 0,5-13-1 0,0 0 14 16,0 0-12-16,0 0 2 0,0 0 5 0,0 0 9 0,0 0-7 16,-3 0 1-16,3-3-2 0,1-6 2 0,2-2-5 15,1-6 2-15,0-1 6 0,4-7-6 0,1-2 8 0,-1 7-5 16,-3-2 3-16,3 0 7 0,1-2 6 0,-1 3 9 15,1-2 4-15,0 1-9 0,0 4 1 0,1 1-3 0,-1 2 2 32,0 3-9-32,-1 3-6 0,-8 9-5 0,0 0-5 0,0 0 7 0,0 0 4 0,0 0 14 0,0 0-4 0,8-2 4 15,-2 7-17-15,0 5 10 0,0 2-16 0,-2 3 5 0,-2 6 6 16,2 5-13-16,-4 3 10 0,0-6-13 0,-2 1 14 16,2-2-12-16,-2 2 6 0,4-2-12 0,-2-2-9 0,3-2-12 15,2-2-11-15,-1 0 0 0,3-4-10 0,0 0-2 16,1-2-6-16,0-2 6 15,3 0-4-15,-1-2-9 0,-1 2-3 16,-9-8-28-16,10 2 26 0,-2 0 37 0,-8-2 18 16</inkml:trace>
  <inkml:trace contextRef="#ctx0" brushRef="#br0" timeOffset="48937.85">28657 9726 168 0,'4'-22'77'0,"-3"1"-44"16,-2 5-14-16,-1 0-9 0,2 16 0 0,-3-15 1 15,3 15-1-15,0 0 0 0,-7-13 6 0,7 13-4 0,0 0 1 16,0 0-2-16,0 0 9 0,0 0-4 0,0 0-1 0,0 0 1 15,0 0-4-15,0 0 6 0,0 0 0 0,0 0-3 0,-6-10 4 16,6 10-12-16,0 0 4 0,0 0-4 0,0 0-2 16,0 0 3-16,0 0 0 0,0 0 2 0,-6 0 6 0,6 0-4 15,-8 4-4-15,0 0 0 0,0 2-6 0,-2 3-4 16,2 4 4-16,0 2 9 0,1 0 1 0,-1-4 2 0,0 2-4 16,3 0 0-16,-1 0 6 0,1-3-9 0,0 0 9 15,3 0-11-15,2-10 10 0,-4 13-5 0,3-3-7 0,1-10 2 16,0 0-5-16,1 10 3 0,-1-10-3 0,1 9 0 15,4-3 0-15,-5-6 0 0,8 4 5 0,0 2-8 0,4-4 3 16,-1 0-2-16,3-4 7 0,1 0-8 0,-1-2-2 0,-1 0 5 16,0 0 5-16,0 2 0 0,-1-2 3 0,1 2 0 15,-2 0-8-15,-1 2 0 0,-10 0 3 0,11 0-1 0,-2 4-4 16,-9-4-1-16,0 0 6 0,0 0-6 0,0 0 3 16,9 3-2-16,-9-3 7 0,0 0-3 0,6 5 1 0,-2 3-3 15,-2 4 5-15,-3-4-8 0,-2 4 3 0,-1 0-2 16,-6-1 7-16,0 1-8 0,-2-2 3 0,2 1-2 0,-2-2-3 15,-1 2-18-15,2-1-6 0,-1-1-9 0,-2-2-1 16,4-1-7-16,2 2-19 0,-3-2-4 0,11-6-5 0,-10 3-9 16,10-3-4-16,-10 0-21 0,10 0 31 0,0 0 39 15,0 0 19-15</inkml:trace>
  <inkml:trace contextRef="#ctx0" brushRef="#br0" timeOffset="49110.56">28655 9811 333 0,'18'-9'87'0,"-3"6"-46"0,0 3-10 0,-4 0-8 0,-11 0-2 16,0 0-16-16,9 6 3 0,-2 6-3 0,-4-2-5 16,-3 5 0-16,0-2-2 0,-2 1 7 0,1-2 2 0,-4 6-7 15,3-6 0-15,-2-1-13 0,4-11-8 0,-4 13-17 16,4-13-8-16,0 0-16 0,-5 12 1 0,5-12-19 0,0 0-21 16,0 0 30-16,0 0 35 0,0 0 18 0</inkml:trace>
  <inkml:trace contextRef="#ctx0" brushRef="#br0" timeOffset="49251.64">28781 9633 340 0,'8'-23'90'0,"-2"8"-59"0,-6 15-23 16,0 0-3-16,0 0-2 0,0 0 0 0,0 0-9 16,0 0-7-16,0 0-10 0,0-2-16 0,-2 2-12 0,-1 8-8 15,-2 6-3-15,-1 0-20 0,0 6 9 0,-2 2 37 0,1-3 18 16</inkml:trace>
  <inkml:trace contextRef="#ctx0" brushRef="#br0" timeOffset="49722.6">28793 9769 271 0,'12'14'77'0,"2"4"-23"0,0 0-16 15,-1 2 3-15,-8-7-17 0,-1 2 4 0,-1-1-12 0,-2-3 4 16,2 6-12-16,-3-4-3 0,2 2-5 0,0-4 5 16,-1 4-2-16,3-3-6 0,-2-2 6 0,-2-10-9 0,0 0 12 15,0 0-6-15,0 0 3 0,0 0-3 0,0 0-6 0,0 0 14 16,6 5-11-16,0-7 6 0,4-1-11 0,-3-7 5 15,2 0 6-15,1-4-6 0,-2-4 3 0,2 0-2 0,-4 0 2 16,-6 18-10-16,4-16-6 0,0-1 6 0,0 0 0 16,-2 4 7-16,-2 13 1 0,0-15 2 0,0 15 0 0,-1-12 5 15,-1 0-8-15,2 12 8 0,-7-8-5 0,-1 4 3 16,8 4 2-16,-7 0-2 0,-4 2-6 0,1 2 6 0,0 1-3 16,2 2-3-16,-3 3 6 0,11-10-9 0,0 0 6 0,0 0 3 15,0 0-6-15,0 0 3 0,0 0 3 0,0 0 0 0,0 0-6 16,0 0-5-16,0 0 3 0,4 2 3 0,1 0 2 15,4-4 5-15,2 0-8 0,2-2 3 0,2-2-2 0,2-3 2 16,2 0 0-16,-9 9-5 0,-10 0 7 0,10-4-7 16,-10 4 15-16,0 0-2 0,10 2 10 0,-10-2 0 0,0 0 2 15,8 3-9-15,-3 5-6 0,-5-8-5 0,4 10 5 16,-4 2-2-16,0 1 0 0,-3-1-3 0,-2 3 0 0,-3-2 0 16,1 1 0-16,-1 0 0 0,0-6-11 0,3 4 1 15,5-12 2-15,0 0-5 0,0 0-2 0,-6 11-11 0,-1 2-2 16,7-13 7-16,0 0 16 0,0 0 5 0,0 0-2 0,0 0 4 15,0 0-7-15,0 0 10 0,2-3-5 0,3 0 8 16,3-3 5-16,1-4 10 0,3 0 5 0,1-1-2 0,2-4-9 16,0-1-3-16,-5 15-9 0,-10 1-8 0,10 1 6 15,0-1 2-15,-1 12-5 0,-3-4-5 0,1 6-26 0,-2 4-21 16,0 1-30-16,-2 4-39 0,-3-2-47 0,2 2 84 16,-4-3 42-16</inkml:trace>
  <inkml:trace contextRef="#ctx0" brushRef="#br0" timeOffset="72952.6">21135 16983 937 0,'-14'11'80'0,"-2"-1"-57"0,2-13 13 0,0-4-3 16,-9-9 8-16,4 1-2 0,-1-5-8 0,2-2-6 15,3 8-9-15,2-1-8 0,-5 1-5 0,0-3-3 0,0 3 0 16,0-4-6-16,-5 3 9 0,1-2-3 0,-3 0 3 16,-1 0-3-16,2 3 5 0,-2-2 2 0,-4 2-2 15,1 0-2-15,-1 0 7 0,-1 0-10 0,-2 2 8 0,-1-1-3 16,-1-2 5-16,-1 5-10 0,-3-4 0 0,0 2-2 0,-3-2 2 16,-1 2-5-16,-2-1 7 0,-2 2-2 0,0-1 3 15,-3-2-3-15,3 2-5 0,-4 2 7 0,3-3-2 16,-1 1-2-16,-2-1-1 0,1 1 6 0,-2 1-6 0,-1 0 8 15,0 1-5-15,-1-1 3 0,-2 4-8 0,-3-1 2 0,0 0 6 16,-1-1-6-16,-1 3 3 0,-4-1-2 16,-6 1 2-16,2-1 0 0,-3 2 0 0,-2 1 5 0,-1 2-8 15,-2-2 3-15,-2 2-2 0,-2 0 7 0,1 2-8 0,-5-1 3 16,-2 2-2-16,-1 1 2 0,-4 0-16 0,2 2-12 16,-4-2 4-16,1 2 6 0,1 0 3 0,-1 1-3 0,-1-2-8 15,2-1 18-15,0-1 3 0,-2 0 3 0,0 3-1 16,1-1 1-16,-1-1 7 0,1-4-8 0,0 4 3 0,1 1 3 15,-3-1-1-15,1 1-9 0,-2-2 7 0,0 1-3 16,1 0 6-16,0 4-3 0,0-2 0 0,-1-1 5 0,3-1-8 16,-1 3 8-16,2-3-10 0,-1 0 5 0,0 0-2 15,-3 2 2-15,1-2 0 0,0 1 0 0,-2 0 0 0,0 1 0 16,0 0 0-16,0 1 0 0,-1 0 0 0,-1-4 0 16,5 4-5-16,-1-3-3 0,0 4-2 0,1-2-6 0,2 2 14 15,-1 2-1-15,-1-3 6 16,3 0-8-16,-2-4 7 0,4 5 3 0,0-3-10 0,1-1 8 0,2-1-6 0,1-2 11 15,2 0-11-15,1 0 24 0,-1 2-14 0,0-4 9 16,2-4-3-16,4 6-1 0,-5-3 2 0,2-2-4 0,3 6-10 16,-2-2 0-16,3 0 3 0,2 1-1 0,0 3 1 15,0-2-3-15,0 1 0 0,2 1 0 0,-2-2 0 0,2 2 0 16,0-2 0-16,0 1 0 0,2-1 0 16,0-1 0-16,6-1 0 0,-3 2 5 0,3-2-8 0,2 1 8 0,2 0-10 15,1-1 5-15,3-2-2 0,0 1 2 0,0 3 5 16,5-3-8-16,0-3 8 0,3 0-10 0,0 0 5 0,0-2 3 15,2 4-6-15,2-2 8 0,1-2-10 0,0 0 10 16,3 2-5-16,3-1 8 0,0-2 15 0,2 2 11 0,4-3-9 16,-1 0 4-16,3 1-14 0,4 2 0 0,-1 0-4 15,0 1-1-15,6 0 0 0,-2-3 6 0,4 6 1 16,1 0 4-16,0-4-6 0,2-1-1 0,2 4-9 0,-2-2-8 16,4 4 6-16,-1 2-9 0,0-2 6 0,12 2-7 0,-11-3 9 15,0 4-2-15,-1 1-2 0,1 0-1 0,2 3-10 16,-3 0-2-16,12-5 0 0,-11 4-3 0,-2 4 10 0,2 0 3 15,0-1 0-15,0 2-3 0,0 1 2 0,-5-2 4 16,1 4 2-16,1-1 0 0,1-1 0 16,0-1 0-16,0 3 0 0,-2-2 0 0,4-2 0 0,-1 2 0 0,3-4 0 15,-2 4 0-15,3-4-5 0,8-6-3 0,-10 8 8 0,10-8 5 16,-9 8-5-16,2-1 0 0,7-7-2 0,-10 10 2 16,10-10 5-16,-10 6-8 0,5 4 3 0,-3-1-7 0,-1 0 9 15,3 0-2-15,-2-3-2 0,1 3 9 0,7-9-4 16,-7 9-3-16,-1 0-3 0,0 0-4 0,0-2 9 0,2 0-2 15,-2 3 3-15,-1-1-8 0,1 1 2 0,1-2 6 16,1 1-1-16,0 0 1 0,-1 0-8 0,-1 5 7 0,1-4 3 16,-1 3-5-16,0-2 0 0,1 3-2 0,-3-2-3 15,1 3 12-15,0-3-14 0,3-1 7 0,-2 3 0 0,1-3 2 16,0-1-4-16,-1 3-1 0,-1 1 6 0,1-3-6 16,3 2 8-16,-4-1 0 0,2 4 6 0,0-3-6 15,1 4-2-15,1-5-3 16,0 0 0-16,1 3 0 0,0-3 0 0,2 3 0 0,-1-1 5 0,2-2-13 0,0 1 10 15,1 3-4-15,0 0 10 0,-1-1 5 0,1 3 4 0,-2 2-1 16,-1-4-9-16,2 4-4 0,-1-3 2 0,0 1-2 16,0-3-6-16,0 3 0 0,1-4-4 0,1-1 9 0,1 1-2 15,1-1 3-15,-1 1-3 0,0-2 5 0,2 2-8 16,-1-4 3-16,1 2-2 0,1-1 2 0,0 0 5 16,2 0-13-16,0-1 6 0,2 0-3 0,-1-1 10 0,2 1-8 15,-1 0 3-15,4 2-2 0,0-3 7 0,-1 2 3 0,1 0-9 16,1 1 37-16,1 0-15 0,0 3-6 0,2-2-15 15,-1 4-2-15,2-3 2 0,1 2-5 0,1-1 2 0,1 2 6 16,-1-3-1-16,5 1-4 0,-1 0 4 0,5-3-2 16,3 1-2-16,-1 0 4 0,2-1-7 0,2 1 10 0,5-1 1 15,0 5-17-15,2-3 16 0,-2 3-17 0,4-1 22 16,1-1-5-16,1 0 3 0,3 0-16 0,-1 3 8 0,4-4-3 16,1 4 16-16,3-5-23 0,2-2 23 0,1 2-24 15,4-2 19-15,1-4-10 0,2 2 5 0,1-1-3 0,3-4 0 16,2 5-11-16,-1 0 16 0,2-1-15 0,0-2 20 15,0 4-5-15,3-3 3 0,1 0-10 0,1 1-1 16,3-3 1-16,6 0 2 0,2 3-11 16,6-4 21-16,2 0-12 0,4 2 7 0,3-3-7 0,1-3-4 0,0 5 3 15,1-2 11-15,1-3-3 0,0 7-15 0,2-5 7 0,0 0 9 16,0 0 1-16,2 6-12 0,4-4 5 0,-1 1-2 16,1-2 5-16,1 2 2 0,0 0-8 0,3 7-2 0,-1-6 10 15,4-1-3-15,0-3 4 0,3 2-11 0,6 5 2 16,0-3 1-16,1-1-4 0,2-6 14 0,2 4-1 15,-1-1 1-15,2 3-10 0,-3-3-1 0,1-2 1 0,2 2-14 16,-1-1 13-16,1 1-2 0,1 1 13 0,1-1 0 0,0 1-3 16,1-3 13-16,0 1-5 0,-2-2 13 0,2 1-6 15,-3-1 3-15,2 1 3 0,-3-2-13 0,2-3 0 0,-1 3 0 16,-1-3-21-16,4 1 10 0,-3-4-7 0,4 1 3 16,-2-3 4-16,4 1 4 0,-4-1-7 0,-2 0 7 0,-2 0-12 15,-3 4 12 1,0-4-6-16,-6-4 3 0,-3 2-9 0,-3 0 9 0,-1-2-3 0,-2-1 8 0,-4 0-6 0,-1-3 11 15,-4 1-8-15,-1 2 10 0,-4 1-10 0,-2 2 6 16,-5-1-3-16,-5 1-14 0,-1 1 19 0,-5-3-15 16,-3 2 17-16,-5-1-22 0,-3 3 12 0,-4-5-3 0,-2-3-7 15,-3 3 8-15,-3-4-6 0,-2 1 6 0,-3 1-3 16,-3 3 0-16,-3-8 15 16,-3 7 3-16,-3-1 21 0,-4 2-11 0,-7 1 0 0,-4 2 3 0,-1-3-5 0,-2 2 10 15,-4 1 0-15,-6 1-32 0,-2-1-4 0,-3 1 0 0,0-3 0 16,-1 2 0-16,-6-2 0 0,-2 0 0 0,-2-1 0 15,0-1 0-15,-3 2 0 0,-4-3 0 0,-2 0 0 0,-2 2 0 16,-4-2-20-16,-3 2-67 0,-5 0-21 0,-3-1-52 16,-7 2-45-16,-3 0-89 0,-5 3-89 0,-7 1-12 0,-6 1 197 31,-3 0 99-31</inkml:trace>
  <inkml:trace contextRef="#ctx0" brushRef="#br0" timeOffset="74002.91">13357 14807 633 0,'5'0'168'0,"-2"0"-112"0,-1 2-28 16,14 4 6-16,0 2-22 0,4-4-1 0,-20-4-21 16,0 0 5-16,0 0 10 0,22 14 15 0,-22-14-2 0,0 8 3 15,2 0 7-15,2 5 3 0,0 2-13 0,0 2 0 16,3 4 13-16,-2 5 18 0,-2 0-16 0,2 2-10 0,-1 3-18 15,-1 2-2-15,-1 3 2 0,-1 2-2 0,-1 2 0 16,0 0-3-16,-1 2 0 0,-2 0 0 0,-1 0 0 0,-2-1 0 16,2-3 0-16,0-1 5 0,0-3-3 0,-1 0-4 15,3-4 4-15,2-2-7 0,-1-1 5 0,2-4-8 0,-1 2-20 16,2-6-3-16,-1 1-15 0,3-1-1 0,-4-6-9 16,0-13-8-16,2 12-11 0,-2-12-5 0,1 13-22 0,-1-13 4 15,0 0-13-15,0 0 3 0,0 0-15 0,0 0-10 0,2-1 66 16,3-7 34-16</inkml:trace>
  <inkml:trace contextRef="#ctx0" brushRef="#br0" timeOffset="74332.37">13449 14727 646 0,'12'-16'70'0,"-4"2"-42"0,2 4-18 16,-10 10-17-16,0 0 2 0,0 0 0 0,12-7 5 0,-12 7-6 15,14-4 3-15,-2 4 1 0,-3 0 2 16,0 4 0-16,1 2 0 0,7 1 0 0,-1 2-5 0,1 1 7 0,0-1 4 16,2 2-1-16,-2 2-13 0,1-1 13 0,-2 2-10 0,1 2 7 15,-2-3-4-15,0 4 2 0,-3-3 5 0,0 0-2 16,-2 0 0-16,0-1-3 0,0 2 15 0,-4 0 18 16,0-3 13-16,-2 2 6 0,-3-2-6 0,-1 1-18 0,-1 2-4 15,-4 0-12-15,-2 1-4 0,-2 0-5 0,-1 2 2 16,-2 2 3-16,-1 2-3 0,-4 1-2 0,-2 2-9 0,-1-1 14 15,0 3-6-15,-2-1 4 0,2 0-6 0,-2-1 5 16,0-1-3-16,2 0 1 0,0-4-29 0,2-2-18 0,3-4-9 16,-1 0-12-16,3-2-12 0,1-3-16 0,12-9-17 15,-12 7-14-15,12-7-22 0,0 0-8 0,0 0 77 0,0 0 39 16</inkml:trace>
  <inkml:trace contextRef="#ctx0" brushRef="#br0" timeOffset="74630.53">14247 14575 489 0,'23'-4'85'0,"-8"3"-51"16,-15 1-9-16,0 0 4 0,0 0-14 0,0 0-12 15,10 8-6-15,-5 1 6 0,-7 5 5 0,-5 2 7 0,-5 6-7 16,-4 2 2-16,-3 6-8 0,1 5 6 0,-1-2-5 15,0 3 5-15,-1-1-11 0,1 3 3 0,1-3 3 0,2 1-6 16,0 1 8-16,2-5-5 0,3 0 8 0,2-5-16 16,3 1 16-16,2-2-13 0,2-5 7 0,3-1-9 0,2 0 9 15,3-5 3-15,0-1-5 0,4 2 0 0,1-5 3 16,5-1-1-16,-2-1 1 0,4-1-3 0,1-4-5 0,1-1-23 16,3 0-14-16,2-3-24 0,-2-2-4 0,2 0-9 15,2-8-11-15,1 0-34 0,1 0-3 0,0-2 64 0,2-6 31 16</inkml:trace>
  <inkml:trace contextRef="#ctx0" brushRef="#br0" timeOffset="74803.32">15162 14662 857 0,'15'12'75'0,"0"-1"-52"0,-15-11-5 16,10 9-18-16,-10-9 13 0,0 0-26 0,0 0 15 15,0 0-7-15,9 11-23 0,-9-11-13 0,6 12-23 0,0-1-13 16,-6-11-6-16,5 7-27 0,-4 2-32 0,3-2-58 16,4 1 87-16,-1 2 57 0,-7-10 28 0</inkml:trace>
  <inkml:trace contextRef="#ctx0" brushRef="#br0" timeOffset="74976.09">15120 15042 664 0,'-2'25'49'0,"-1"-3"-36"0,3-3-18 0,0-19 2 16,-2 15 1-16,2-15-14 0,0 0-17 0,0 0-19 15,0 0-7-15,0 0 8 0,2 11-1 0,-2-11 3 16,0 0-22-16,6 7-22 0,0-4-27 0,2-3 60 0,2-1 30 0</inkml:trace>
  <inkml:trace contextRef="#ctx0" brushRef="#br0" timeOffset="75477.83">15943 14470 662 0,'16'0'111'0,"0"-7"-68"0,-5 7-22 16,-11 0-1-16,0 0-17 0,0 0-1 0,0 0-9 15,11 10 4-15,-11-10 1 0,0 0-3 16,10 4 2-16,-10-4-5 0,10 12 16 0,-5-5-6 0,0 3-1 0,2-5-4 0,0 7 1 16,1-3 7-16,-8-9-8 0,8 5 3 0,0 3-2 15,-8-8 7-15,6 6-8 0,-6-6 8 0,6 10-5 0,-2-1 8 16,1 2-11-16,-3-1 8 0,-1 2 0 0,-1-1 0 16,-2 1-2-16,0 3-13 0,-3-2 15 0,-1 0-5 0,-1 1 5 15,0 0-5-15,-2 3 0 0,0-1-5 0,0-1 7 16,1-3-2-16,0 2-2 0,2-1 4 0,0 0-7 0,1-1 5 15,5-12-2-15,0 0 2 0,-1 10-5 0,-1 2 7 16,4-1-2-16,-1-1 3 0,2 0-8 0,1 0 2 0,0 0 1 16,-4-10 2-16,8 9 0 0,-2-1 0 0,1 0 0 15,2 0 0-15,1 0 0 0,0-1 0 0,2 0 5 0,-1 1 2 16,1-1 9-16,-1 2-9 0,2-1 4 0,-2 0-3 16,1 0-3-16,0-1-2 15,1 3-3-15,-2-3 5 0,0 2-8 0,0 1 3 0,-3 0-2 0,0 0 12 0,-1 1 10 16,-2 1-12-16,0 2 2 0,0 0-15 0,-3-1 10 0,-1 0 6 15,1 1-9-15,-4 3 0 0,2-2 1 0,-1 0 0 16,-3 0 0-16,0 2-3 0,-2-2 0 0,-1 1 5 0,1-2 2 16,-1 0-12-16,-3 0 8 0,0 0-1 0,2 0-2 15,-2-4-20-15,0 4-19 0,1-3-10 0,0-2-8 16,9-9-7-16,-10 8-15 0,10-8-24 0,0 0-28 0,0 0-31 16,0 0 16-16,-9 1 73 0,2-2 36 0</inkml:trace>
  <inkml:trace contextRef="#ctx0" brushRef="#br0" timeOffset="75901.45">16518 14680 515 0,'20'-3'26'0,"-5"3"-16"0,-15 0 11 0,14 2 17 16,-14-2-7-16,0 0-13 0,0 0-12 0,0 0-12 0,0 0 3 15,0 0 1-15,0 0 2 0,0 0-5 16,14-3 2-16,-14 3 1 0,14 0 2 0,-14 0-5 0,10 1 7 0,1 1-2 16,-2 0 3-16,3 2-3 0,3 0 0 0,-1 0 0 0,-1 6 0 15,0-1 0-15,0-2 5 0,-2 5-3 0,0-2 11 16,-1 1-8-16,0 0 1 0,0 1-6 0,-2 0 5 0,-2 0-3 16,-1-1-4-16,2 1 4 0,-5 1-2 0,0 1 8 15,0-1-5-15,-4 2 0 0,-1 0 2 0,-1 0-8 16,-2 3 3-16,-3-4-2 0,-1 2 7 0,-2 0-3 0,-2 2 1 15,0-4-8-15,-1 4 7 0,0-4-2 0,-1-2 3 0,3 2-8 16,1-4 7-16,1-3-7 0,11-7 10 0,0 0-10 16,0 0 10-16,0 0-10 0,0 0 10 0,0 0-10 0,0 0 0 15,0 0-1-15,0 0 9 0,0 0-6 0,0 0 3 0,0 0 3 16,0 0 0-16,-6 10-6 0,6-10 6 0,0 0-3 16,0 8 8-16,4-3-6 15,1 1 1-15,3-3-3 0,1 1-21 0,5 0-15 0,1-1-3 0,-2-1-2 0,-1-1 2 16,0-2-12-16,0-1-16 0,2 2-15 0,0-3-28 0,1-2 0 15,-2-1 55-15,-1-2 27 0</inkml:trace>
  <inkml:trace contextRef="#ctx0" brushRef="#br0" timeOffset="76089.86">16959 14883 636 0,'19'-5'54'0,"-1"2"-48"0,-1 4-12 15,-17-1 3-15,17 1-4 0,-17-1 9 0,15 5-2 0,-15-5-13 16,11 1 0-16,-11-1-7 0,0 0-3 0,11-1-16 16,1-1-7-16,0-1-16 0,4-2-15 0,0 0-10 0,1 0-37 15,2-2 35-15,-4-3 44 0,3 4 23 0</inkml:trace>
  <inkml:trace contextRef="#ctx0" brushRef="#br0" timeOffset="76607.84">17362 14533 505 0,'16'-4'75'0,"-1"4"-62"16,-1 3-24-16,-2 4 6 0,-2 4 0 0,-7 0 15 0,-2-1-10 16,-3 0 2-16,1 4 1 0,-2 3 0 0,-2 2 0 15,2-1-9-15,-3 4 9 0,2 0-3 0,-3 2 3 16,2-2 2-16,-2 2-8 0,2-3 3 0,1-2-2 0,-2 1 2 15,0-4 0-15,3 0 0 0,-2-3 0 0,1 0 0 16,1-3 0-16,3-10 5 0,-3 9-8 0,3-9 8 0,0 0-5 16,0 0 13-16,0 0-3 0,0 0 8 0,-4 10-5 0,4-10 5 15,0 0-5-15,0 0 10 0,0 0-7 0,0 0-1 16,0 0-5-16,0 0-10 0,0 0 0 0,0 0-7 0,0 0 9 16,0 0-2-16,0 0 3 15,0 0-8-15,0 0-3 0,0 0-3 0,0-2 6 0,1-2-2 0,2-2 4 0,1-3-4 0,0 1 4 16,4-3 1-16,0-2-4 0,3-2 3 0,-3 12 1 15,-8 3 2-15,10-4 0 0,-1 1 0 0,0 3-10 0,1 0 10 16,1 0 2-16,-1 3-2 0,0-1 0 0,0 2-2 16,0-1 2-16,0 2 0 0,-1-2 0 0,-1 4 0 0,2-3 0 15,-2 3 0-15,-8-7 0 16,0 0 5-16,7 7 8 0,-7-7-1 0,6 8 12 0,0-1-4 0,-6-7 3 0,2 11 3 16,-2-3-13-16,-1 2 5 0,-2-1-8 0,-2 1-2 15,5-10 0-15,-9 10-6 0,-1-1 1 0,1 0-3 0,-2-1 5 16,-3 2-8-16,2-1 8 0,0-1-10 0,-3 2 10 15,2-4 1-15,0 2-7 0,-2 0 1 0,2-1-2 0,-3-1 7 16,1 1-2-16,-1-1-6 0,0-1 6 0,0 0-3 0,0-1-3 16,2-1 11-16,0-2-16 0,1 1-7 0,1-4-19 15,12 2-14-15,-10-3 1 0,10 3-14 0,0 0 2 0,0 0-21 16,0 0-16-16,-9-5-22 0,2-1-41 0,7 6 80 16,-8-7 39-16</inkml:trace>
  <inkml:trace contextRef="#ctx0" brushRef="#br0" timeOffset="76826">17557 14857 451 0,'12'15'13'0,"-2"-1"2"0,-5-1 3 0,-1-2 13 15,0 0-10-15,-3-1-11 0,-3 2-7 0,2-4-8 16,-2 4 2-16,2-12 11 0,0 12-8 0,3-2 2 0,-2 1 1 15,0 0-1-15,0 1-20 0,-1-12-13 0,0 0-15 0,0 0-3 16,0 0-8-16,4 12 4 0,-4-12-12 0,0 0-6 0,0 0-19 16,0 0 45-16,0 0 23 0,0 0 11 0</inkml:trace>
  <inkml:trace contextRef="#ctx0" brushRef="#br0" timeOffset="77014.39">17597 14717 466 0,'7'-14'85'0,"-7"14"-62"0,0 0-7 16,0 0 2-16,0 0-13 0,0 0-3 0,0 0-4 0,7-4 2 15,-4 4 0-15,1 4 5 0,-1 6-8 16,-1 1-7-16,0 4-18 16,-2 5-3-16,3-4-2 0,4-7 2 0,0 4-16 15,2-5 9-15,5 2-6 0,-4-2 0 0,3 1-5 16,2-4-7-16,3 0-19 0,0 0 10 0,-2-1 33 0,2 0 16 15</inkml:trace>
  <inkml:trace contextRef="#ctx0" brushRef="#br0" timeOffset="77265.64">18219 14691 281 0,'18'-11'111'0,"-5"2"-49"0,-13 9-14 0,0 0-9 16,0 0-8-16,0 0-6 0,0 0-9 0,0 0-3 0,0 0-8 15,0 0-7-15,0 0 4 0,3-2-2 0,-7 2-8 0,-4 5 8 16,-3 7-2-16,-3 0 5 0,-7 7 2 0,0 3-13 16,-3 4 10-16,9-4-4 0,1 1 5 0,1 0-9 0,1 0 9 15,2 1-9-15,3-4 6 0,1 0-2 0,2-1 2 16,2-1 0-16,2-2 5 0,2-3-8 0,2-2 3 0,-1 0-2 16,2 0-3-16,1-1-8 0,2-4-10 0,-8-6-5 15,7 6-3-15,3-1-5 0,-10-5-13 0,10 3-8 0,0-3-20 16,-10 0-23-16,0 0 3 0,11-3 48 0,-4-4 25 15</inkml:trace>
  <inkml:trace contextRef="#ctx0" brushRef="#br0" timeOffset="77422.35">18001 14734 263 0,'-14'-6'36'0,"4"5"-28"0,2 5-3 16,4 1 8-16,4 6-8 0,4 2 1 0,4 4-6 0,6 3 0 15,2-10 5-15,2-2 2 0,5 0-17 0,3-1-6 16,1 0-22-16,2-2-11 0,4 0-41 0,1 0 17 0,-1 0 37 16,1 0 18-16</inkml:trace>
  <inkml:trace contextRef="#ctx0" brushRef="#br0" timeOffset="77783.5">16582 15755 703 0,'0'0'64'0,"0"0"-56"16,0 0-13-16,-9 7 3 0,9-7 2 0,-3-3 15 0,5 4 3 16,7 1-1-16,3-2-9 0,8 3 5 0,6-2 2 15,6 0-4-15,-8-8-6 0,1 1-5 0,1-1 0 0,2 0 0 16,-1 2 0-16,2-3 0 0,0 4 5 0,0-2-2 16,0-1 0-16,2 2-3 0,-1-1 0 0,-1 1 5 0,-1-2-8 15,0 3 8-15,0-2-5 0,0 2-13 0,-2 2-15 16,-2-4-16-16,-1 2-10 0,-2 2-5 0,-2-3-18 15,-2 2-3-15,-1-4-25 0,-3 2-19 0,0-1-28 0,-13 6 76 16,0 0 38-16</inkml:trace>
  <inkml:trace contextRef="#ctx0" brushRef="#br0" timeOffset="77955.82">17074 15395 649 0,'-16'-5'172'0,"1"4"-128"0,5 2-31 15,0 2-16-15,4 4 6 0,-1 3-9 0,3 6 6 16,0 6-2-16,-1-5 2 0,2 3 0 0,-2 4 5 0,0 4-18 16,0 6-28-16,2 2-25 0,0 1-24 0,-1 0-19 15,2 4-29-15,0-3-27 0,0 1 38 0,1 0 64 0,-2 1 31 16</inkml:trace>
  <inkml:trace contextRef="#ctx0" brushRef="#br0" timeOffset="79211.69">16900 15546 263 0,'10'-15'67'16,"0"1"-6"-16,0-2 4 0,-10 16 7 0,0 0-10 15,0 0-6-15,0 0-10 0,0 0-2 0,0 0-8 0,0 0 3 0,0 0-16 16,0 0 6-16,0 0-14 0,0 0-10 0,0 0-5 0,0 0-2 16,0 0 2-16,0 0 5 0,0 0-8 0,0 0 3 15,12-4 3-15,-1 6-1 0,-13 13 1 0,-4 5-3 0,2 2-5 16,-2 3 2-16,0 1 1 0,-2 4 7 0,2-6-3 15,0-1 1-15,1 0-3 0,-2-1 0 0,1 0-16 0,1 0-12 16,-1 1-6-16,1-4-9 0,-2 0-9 0,2-3-12 16,1 1-5-16,0-3-14 0,-1 0-15 0,1-1-5 0,1-2-33 15,0 1 53-15,3-12 42 0,-2 12 20 0</inkml:trace>
  <inkml:trace contextRef="#ctx0" brushRef="#br0" timeOffset="79760.73">16849 15499 266 0,'2'-18'56'0,"2"2"-30"0,-4 16-5 0,4-14-6 0,-4 14 8 16,0 0 5-16,0 0 8 0,0 0 8 0,0 0-5 0,0 0 7 16,0 0-10-16,7-2 10 0,2 5-10 0,-3 8-5 0,-1 3-8 15,0 7-7-15,0 2-9 0,2 6-4 0,-3 10-3 16,-1-9 0-16,-2 5 5 0,-1 2-8 0,0 3 9 0,-1 1-6 15,0-2 3-15,-1-1-3 0,2-7 0 0,-3 2 0 16,2-3 0-16,-1-3 0 0,0-2 0 0,0-4 0 0,0 1 0 16,0-1 0-16,0-1 0 0,0-2 5 0,-1-1 2 15,1-4-2-15,-1 3-2 0,3-16-3 0,0 11 0 0,0-11-5 16,0 0-3-16,0 0-7 0,0 0-14 0,-1 11-7 16,1-11-15-16,0 0-16 0,0 0-5 0,0 0-13 0,0 0-8 15,0 0-22-15,5 0-12 0,1-3 64 0,-2-3 31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 18385,'0'2'214,"0"0"0,0 0 1,0 0-1,1 0 0,-1 0 0,0 0 0,1 0 0,-1 0 0,1 0 0,0 0 0,0 0 0,0 0 0,0 0 0,0 0 0,0-1 0,0 1 0,0 0 0,1-1 0,-1 1 0,1-1 0,-1 0 0,1 1 0,-1-1 0,1 0 0,0 0 1,0 0-1,0 0 0,0 0 0,-1 0 0,1-1 0,0 1 0,0-1 0,0 1 0,1-1 0,-1 0 0,0 1 0,2-1 0,6-2 419,1-1-1,-1 1 1,0-2 0,0 1-1,0-1 1,12-7-1,26-10 734,20 5-1228,138-15 0,75 14 2,-10 1-102,850-101-38,407-27 0,-1211 125 0,1133-47 0,423 66 0,-1858 0-7,367 9-3296,-3 31-3295,-342-34 2185,100 21-9901,-85-13 12072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1 762 21781,'43'-3'744,"1"-2"1,-1-2 0,62-18-1,38-16 410,2 7-1,276-30 0,305 26 155,-308 23-486,1830-129 381,-2-33 5,-2094 165-1201,839-57-7,-286 22 0,872-27 0,-1186 67-4436,517 29-15188,-726-11 15257,-10 4 2013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23670,'767'-37'8374,"-597"23"-7651,747-30-723,4 35 0,-839 8 0,2182-41 0,-1912 34 0,2915 5 0,-2279 13 0,-181-10 0,288 4 0,281-15 0,-884 2 0,-416 10-2851,34 9-8285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190 212 18321,'-21'5'2941,"0"-1"-1,0 0 0,-37 1 1,7-13-257,33 1-2684,18 3 0,18 0 0,-17 4 0,4 1 0,442 35 0,-435-35 0,0 1 0,0 0 0,-1 1 0,1 1 0,-1-1 0,0 2 0,0-1 0,0 2 0,12 7 0,-18-9 0,-1 0 0,1 0 0,-1 0 0,0 0 0,0 1 0,-1-1 0,1 1 0,-1 0 0,0 0 0,-1 0 0,1 0 0,-1 1 0,0-1 0,0 1 0,-1 0 0,1-1 0,-1 1 0,-1 0 0,1 0 0,-1 10 0,-2 8 0,-2 0 0,0 0 0,-1-1 0,-2 1 0,0-1 0,-2-1 0,0 1 0,-20 31 0,16-28 0,0 1 0,2-1 0,1 2 0,1-1 0,-6 34 0,14-58 0,0-1 0,1 1 0,-1 0 0,1-1 0,0 1 0,0 0 0,0-1 0,0 1 0,0 0 0,1-1 0,-1 1 0,1-1 0,-1 1 0,1-1 0,0 1 0,0-1 0,0 1 0,1-1 0,-1 0 0,0 1 0,1-1 0,0 0 0,-1 0 0,1 0 0,0 0 0,0-1 0,0 1 0,0 0 0,0-1 0,1 1 0,-1-1 0,0 0 0,1 0 0,-1 0 0,1 0 0,-1 0 0,1-1 0,0 1 0,-1-1 0,1 1 0,3-1 0,7 0 0,-1 0 0,1-1 0,-1 0 0,1-1 0,-1-1 0,0 0 0,19-7 0,27-16 0,-1-2 0,85-57 0,-32 17 0,80-33 0,-154 84 0,1 2 0,1 1 0,53-11 0,-88 24 0,-1 1 0,1-1 0,-1 1 0,1 0 0,-1 0 0,1 0 0,-1 0 0,1 0 0,-1 0 0,1 1 0,-1-1 0,4 2 0,-5-1 0,0-1 0,0 1 0,0-1 0,0 1 0,0 0 0,-1-1 0,1 1 0,0 0 0,0 0 0,-1-1 0,1 1 0,-1 0 0,1 0 0,-1 0 0,1 0 0,-1 0 0,1 0 0,-1 0 0,1 1 0,-1 2 0,0-1 0,1 1 0,-2-1 0,1 1 0,0-1 0,-1 1 0,1-1 0,-1 1 0,-1 3 0,1-5 0,-20 53 0,-5 18 0,26-72 0,-1 0 0,1 0 0,-1 0 0,1 0 0,0-1 0,0 1 0,0 0 0,0 0 0,-1 0 0,1 0 0,0 0 0,0 0 0,1 0 0,-1 0 0,0 0 0,0-1 0,0 1 0,1 0 0,-1 0 0,0 0 0,1 0 0,-1 0 0,1-1 0,-1 1 0,1 0 0,-1 0 0,1-1 0,-1 1 0,1 0 0,0-1 0,-1 1 0,1-1 0,0 1 0,0-1 0,-1 1 0,1-1 0,0 1 0,0-1 0,0 0 0,0 1 0,1-1 0,26-3 0,-27 3 0,11-5 0,1 0 0,-1-1 0,0 0 0,0-1 0,-1 0 0,0-1 0,0-1 0,-1 1 0,16-19 0,5-7 0,39-57 0,-40 47 0,-1-1 0,31-67 0,-53 96 0,0 0 0,-1-1 0,0 1 0,-2-1 0,0-1 0,-1 1 0,0 0 0,-1-1 0,-2 0 0,1 1 0,-4-21 0,3 33-18,-1 1 1,0-1-1,0 1 0,0-1 1,-1 1-1,1 0 0,-1-1 1,0 1-1,-1 0 0,1 0 1,0 1-1,-1-1 0,0 0 1,0 1-1,0 0 0,-1-1 1,1 1-1,-1 0 0,-4-2 1,3 2-66,-1 1 0,0 0-1,0 0 1,0 0 0,0 1 0,0 0 0,-1 0 0,1 0 0,0 1 0,0 0 0,-1 0 0,-7 2 0,-11 2-661,1 2 1,0 1 0,0 1-1,1 0 1,-39 22-1,-10 17-20497,65-41 19223,5-4 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17905,'-9'5'14315,"5"-2"-12200,2 1-3731,2 3 1622,1-1 1,0 1-1,0-1 0,1 0 1,0 1-1,0-1 0,0 0 1,4 6-1,7 21-15,-9-18 9,-1 1 0,-1 0 0,0 0 0,-1 0 0,-1 21 0,-10 87 0,7-101 0,-19 114-3000,-6-1 1,-51 147-1,-3 12-1710,81-292 1865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35:1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12043,'4'-2'93,"15"-6"1899,-1 0 0,1 2 0,31-7 0,-47 13-791,5-2-954,-1 0-1,1 0 0,0 1 0,0 1 0,0-1 0,11 2 0,-3-2-276,29 3 756,0 2 0,0 2 1,-1 2-1,74 23 0,-55-14-135,-60-16-546,0 0 0,0 0 0,1 0 0,-1 0 0,0 1 0,0 0 0,0-1 0,0 1 0,-1 0 0,1 0 0,0 1 0,-1-1 0,1 1 0,-1-1 0,0 1 0,0 0 0,2 4 0,-1-2 127,-1 1 0,0 0 1,0-1-1,0 1 0,-1 0 1,0 0-1,0 0 0,0 0 0,-1 8 1,-2 11 562,-1 1-1,0-1 1,-14 44 0,13-53-660,-69 193-150,14-47-581,39-76-7551,18-40 419,3-43 6427,-1 1-1,1-1 1,0 1 0,0-1 0,0 1 0,0-1 0,0 0-1,1 1 1,1 2 0,-2-4 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9417,'5'-203'14083,"-5"202"-14073,0 0 1,0 0-1,0 0 0,0 0 1,0 0-1,0 0 1,0 0-1,0 0 1,1 0-1,-1 0 1,0 0-1,1 0 1,-1 0-1,1 0 1,-1 0-1,1 1 1,-1-1-1,1 0 0,-1 0 1,1 0-1,0 1 1,0-1-1,-1 0 1,1 1-1,0-1 1,0 1-1,1-2 1,1 2 88,-1-1 0,1 0 0,-1 1 1,1 0-1,0-1 0,-1 1 0,1 0 1,-1 1-1,1-1 0,4 1 0,1 1 335,0 0 0,0 0 0,0 1 0,-1 0 0,14 8-1,-11-5-215,-1 1-1,0 0 1,-1 1-1,0 0 1,0 0 0,-1 1-1,0-1 1,0 2-1,-1-1 1,0 1-1,-1 0 1,8 21-1,-11-24-100,0 0 0,-1 0 0,1 1-1,-2-1 1,1 0 0,-1 1 0,0-1-1,-1 1 1,1-1 0,-2 0 0,1 1-1,-1-1 1,0 0 0,0 0 0,-1 0-1,0 0 1,0-1 0,-1 1 0,0-1-1,-7 10 1,-27 32-2527,-83 79-1,140-167-24990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36 15022,'78'-36'15663,"-89"65"-15594,-218 318 653,189-275-551,3 1-1,3 2 1,-24 83-1,55-148-438,1 0 0,0 0-1,0 0 1,1 1-1,1-1 1,-1 0-1,2 0 1,0 0-1,0 1 1,0-1-1,1 0 1,5 12-1,-6-18 157,0-1-1,1 1 0,-1-1 1,1 0-1,0 0 0,0 0 0,0 0 1,1 0-1,-1 0 0,1 0 1,-1-1-1,1 1 0,0-1 0,0 0 1,0 0-1,0 0 0,1 0 1,-1 0-1,0-1 0,1 1 0,-1-1 1,1 0-1,0 0 0,-1 0 0,1-1 1,0 1-1,-1-1 0,1 0 1,0 0-1,-1 0 0,1-1 0,0 1 1,0-1-1,-1 0 0,1 0 1,3-2-1,-1 1-871,0-1 0,0 0 0,0 0 1,0 0-1,-1-1 0,1 0 0,-1 0 0,0 0 0,0-1 1,6-7-1,-2 2-1819,-1-2 1,1 1 0,11-25-1,-8 9 1458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9257,'-73'16'7772,"69"-15"-6432,0-1-662,-9 2-469,10-1-300,3 1-59,1 1 134,-1-1 0,1 1 0,0-1 0,0 1 0,0-1-1,0 1 1,0-1 0,1 0 0,-1 0 0,1 0 0,-1 1 0,1-2 0,0 1 0,0 0-1,0 0 1,0 0 0,0-1 0,0 1 0,5 1 0,57 27-2420,-44-21 1351,-3-4-464,-1 0 0,1 0 0,0-2 0,1 0 0,-1-1 0,21 0 0,1 1-1045,-7 0 1660</inkml:trace>
  <inkml:trace contextRef="#ctx0" brushRef="#br0" timeOffset="1">797 44 7944,'15'-5'2101,"7"-3"709,-7 6 6868,-25 13-9036,-10 3-504,-44 18-161,-35 20-135,88-46 144,1 1-1,0 0 0,1 1 1,0 0-1,0 1 0,-14 17 1,21-22 20,-1-1 1,1 0 0,0 1-1,0-1 1,1 1-1,-1 0 1,1 0 0,0-1-1,0 1 1,0 0-1,0 0 1,1 0 0,-1 0-1,1 0 1,0 0-1,1 0 1,-1 0 0,2 8-1,0-5 22,1 0-1,0-1 0,0 1 1,0-1-1,1 0 0,0 0 1,0 0-1,1 0 0,9 9 1,5 1 34,-1 0 1,2-2-1,0 0 1,1-1-1,28 12 1,-36-17-55,-9-6 17,-1 0-1,0 0 1,1 0-1,-1-1 1,1 1 0,0-1-1,-1 0 1,8 1 79,-2 25-3622,-10-24 3015,-1 0-1,0 0 0,0 0 0,1 0 0,-2 0 0,1-1 0,0 1 0,0-1 0,-1 0 0,1 1 0,-1-1 0,0 0 0,0 0 0,0-1 0,0 1 0,0-1 0,0 1 0,-5 0 0,-59 20-6389,32-16 4816,1-2 956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16912,'4'-1'320,"0"0"0,0 0 0,0 0 0,0 1-1,0-1 1,0 1 0,0 0 0,0 0 0,1 1 0,-1-1 0,0 1 0,0 0-1,0 0 1,0 1 0,0-1 0,3 2 0,-4-1-35,-1 0-1,0 1 1,1-1 0,-1 0 0,0 1-1,0-1 1,-1 1 0,1 0-1,-1-1 1,1 1 0,-1 0 0,0 0-1,0 0 1,0 0 0,0 0-1,-1 0 1,1 0 0,-1 0 0,1 0-1,-1 0 1,-1 6 0,-4 77 604,-4-1 1,-3 0 0,-26 92 0,-14 82-921,48-193-2570,4-44-4774,1-1-7675,1-27 10244,1 2 4338,0-10-541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 18225,'2'-5'259,"1"0"0,0 1 0,0-1 0,1 1 0,-1 0 0,1 0 0,0 0 0,0 1 0,0-1 0,0 1 0,1 0 0,0 0 0,9-4 0,-8 5-218,1 1 0,-1 0 0,1 0-1,-1 0 1,1 1 0,0 0 0,-1 0 0,1 0 0,0 1-1,-1 0 1,11 4 0,40 8 274,95 27 4805,-132-33-4303,-1 1-1,0 0 1,-1 1 0,0 1 0,28 21-1,-32-19-725,-12-11-91,-1 0 0,0 0 0,1 1 0,-1-1 0,0 1 0,0-1 0,1 1 0,-1-1 0,0 1 0,-1 0 0,1-1 0,0 1 0,0 0 0,-1 0 0,1 0 0,-1 0 0,0-1 0,1 1 0,-1 0 0,0 0 0,0 0 0,0 0 0,0 0 0,-1 0 0,1 0 0,0 0 0,-1-1 0,0 1 0,0 2 0,-1 2 0,-3 9 0,0-2 0,-1 1 0,-1 0 0,0-1 0,-1-1 0,0 1 0,-16 18 0,-78 76 0,92-98 0,-86 72-2609,43-43-1342,-3-3 0,-87 42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21204,'9'8'903,"2"9"-930,-3 2 54,0 1 1,-2 0 0,-1 1-1,0-1 1,-1 1 0,-1 0-1,-2 0 1,0 0 0,-1 0-1,-4 35 1,-10 93-336,-38 317 900,15-234-3054,-14-3-4505,49-220 5674,-3 10-656,4-6-6035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3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3812,'1'3'585,"0"0"0,1 0 1,-1 0-1,0 0 0,-1 0 1,1 0-1,0 0 0,-1 1 1,0-1-1,0 0 0,0 0 1,0 5-1,-1-6-212,1-1 0,-1 1 0,1-1 0,-1 1 0,0-1 0,0 1 0,1-1 0,-1 0-1,0 1 1,0-1 0,0 0 0,-1 0 0,1 1 0,0-1 0,0 0 0,-1 0 0,1 0 0,0-1 0,-1 1 0,1 0 0,-1 0-1,1-1 1,-4 1 0,3 0 1640,-7 3 2166,8-4-4034,1 0-1,-1-1 0,1 1 0,0 0 1,-1 0-1,1 0 0,-1 0 1,1 0-1,-1 0 0,1 0 0,-1 1 1,1-1-1,-1 0 0,1 0 0,-1 0 1,1 0-1,0 1 0,-1-1 1,1 0-1,-1 0 0,1 1 0,0-1 1,-1 0-1,1 1 0,-1-1 0,1 0 1,0 1-1,0-1 0,-1 0 1,1 1-1,0-1 0,0 1 0,-1-1 1,1 1-1,0-1 0,0 0 0,0 1 1,0-1-1,0 1 0,0-1 0,0 1 1,0 0-1,1 4-144,1 0 0,1-1 0,-1 1 0,0 0 0,1-1 0,0 0 0,0 1 0,1-1 0,-1-1 0,1 1 0,0 0 0,0-1 0,0 0 0,0 0 0,6 4 0,8 3 0,0 0 0,27 11 0,-19-13 0,14-3 0,-34-5 0,-12-5 0,-13-4 0,-1 3 0,0 0 0,0 1 0,-1 2 0,1 0 0,-1 1 0,-27 1 0,29 6 0,21 5 0,16 4 0,0-6 0,1-1 0,-1 0 0,1-2 0,0 0 0,0-1 0,31 1 0,125-2 0,-74-3 0,-83 0 0,-2 0 0,-3 3-598,-27 39-26403,12-39 26275,-11 15-1666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4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9513,'16'-29'2322,"-16"28"-2041,1 0-1,-1 1 0,0-1 1,1 0-1,-1 1 0,1-1 1,-1 0-1,1 1 0,-1-1 1,1 1-1,-1-1 1,1 1-1,-1-1 0,1 1 1,0-1-1,-1 1 0,1 0 1,0-1-1,-1 1 0,1 0 1,0-1-1,-1 1 1,1 0-1,0 0 0,0 0 1,-1 0-1,1 0 0,0 0 1,0 0-1,-1 0 0,1 0 1,0 0-1,0 0 1,-1 0-1,1 0 0,0 1 1,0-1-1,-1 0 0,1 1 1,0-1-1,-1 0 0,1 1 1,0 0-1,12 13 5523,-9-5-6288,-3 0 745,0 0 0,-1 0-1,0 0 1,-1 0 0,0-1-1,-1 1 1,1 0 0,-2 0 0,-5 14-1,-5 29 422,2 29-681,5 0 0,2 0 0,5 0 0,11 86 0,-2-99-2358,-5-40-401,2 0 0,2 0 0,19 45 0,-25-68-32,7 15-3769,-8-7-820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4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12364,'30'-40'7207,"-29"40"-7162,-1 0 0,1 0 1,0 0-1,-1 0 0,1 0 1,0 0-1,-1 1 1,1-1-1,-1 0 0,1 0 1,0 0-1,-1 0 0,1 1 1,-1-1-1,1 0 1,-1 1-1,1-1 0,-1 0 1,1 1-1,-1-1 0,1 1 1,2 9-30,-1 0 0,-1 0 0,1 0 0,-2 0 0,1 0 0,-2 0 0,1 0 0,-1 0 0,-4 14 0,1 31 80,5-40 70,0 1 1,2-1-1,0-1 0,0 1 0,1 0 1,1-1-1,1 0 0,0 0 0,1 0 1,0-1-1,1 0 0,0 0 0,16 17 1,4 0 1657,1-1 0,1-1 1,57 39-1,-85-66-1012,-1 0-775,0-1-1,0 1 1,0 0 0,0-1 0,0 1 0,0 0 0,0-1 0,0 1 0,-1 0 0,1 0 0,0 0 0,-1 0 0,1 0 0,0 0 0,-1 0 0,1 0 0,-1 0 0,0 0 0,1 0 0,-1 0 0,0 1 0,1-1 0,-1 0 0,0 0 0,0 2-1,9 30 509,-11-27-794,1-1 1,-1 1-1,0-1 1,0 0-1,0 0 0,-5 6 1,0-1-1135,0 0 1,0-1 0,-1 0-1,-15 13 1,10-10-843,-2-1-1,1 0 1,-2-1 0,-32 15-1,41-22 669,0 0 0,0 0-1,0-1 1,-1-1 0,1 1 0,-10 0-1,-1-3 432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54:4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15182,'21'-25'1314,"-3"10"-962,-3 1-128,0-1-224,-2 2 0,-1-2-64,-4 1 64,3 6-673,-2 1-1152,4-1-546,3 1-671,1 5-770,1 2 1153,-3 0 1346,3 2 641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83BD-08FA-4F15-98F0-DE3F0432496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B3DC-1814-439A-AB95-DAF79CB4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AF8D50-9CD0-4009-B87C-8889BD6DEA55}" type="datetime3">
              <a:rPr lang="en-US" smtClean="0"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6BDA6-13F6-4E18-83EE-F811FBC3F5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55E0C1-DD29-4AD0-A038-781F1C82D30A}" type="datetime3">
              <a:rPr lang="en-US" smtClean="0"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46BDA6-13F6-4E18-83EE-F811FBC3F5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C76-CE74-4400-9761-BFC61DC5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8BF2-F39A-47C3-96A0-489C23001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4B29-66C9-4E47-93AA-A8922789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9EA9-9B0E-4612-9F5B-CF95312E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7BD9-F396-4266-A303-F63B0FB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DEEA-3E48-4F8F-B4ED-4D1D9421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F37A-04A2-44F5-9081-649103D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2176-0388-4D20-A63E-CFDDFC4F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96B7-4C74-4EF4-BF0F-A58F1F9C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2EDF-A8F6-4CC7-ADDA-F2B958D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0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C90F-8732-4AE7-A696-9E842B3F0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25E3-F2EB-4DA1-8980-EC3AEACE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182F2-D085-43CC-B08D-0A8A009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85DC-4102-4DBA-81A5-9693DBDE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234A-E275-48CE-89F1-CA326BA2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5AF4-1780-4B91-9824-10EA4954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2482-7794-4DA8-953E-1B6D3BEF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DC3D-E1A0-4F7E-9329-8B6A7F7E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2D55-440A-4C67-8757-D91AB92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7FF6-2B02-4E34-A188-846AE5D2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CD5-BBD9-4EBB-9B91-BE74BAED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2E82-5D0E-433A-B731-F05EFFA1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EAE4-8B60-449F-8043-3F8FDE95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5031-F272-40FC-AE30-809E578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411-9E95-40BA-AA03-889EFE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39D-B91E-4442-89C6-E2204AC3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96F-7A45-4A5C-A50C-47DF9984D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621E-0A8E-4F0A-8CC6-CB2FA1106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429C-266F-4671-B73B-B8777F1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5603-9F5E-43F0-A065-1C9FDEF8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A356-015B-447F-9499-C44E20C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4EFB-BA85-4AE3-BFB2-9CE05D1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53A7-3E09-4DDD-8618-DA4E3F14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3B17-32FC-4D38-AFD6-CCC6D9F9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2634A-DD70-4D55-88EC-38034B70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CDDA-FF61-438F-95D8-37908D01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819C-2F07-44DA-BF09-85AB37A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C54E-7430-4193-A1FC-2BC8757E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69255-17BF-487C-83CD-CE45D110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4EEC-9EE5-4DC4-99FA-A72A15DF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F834-CA14-4A90-A719-1156FA16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A344-802F-43A1-9C9F-0C8AF2A9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14275-B678-4EBB-92FF-211467B1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2D829-3002-484D-8677-F6CB6299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9F85-FF3D-4A98-89E3-CF5E8BF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2B14-2F29-4A29-922F-6E507E4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3D81-8D46-4E0E-BDFA-1259EEFF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9E92-5764-4FD1-B965-DEAA038E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308-B1B0-4C62-9F3F-93EA5446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3FE-8291-4847-8E5D-24A454CB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FD84-06BF-4600-8CBC-89A0CC0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F9580-1CA3-47EB-90CB-EC9F7A2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EF8F-0B23-4B73-B604-F9082963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D15C-DC0C-4F0D-9B05-B9FE9824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A13E-0236-477E-A495-FFBE36AA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DAF8-AAC7-4476-AF76-46A9209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7C69-30B2-482E-8E07-CE56D5C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DDE-6C1C-4E8C-998E-1DB28264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981BF-96FA-4622-A4F4-C2C5845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B693-465A-4B02-8B7B-67CD831A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423D-6440-4BA1-ADBC-4AA411652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9041-ACD1-4F13-87D7-BAB11E553FE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9EBB-7C50-4422-9FCB-1AE44138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15A6-D0CE-4F56-9ECF-08E3456E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558A-410A-4D39-B140-4DDC7578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7" Type="http://schemas.openxmlformats.org/officeDocument/2006/relationships/image" Target="../media/image91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image" Target="../media/image93.png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6.png"/><Relationship Id="rId40" Type="http://schemas.openxmlformats.org/officeDocument/2006/relationships/customXml" Target="../ink/ink104.xml"/><Relationship Id="rId45" Type="http://schemas.openxmlformats.org/officeDocument/2006/relationships/image" Target="../media/image110.png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10" Type="http://schemas.openxmlformats.org/officeDocument/2006/relationships/customXml" Target="../ink/ink89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106.xml"/><Relationship Id="rId4" Type="http://schemas.openxmlformats.org/officeDocument/2006/relationships/customXml" Target="../ink/ink86.xml"/><Relationship Id="rId9" Type="http://schemas.openxmlformats.org/officeDocument/2006/relationships/image" Target="../media/image92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101.png"/><Relationship Id="rId30" Type="http://schemas.openxmlformats.org/officeDocument/2006/relationships/customXml" Target="../ink/ink99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88.xml"/><Relationship Id="rId3" Type="http://schemas.openxmlformats.org/officeDocument/2006/relationships/image" Target="../media/image89.png"/><Relationship Id="rId12" Type="http://schemas.openxmlformats.org/officeDocument/2006/relationships/customXml" Target="../ink/ink90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103.xml"/><Relationship Id="rId20" Type="http://schemas.openxmlformats.org/officeDocument/2006/relationships/customXml" Target="../ink/ink94.xml"/><Relationship Id="rId41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42" Type="http://schemas.openxmlformats.org/officeDocument/2006/relationships/customXml" Target="../ink/ink24.xml"/><Relationship Id="rId63" Type="http://schemas.openxmlformats.org/officeDocument/2006/relationships/image" Target="../media/image37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5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9.xml"/><Relationship Id="rId53" Type="http://schemas.openxmlformats.org/officeDocument/2006/relationships/image" Target="../media/image32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22" Type="http://schemas.openxmlformats.org/officeDocument/2006/relationships/customXml" Target="../ink/ink14.xml"/><Relationship Id="rId43" Type="http://schemas.openxmlformats.org/officeDocument/2006/relationships/image" Target="../media/image27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5.png"/><Relationship Id="rId80" Type="http://schemas.openxmlformats.org/officeDocument/2006/relationships/customXml" Target="../ink/ink43.xml"/><Relationship Id="rId85" Type="http://schemas.openxmlformats.org/officeDocument/2006/relationships/image" Target="../media/image48.png"/><Relationship Id="rId150" Type="http://schemas.openxmlformats.org/officeDocument/2006/relationships/customXml" Target="../ink/ink78.xml"/><Relationship Id="rId155" Type="http://schemas.openxmlformats.org/officeDocument/2006/relationships/image" Target="../media/image83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customXml" Target="../ink/ink22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08" Type="http://schemas.openxmlformats.org/officeDocument/2006/relationships/customXml" Target="../ink/ink57.xml"/><Relationship Id="rId124" Type="http://schemas.openxmlformats.org/officeDocument/2006/relationships/customXml" Target="../ink/ink65.xml"/><Relationship Id="rId129" Type="http://schemas.openxmlformats.org/officeDocument/2006/relationships/image" Target="../media/image70.png"/><Relationship Id="rId54" Type="http://schemas.openxmlformats.org/officeDocument/2006/relationships/customXml" Target="../ink/ink30.xml"/><Relationship Id="rId70" Type="http://schemas.openxmlformats.org/officeDocument/2006/relationships/customXml" Target="../ink/ink38.xml"/><Relationship Id="rId75" Type="http://schemas.openxmlformats.org/officeDocument/2006/relationships/image" Target="../media/image43.png"/><Relationship Id="rId91" Type="http://schemas.openxmlformats.org/officeDocument/2006/relationships/image" Target="../media/image51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45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23" Type="http://schemas.openxmlformats.org/officeDocument/2006/relationships/image" Target="../media/image17.png"/><Relationship Id="rId28" Type="http://schemas.openxmlformats.org/officeDocument/2006/relationships/customXml" Target="../ink/ink17.xml"/><Relationship Id="rId49" Type="http://schemas.openxmlformats.org/officeDocument/2006/relationships/image" Target="../media/image30.png"/><Relationship Id="rId114" Type="http://schemas.openxmlformats.org/officeDocument/2006/relationships/customXml" Target="../ink/ink60.xml"/><Relationship Id="rId119" Type="http://schemas.openxmlformats.org/officeDocument/2006/relationships/image" Target="../media/image65.png"/><Relationship Id="rId44" Type="http://schemas.openxmlformats.org/officeDocument/2006/relationships/customXml" Target="../ink/ink25.xml"/><Relationship Id="rId60" Type="http://schemas.openxmlformats.org/officeDocument/2006/relationships/customXml" Target="../ink/ink33.xml"/><Relationship Id="rId65" Type="http://schemas.openxmlformats.org/officeDocument/2006/relationships/image" Target="../media/image38.png"/><Relationship Id="rId81" Type="http://schemas.openxmlformats.org/officeDocument/2006/relationships/image" Target="../media/image46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35" Type="http://schemas.openxmlformats.org/officeDocument/2006/relationships/image" Target="../media/image73.png"/><Relationship Id="rId151" Type="http://schemas.openxmlformats.org/officeDocument/2006/relationships/image" Target="../media/image81.png"/><Relationship Id="rId156" Type="http://schemas.openxmlformats.org/officeDocument/2006/relationships/customXml" Target="../ink/ink81.xml"/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39" Type="http://schemas.openxmlformats.org/officeDocument/2006/relationships/image" Target="../media/image25.png"/><Relationship Id="rId109" Type="http://schemas.openxmlformats.org/officeDocument/2006/relationships/image" Target="../media/image60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3.png"/><Relationship Id="rId76" Type="http://schemas.openxmlformats.org/officeDocument/2006/relationships/customXml" Target="../ink/ink41.xml"/><Relationship Id="rId97" Type="http://schemas.openxmlformats.org/officeDocument/2006/relationships/image" Target="../media/image54.png"/><Relationship Id="rId104" Type="http://schemas.openxmlformats.org/officeDocument/2006/relationships/customXml" Target="../ink/ink55.xml"/><Relationship Id="rId120" Type="http://schemas.openxmlformats.org/officeDocument/2006/relationships/customXml" Target="../ink/ink63.xml"/><Relationship Id="rId125" Type="http://schemas.openxmlformats.org/officeDocument/2006/relationships/image" Target="../media/image68.png"/><Relationship Id="rId141" Type="http://schemas.openxmlformats.org/officeDocument/2006/relationships/image" Target="../media/image76.png"/><Relationship Id="rId146" Type="http://schemas.openxmlformats.org/officeDocument/2006/relationships/customXml" Target="../ink/ink76.xml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92" Type="http://schemas.openxmlformats.org/officeDocument/2006/relationships/customXml" Target="../ink/ink49.xml"/><Relationship Id="rId2" Type="http://schemas.openxmlformats.org/officeDocument/2006/relationships/customXml" Target="../ink/ink4.xml"/><Relationship Id="rId29" Type="http://schemas.openxmlformats.org/officeDocument/2006/relationships/image" Target="../media/image20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8.png"/><Relationship Id="rId66" Type="http://schemas.openxmlformats.org/officeDocument/2006/relationships/customXml" Target="../ink/ink36.xml"/><Relationship Id="rId87" Type="http://schemas.openxmlformats.org/officeDocument/2006/relationships/image" Target="../media/image49.png"/><Relationship Id="rId110" Type="http://schemas.openxmlformats.org/officeDocument/2006/relationships/customXml" Target="../ink/ink58.xml"/><Relationship Id="rId115" Type="http://schemas.openxmlformats.org/officeDocument/2006/relationships/image" Target="../media/image63.png"/><Relationship Id="rId131" Type="http://schemas.openxmlformats.org/officeDocument/2006/relationships/image" Target="../media/image71.png"/><Relationship Id="rId136" Type="http://schemas.openxmlformats.org/officeDocument/2006/relationships/customXml" Target="../ink/ink71.xml"/><Relationship Id="rId157" Type="http://schemas.openxmlformats.org/officeDocument/2006/relationships/image" Target="../media/image84.png"/><Relationship Id="rId61" Type="http://schemas.openxmlformats.org/officeDocument/2006/relationships/image" Target="../media/image36.png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9" Type="http://schemas.openxmlformats.org/officeDocument/2006/relationships/image" Target="../media/image15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3.png"/><Relationship Id="rId56" Type="http://schemas.openxmlformats.org/officeDocument/2006/relationships/customXml" Target="../ink/ink31.xml"/><Relationship Id="rId77" Type="http://schemas.openxmlformats.org/officeDocument/2006/relationships/image" Target="../media/image44.png"/><Relationship Id="rId100" Type="http://schemas.openxmlformats.org/officeDocument/2006/relationships/customXml" Target="../ink/ink53.xml"/><Relationship Id="rId105" Type="http://schemas.openxmlformats.org/officeDocument/2006/relationships/image" Target="../media/image58.png"/><Relationship Id="rId126" Type="http://schemas.openxmlformats.org/officeDocument/2006/relationships/customXml" Target="../ink/ink66.xml"/><Relationship Id="rId147" Type="http://schemas.openxmlformats.org/officeDocument/2006/relationships/image" Target="../media/image79.png"/><Relationship Id="rId8" Type="http://schemas.openxmlformats.org/officeDocument/2006/relationships/customXml" Target="../ink/ink7.xml"/><Relationship Id="rId51" Type="http://schemas.openxmlformats.org/officeDocument/2006/relationships/image" Target="../media/image31.png"/><Relationship Id="rId72" Type="http://schemas.openxmlformats.org/officeDocument/2006/relationships/customXml" Target="../ink/ink39.xml"/><Relationship Id="rId93" Type="http://schemas.openxmlformats.org/officeDocument/2006/relationships/image" Target="../media/image52.png"/><Relationship Id="rId98" Type="http://schemas.openxmlformats.org/officeDocument/2006/relationships/customXml" Target="../ink/ink52.xml"/><Relationship Id="rId121" Type="http://schemas.openxmlformats.org/officeDocument/2006/relationships/image" Target="../media/image66.png"/><Relationship Id="rId142" Type="http://schemas.openxmlformats.org/officeDocument/2006/relationships/customXml" Target="../ink/ink74.xml"/><Relationship Id="rId3" Type="http://schemas.openxmlformats.org/officeDocument/2006/relationships/image" Target="../media/image7.png"/><Relationship Id="rId25" Type="http://schemas.openxmlformats.org/officeDocument/2006/relationships/image" Target="../media/image18.png"/><Relationship Id="rId46" Type="http://schemas.openxmlformats.org/officeDocument/2006/relationships/customXml" Target="../ink/ink26.xml"/><Relationship Id="rId67" Type="http://schemas.openxmlformats.org/officeDocument/2006/relationships/image" Target="../media/image39.png"/><Relationship Id="rId116" Type="http://schemas.openxmlformats.org/officeDocument/2006/relationships/customXml" Target="../ink/ink61.xml"/><Relationship Id="rId137" Type="http://schemas.openxmlformats.org/officeDocument/2006/relationships/image" Target="../media/image74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6.png"/><Relationship Id="rId62" Type="http://schemas.openxmlformats.org/officeDocument/2006/relationships/customXml" Target="../ink/ink34.xml"/><Relationship Id="rId83" Type="http://schemas.openxmlformats.org/officeDocument/2006/relationships/image" Target="../media/image47.png"/><Relationship Id="rId88" Type="http://schemas.openxmlformats.org/officeDocument/2006/relationships/customXml" Target="../ink/ink47.xml"/><Relationship Id="rId111" Type="http://schemas.openxmlformats.org/officeDocument/2006/relationships/image" Target="../media/image61.png"/><Relationship Id="rId132" Type="http://schemas.openxmlformats.org/officeDocument/2006/relationships/customXml" Target="../ink/ink69.xml"/><Relationship Id="rId153" Type="http://schemas.openxmlformats.org/officeDocument/2006/relationships/image" Target="../media/image82.png"/><Relationship Id="rId15" Type="http://schemas.openxmlformats.org/officeDocument/2006/relationships/image" Target="../media/image13.png"/><Relationship Id="rId36" Type="http://schemas.openxmlformats.org/officeDocument/2006/relationships/customXml" Target="../ink/ink21.xml"/><Relationship Id="rId57" Type="http://schemas.openxmlformats.org/officeDocument/2006/relationships/image" Target="../media/image34.png"/><Relationship Id="rId106" Type="http://schemas.openxmlformats.org/officeDocument/2006/relationships/customXml" Target="../ink/ink56.xml"/><Relationship Id="rId127" Type="http://schemas.openxmlformats.org/officeDocument/2006/relationships/image" Target="../media/image69.png"/><Relationship Id="rId10" Type="http://schemas.openxmlformats.org/officeDocument/2006/relationships/customXml" Target="../ink/ink8.xml"/><Relationship Id="rId31" Type="http://schemas.openxmlformats.org/officeDocument/2006/relationships/image" Target="../media/image21.png"/><Relationship Id="rId52" Type="http://schemas.openxmlformats.org/officeDocument/2006/relationships/customXml" Target="../ink/ink29.xml"/><Relationship Id="rId73" Type="http://schemas.openxmlformats.org/officeDocument/2006/relationships/image" Target="../media/image42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4.xml"/><Relationship Id="rId143" Type="http://schemas.openxmlformats.org/officeDocument/2006/relationships/image" Target="../media/image77.png"/><Relationship Id="rId148" Type="http://schemas.openxmlformats.org/officeDocument/2006/relationships/customXml" Target="../ink/ink77.xml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26" Type="http://schemas.openxmlformats.org/officeDocument/2006/relationships/customXml" Target="../ink/ink16.xml"/><Relationship Id="rId47" Type="http://schemas.openxmlformats.org/officeDocument/2006/relationships/image" Target="../media/image29.png"/><Relationship Id="rId68" Type="http://schemas.openxmlformats.org/officeDocument/2006/relationships/customXml" Target="../ink/ink37.xml"/><Relationship Id="rId89" Type="http://schemas.openxmlformats.org/officeDocument/2006/relationships/image" Target="../media/image50.png"/><Relationship Id="rId112" Type="http://schemas.openxmlformats.org/officeDocument/2006/relationships/customXml" Target="../ink/ink59.xml"/><Relationship Id="rId133" Type="http://schemas.openxmlformats.org/officeDocument/2006/relationships/image" Target="../media/image72.png"/><Relationship Id="rId154" Type="http://schemas.openxmlformats.org/officeDocument/2006/relationships/customXml" Target="../ink/ink80.xml"/><Relationship Id="rId16" Type="http://schemas.openxmlformats.org/officeDocument/2006/relationships/customXml" Target="../ink/ink11.xml"/><Relationship Id="rId37" Type="http://schemas.openxmlformats.org/officeDocument/2006/relationships/image" Target="../media/image24.png"/><Relationship Id="rId58" Type="http://schemas.openxmlformats.org/officeDocument/2006/relationships/customXml" Target="../ink/ink32.xml"/><Relationship Id="rId79" Type="http://schemas.openxmlformats.org/officeDocument/2006/relationships/image" Target="../media/image45.png"/><Relationship Id="rId102" Type="http://schemas.openxmlformats.org/officeDocument/2006/relationships/customXml" Target="../ink/ink54.xml"/><Relationship Id="rId123" Type="http://schemas.openxmlformats.org/officeDocument/2006/relationships/image" Target="../media/image67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27" Type="http://schemas.openxmlformats.org/officeDocument/2006/relationships/image" Target="../media/image19.png"/><Relationship Id="rId48" Type="http://schemas.openxmlformats.org/officeDocument/2006/relationships/customXml" Target="../ink/ink27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BE9-7991-4941-93E7-9107A732B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3666 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C6BB-9D92-4BB0-8673-68870C75A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exam will cover the topics from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Lectures 1.1-1.9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# reserve space for 3 words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 -12	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1, 8(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sw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3, 0(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61876"/>
              </p:ext>
            </p:extLst>
          </p:nvPr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48175" y="4152283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6573202" y="367138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push</a:t>
            </a:r>
          </a:p>
          <a:p>
            <a:pPr algn="ctr"/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48175" y="4149080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5335055" y="4573270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FE4DB7-FCA1-4A6F-988E-B65D6213BC13}"/>
              </a:ext>
            </a:extLst>
          </p:cNvPr>
          <p:cNvSpPr/>
          <p:nvPr/>
        </p:nvSpPr>
        <p:spPr bwMode="auto">
          <a:xfrm>
            <a:off x="5335055" y="4805291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5335054" y="5021314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5335054" y="4573269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5335054" y="4809637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5335054" y="5035141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84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162 L -1.875E-6 0.1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4582 -0.01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4" y="-67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45859 0.009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0" y="4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45755 0.0365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78" y="182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A9EF0C-2B3D-4718-9365-F8662AE9182B}"/>
              </a:ext>
            </a:extLst>
          </p:cNvPr>
          <p:cNvSpPr/>
          <p:nvPr/>
        </p:nvSpPr>
        <p:spPr bwMode="auto">
          <a:xfrm>
            <a:off x="8661434" y="3982158"/>
            <a:ext cx="3357739" cy="39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FF00"/>
              </a:highlight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5BF4-5EF1-4984-BD59-1B5586F8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1999"/>
            <a:ext cx="10515600" cy="4351338"/>
          </a:xfrm>
        </p:spPr>
        <p:txBody>
          <a:bodyPr/>
          <a:lstStyle/>
          <a:p>
            <a:r>
              <a:rPr lang="en-US" dirty="0"/>
              <a:t>Write RISC-V instructions to push s1, s2, and s3 onto the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3 ADDI’s, we can adjust </a:t>
            </a:r>
            <a:r>
              <a:rPr lang="en-US" dirty="0" err="1"/>
              <a:t>sp</a:t>
            </a:r>
            <a:r>
              <a:rPr lang="en-US" dirty="0"/>
              <a:t> once for three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# pop x1, x2, and x3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x1, 8(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x2, 4(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lw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x3, 0(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, 12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4205-BA8D-4C90-8859-CDD016D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0"/>
            <a:ext cx="10515600" cy="1325563"/>
          </a:xfrm>
        </p:spPr>
        <p:txBody>
          <a:bodyPr/>
          <a:lstStyle/>
          <a:p>
            <a:r>
              <a:rPr lang="en-US" dirty="0"/>
              <a:t>push multiple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CA0-EF6F-4414-9791-46F183A2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24736A-5503-4371-A852-B3D5E221E87F}"/>
              </a:ext>
            </a:extLst>
          </p:cNvPr>
          <p:cNvGraphicFramePr>
            <a:graphicFrameLocks noGrp="1"/>
          </p:cNvGraphicFramePr>
          <p:nvPr/>
        </p:nvGraphicFramePr>
        <p:xfrm>
          <a:off x="7001520" y="2790190"/>
          <a:ext cx="50176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201229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000" b="0" i="0" u="none" strike="noStrike" cap="none" spc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0x7FFF 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D7AA6-2B0A-4206-9D52-8ED68546F53B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F19092-179A-443C-919A-68FF12FE4E29}"/>
              </a:ext>
            </a:extLst>
          </p:cNvPr>
          <p:cNvSpPr txBox="1"/>
          <p:nvPr/>
        </p:nvSpPr>
        <p:spPr>
          <a:xfrm>
            <a:off x="7361467" y="51610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5613-B1D0-4B04-8FB3-AD402277106D}"/>
              </a:ext>
            </a:extLst>
          </p:cNvPr>
          <p:cNvSpPr txBox="1"/>
          <p:nvPr/>
        </p:nvSpPr>
        <p:spPr>
          <a:xfrm>
            <a:off x="5659967" y="5477996"/>
            <a:ext cx="27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pop </a:t>
            </a:r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0A581-486F-4F0F-85B4-E3AB57C852C8}"/>
              </a:ext>
            </a:extLst>
          </p:cNvPr>
          <p:cNvCxnSpPr/>
          <p:nvPr/>
        </p:nvCxnSpPr>
        <p:spPr bwMode="auto">
          <a:xfrm>
            <a:off x="7865523" y="5440247"/>
            <a:ext cx="7920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2CD48D-2437-4569-A407-35761E7D9163}"/>
              </a:ext>
            </a:extLst>
          </p:cNvPr>
          <p:cNvSpPr/>
          <p:nvPr/>
        </p:nvSpPr>
        <p:spPr bwMode="auto">
          <a:xfrm>
            <a:off x="10917767" y="4465258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566FC2-F296-4D41-BC0B-96C362CB9540}"/>
              </a:ext>
            </a:extLst>
          </p:cNvPr>
          <p:cNvSpPr/>
          <p:nvPr/>
        </p:nvSpPr>
        <p:spPr bwMode="auto">
          <a:xfrm>
            <a:off x="10917765" y="5245128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7EE5B0-7E64-49E4-B212-123692174F92}"/>
              </a:ext>
            </a:extLst>
          </p:cNvPr>
          <p:cNvSpPr/>
          <p:nvPr/>
        </p:nvSpPr>
        <p:spPr bwMode="auto">
          <a:xfrm>
            <a:off x="10930220" y="4448413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48B7D2-B8D3-44AE-87FC-08A77F7D5DCD}"/>
              </a:ext>
            </a:extLst>
          </p:cNvPr>
          <p:cNvSpPr/>
          <p:nvPr/>
        </p:nvSpPr>
        <p:spPr bwMode="auto">
          <a:xfrm>
            <a:off x="10930219" y="4875743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797006-7629-42A8-8BE4-B71F446E2E17}"/>
              </a:ext>
            </a:extLst>
          </p:cNvPr>
          <p:cNvSpPr/>
          <p:nvPr/>
        </p:nvSpPr>
        <p:spPr bwMode="auto">
          <a:xfrm>
            <a:off x="10917766" y="5261973"/>
            <a:ext cx="1033179" cy="216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EC740-1F4D-4B73-8575-2476C955F636}"/>
              </a:ext>
            </a:extLst>
          </p:cNvPr>
          <p:cNvSpPr/>
          <p:nvPr/>
        </p:nvSpPr>
        <p:spPr bwMode="auto">
          <a:xfrm>
            <a:off x="10930221" y="4863615"/>
            <a:ext cx="1033179" cy="216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1181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47005 -0.1439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022E-16 L -0.46653 -0.159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-79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46068 -0.17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-8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162 L 0.00118 -0.1884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07C97-D2E5-4B29-8E6B-D5FC50FF44D3}"/>
              </a:ext>
            </a:extLst>
          </p:cNvPr>
          <p:cNvSpPr txBox="1"/>
          <p:nvPr/>
        </p:nvSpPr>
        <p:spPr>
          <a:xfrm>
            <a:off x="1116723" y="679194"/>
            <a:ext cx="9075683" cy="287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Instruction Encoding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Six instruction formats.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8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C91B519-E82C-487B-ACD5-BCD63AAC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7" y="2208676"/>
            <a:ext cx="11135278" cy="22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5C6140-2A80-4C91-A28C-3B63EBA179A0}"/>
                  </a:ext>
                </a:extLst>
              </p14:cNvPr>
              <p14:cNvContentPartPr/>
              <p14:nvPr/>
            </p14:nvContentPartPr>
            <p14:xfrm>
              <a:off x="2444760" y="3894120"/>
              <a:ext cx="5154120" cy="10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5C6140-2A80-4C91-A28C-3B63EBA17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5400" y="3884760"/>
                <a:ext cx="51728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37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CC8A6-C019-4DFC-B9EA-3DEBCB81D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7A74-4BAE-4B02-9037-C25AD1ED4971}"/>
              </a:ext>
            </a:extLst>
          </p:cNvPr>
          <p:cNvSpPr txBox="1"/>
          <p:nvPr/>
        </p:nvSpPr>
        <p:spPr>
          <a:xfrm>
            <a:off x="3644265" y="4429849"/>
            <a:ext cx="53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747FA-EA8B-438A-8C29-8C9C65EA1DBB}"/>
              </a:ext>
            </a:extLst>
          </p:cNvPr>
          <p:cNvSpPr txBox="1"/>
          <p:nvPr/>
        </p:nvSpPr>
        <p:spPr>
          <a:xfrm>
            <a:off x="4150069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69751-038A-4B15-A641-9C92121C884E}"/>
              </a:ext>
            </a:extLst>
          </p:cNvPr>
          <p:cNvSpPr txBox="1"/>
          <p:nvPr/>
        </p:nvSpPr>
        <p:spPr>
          <a:xfrm>
            <a:off x="4654125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3C68B-6263-43C9-BB20-1E403B90F4BC}"/>
              </a:ext>
            </a:extLst>
          </p:cNvPr>
          <p:cNvSpPr txBox="1"/>
          <p:nvPr/>
        </p:nvSpPr>
        <p:spPr>
          <a:xfrm>
            <a:off x="5159930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81DE4-37AF-4E95-8351-832E15ABB995}"/>
              </a:ext>
            </a:extLst>
          </p:cNvPr>
          <p:cNvSpPr txBox="1"/>
          <p:nvPr/>
        </p:nvSpPr>
        <p:spPr>
          <a:xfrm>
            <a:off x="5663986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9565D3-2135-4AF8-AA91-F3AFA1310D66}"/>
              </a:ext>
            </a:extLst>
          </p:cNvPr>
          <p:cNvSpPr txBox="1"/>
          <p:nvPr/>
        </p:nvSpPr>
        <p:spPr>
          <a:xfrm>
            <a:off x="6166293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119A06-0CA4-4694-9F80-3475344BEA77}"/>
              </a:ext>
            </a:extLst>
          </p:cNvPr>
          <p:cNvSpPr txBox="1"/>
          <p:nvPr/>
        </p:nvSpPr>
        <p:spPr>
          <a:xfrm>
            <a:off x="6672098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721B9-184E-498D-9F94-34931FA07B9F}"/>
              </a:ext>
            </a:extLst>
          </p:cNvPr>
          <p:cNvSpPr txBox="1"/>
          <p:nvPr/>
        </p:nvSpPr>
        <p:spPr>
          <a:xfrm>
            <a:off x="7176154" y="4010487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90E475-9653-4F86-BEFF-D2F4F086BB7A}"/>
              </a:ext>
            </a:extLst>
          </p:cNvPr>
          <p:cNvSpPr txBox="1"/>
          <p:nvPr/>
        </p:nvSpPr>
        <p:spPr>
          <a:xfrm>
            <a:off x="7680176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CDA05-A989-41A7-BB94-AD341F5D6E8A}"/>
              </a:ext>
            </a:extLst>
          </p:cNvPr>
          <p:cNvSpPr txBox="1"/>
          <p:nvPr/>
        </p:nvSpPr>
        <p:spPr>
          <a:xfrm>
            <a:off x="8184232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65A669-98D6-4F41-A88A-A237EAFF4537}"/>
              </a:ext>
            </a:extLst>
          </p:cNvPr>
          <p:cNvSpPr txBox="1"/>
          <p:nvPr/>
        </p:nvSpPr>
        <p:spPr>
          <a:xfrm>
            <a:off x="8686539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B3AAC-700D-4B61-94B1-787FEA968449}"/>
              </a:ext>
            </a:extLst>
          </p:cNvPr>
          <p:cNvSpPr txBox="1"/>
          <p:nvPr/>
        </p:nvSpPr>
        <p:spPr>
          <a:xfrm>
            <a:off x="9192344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36ACF-5418-4503-B500-7BE8F52CAB44}"/>
              </a:ext>
            </a:extLst>
          </p:cNvPr>
          <p:cNvSpPr txBox="1"/>
          <p:nvPr/>
        </p:nvSpPr>
        <p:spPr>
          <a:xfrm>
            <a:off x="9696400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ahoma" panose="020B0604030504040204" pitchFamily="34" charset="0"/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97FA3F-C89C-4A01-B931-6EF752A952D5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 bwMode="auto">
          <a:xfrm flipH="1" flipV="1">
            <a:off x="3245064" y="3199425"/>
            <a:ext cx="651228" cy="811061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062F6F-F0EB-486A-A849-F7FB6A8399DD}"/>
              </a:ext>
            </a:extLst>
          </p:cNvPr>
          <p:cNvSpPr txBox="1"/>
          <p:nvPr/>
        </p:nvSpPr>
        <p:spPr>
          <a:xfrm>
            <a:off x="3644264" y="4010486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97C030-BC8E-4ECF-9CA9-A6A25F24F7B8}"/>
              </a:ext>
            </a:extLst>
          </p:cNvPr>
          <p:cNvSpPr txBox="1"/>
          <p:nvPr/>
        </p:nvSpPr>
        <p:spPr>
          <a:xfrm>
            <a:off x="4143824" y="442984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A42E4B-CF7C-43EE-A92E-D1BF6A3C1732}"/>
              </a:ext>
            </a:extLst>
          </p:cNvPr>
          <p:cNvSpPr txBox="1"/>
          <p:nvPr/>
        </p:nvSpPr>
        <p:spPr>
          <a:xfrm>
            <a:off x="9696401" y="440655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6981B-42CD-4294-BABA-213A0D9DEDA2}"/>
              </a:ext>
            </a:extLst>
          </p:cNvPr>
          <p:cNvSpPr txBox="1"/>
          <p:nvPr/>
        </p:nvSpPr>
        <p:spPr>
          <a:xfrm>
            <a:off x="4638421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03F64-E999-4313-8080-C9F8FC22B79C}"/>
              </a:ext>
            </a:extLst>
          </p:cNvPr>
          <p:cNvSpPr txBox="1"/>
          <p:nvPr/>
        </p:nvSpPr>
        <p:spPr>
          <a:xfrm>
            <a:off x="7166553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E65E2B-C263-4948-9B56-F96666FC043B}"/>
              </a:ext>
            </a:extLst>
          </p:cNvPr>
          <p:cNvSpPr txBox="1"/>
          <p:nvPr/>
        </p:nvSpPr>
        <p:spPr>
          <a:xfrm>
            <a:off x="7677977" y="44226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90521-0C35-4C86-9792-12E9858E8BAA}"/>
              </a:ext>
            </a:extLst>
          </p:cNvPr>
          <p:cNvSpPr txBox="1"/>
          <p:nvPr/>
        </p:nvSpPr>
        <p:spPr>
          <a:xfrm>
            <a:off x="9192344" y="440655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38E7020-6EDA-45AB-A98B-E08126D89866}"/>
              </a:ext>
            </a:extLst>
          </p:cNvPr>
          <p:cNvSpPr/>
          <p:nvPr/>
        </p:nvSpPr>
        <p:spPr bwMode="auto">
          <a:xfrm>
            <a:off x="4367809" y="3212976"/>
            <a:ext cx="4973453" cy="793750"/>
          </a:xfrm>
          <a:custGeom>
            <a:avLst/>
            <a:gdLst>
              <a:gd name="connsiteX0" fmla="*/ 464883 w 6633701"/>
              <a:gd name="connsiteY0" fmla="*/ 787400 h 787400"/>
              <a:gd name="connsiteX1" fmla="*/ 566483 w 6633701"/>
              <a:gd name="connsiteY1" fmla="*/ 501650 h 787400"/>
              <a:gd name="connsiteX2" fmla="*/ 6097333 w 6633701"/>
              <a:gd name="connsiteY2" fmla="*/ 520700 h 787400"/>
              <a:gd name="connsiteX3" fmla="*/ 6110033 w 6633701"/>
              <a:gd name="connsiteY3" fmla="*/ 0 h 787400"/>
              <a:gd name="connsiteX0" fmla="*/ 464883 w 6769116"/>
              <a:gd name="connsiteY0" fmla="*/ 793750 h 793750"/>
              <a:gd name="connsiteX1" fmla="*/ 566483 w 6769116"/>
              <a:gd name="connsiteY1" fmla="*/ 508000 h 793750"/>
              <a:gd name="connsiteX2" fmla="*/ 6097333 w 6769116"/>
              <a:gd name="connsiteY2" fmla="*/ 527050 h 793750"/>
              <a:gd name="connsiteX3" fmla="*/ 6403406 w 6769116"/>
              <a:gd name="connsiteY3" fmla="*/ 0 h 793750"/>
              <a:gd name="connsiteX0" fmla="*/ 441232 w 6618679"/>
              <a:gd name="connsiteY0" fmla="*/ 793750 h 793750"/>
              <a:gd name="connsiteX1" fmla="*/ 542832 w 6618679"/>
              <a:gd name="connsiteY1" fmla="*/ 508000 h 793750"/>
              <a:gd name="connsiteX2" fmla="*/ 5726968 w 6618679"/>
              <a:gd name="connsiteY2" fmla="*/ 342900 h 793750"/>
              <a:gd name="connsiteX3" fmla="*/ 6379755 w 6618679"/>
              <a:gd name="connsiteY3" fmla="*/ 0 h 793750"/>
              <a:gd name="connsiteX0" fmla="*/ 441232 w 6405337"/>
              <a:gd name="connsiteY0" fmla="*/ 793750 h 793750"/>
              <a:gd name="connsiteX1" fmla="*/ 542832 w 6405337"/>
              <a:gd name="connsiteY1" fmla="*/ 508000 h 793750"/>
              <a:gd name="connsiteX2" fmla="*/ 5726968 w 6405337"/>
              <a:gd name="connsiteY2" fmla="*/ 342900 h 793750"/>
              <a:gd name="connsiteX3" fmla="*/ 6318604 w 6405337"/>
              <a:gd name="connsiteY3" fmla="*/ 228600 h 793750"/>
              <a:gd name="connsiteX4" fmla="*/ 6379755 w 6405337"/>
              <a:gd name="connsiteY4" fmla="*/ 0 h 793750"/>
              <a:gd name="connsiteX0" fmla="*/ 330192 w 6294297"/>
              <a:gd name="connsiteY0" fmla="*/ 793750 h 793750"/>
              <a:gd name="connsiteX1" fmla="*/ 286765 w 6294297"/>
              <a:gd name="connsiteY1" fmla="*/ 514350 h 793750"/>
              <a:gd name="connsiteX2" fmla="*/ 431792 w 6294297"/>
              <a:gd name="connsiteY2" fmla="*/ 508000 h 793750"/>
              <a:gd name="connsiteX3" fmla="*/ 5615928 w 6294297"/>
              <a:gd name="connsiteY3" fmla="*/ 342900 h 793750"/>
              <a:gd name="connsiteX4" fmla="*/ 6207564 w 6294297"/>
              <a:gd name="connsiteY4" fmla="*/ 228600 h 793750"/>
              <a:gd name="connsiteX5" fmla="*/ 6268715 w 6294297"/>
              <a:gd name="connsiteY5" fmla="*/ 0 h 793750"/>
              <a:gd name="connsiteX0" fmla="*/ 330192 w 6294297"/>
              <a:gd name="connsiteY0" fmla="*/ 793750 h 793750"/>
              <a:gd name="connsiteX1" fmla="*/ 286765 w 6294297"/>
              <a:gd name="connsiteY1" fmla="*/ 514350 h 793750"/>
              <a:gd name="connsiteX2" fmla="*/ 431792 w 6294297"/>
              <a:gd name="connsiteY2" fmla="*/ 508000 h 793750"/>
              <a:gd name="connsiteX3" fmla="*/ 5615928 w 6294297"/>
              <a:gd name="connsiteY3" fmla="*/ 342900 h 793750"/>
              <a:gd name="connsiteX4" fmla="*/ 6207564 w 6294297"/>
              <a:gd name="connsiteY4" fmla="*/ 330200 h 793750"/>
              <a:gd name="connsiteX5" fmla="*/ 6268715 w 6294297"/>
              <a:gd name="connsiteY5" fmla="*/ 0 h 793750"/>
              <a:gd name="connsiteX0" fmla="*/ 330192 w 6288883"/>
              <a:gd name="connsiteY0" fmla="*/ 793750 h 793750"/>
              <a:gd name="connsiteX1" fmla="*/ 286765 w 6288883"/>
              <a:gd name="connsiteY1" fmla="*/ 514350 h 793750"/>
              <a:gd name="connsiteX2" fmla="*/ 431792 w 6288883"/>
              <a:gd name="connsiteY2" fmla="*/ 508000 h 793750"/>
              <a:gd name="connsiteX3" fmla="*/ 5615928 w 6288883"/>
              <a:gd name="connsiteY3" fmla="*/ 342900 h 793750"/>
              <a:gd name="connsiteX4" fmla="*/ 6207564 w 6288883"/>
              <a:gd name="connsiteY4" fmla="*/ 330200 h 793750"/>
              <a:gd name="connsiteX5" fmla="*/ 6268715 w 6288883"/>
              <a:gd name="connsiteY5" fmla="*/ 0 h 793750"/>
              <a:gd name="connsiteX0" fmla="*/ 287657 w 6246348"/>
              <a:gd name="connsiteY0" fmla="*/ 793750 h 793750"/>
              <a:gd name="connsiteX1" fmla="*/ 244230 w 6246348"/>
              <a:gd name="connsiteY1" fmla="*/ 514350 h 793750"/>
              <a:gd name="connsiteX2" fmla="*/ 389257 w 6246348"/>
              <a:gd name="connsiteY2" fmla="*/ 508000 h 793750"/>
              <a:gd name="connsiteX3" fmla="*/ 4993315 w 6246348"/>
              <a:gd name="connsiteY3" fmla="*/ 450850 h 793750"/>
              <a:gd name="connsiteX4" fmla="*/ 6165029 w 6246348"/>
              <a:gd name="connsiteY4" fmla="*/ 330200 h 793750"/>
              <a:gd name="connsiteX5" fmla="*/ 6226180 w 6246348"/>
              <a:gd name="connsiteY5" fmla="*/ 0 h 793750"/>
              <a:gd name="connsiteX0" fmla="*/ 287657 w 6248392"/>
              <a:gd name="connsiteY0" fmla="*/ 793750 h 793750"/>
              <a:gd name="connsiteX1" fmla="*/ 244230 w 6248392"/>
              <a:gd name="connsiteY1" fmla="*/ 514350 h 793750"/>
              <a:gd name="connsiteX2" fmla="*/ 389257 w 6248392"/>
              <a:gd name="connsiteY2" fmla="*/ 508000 h 793750"/>
              <a:gd name="connsiteX3" fmla="*/ 4993315 w 6248392"/>
              <a:gd name="connsiteY3" fmla="*/ 450850 h 793750"/>
              <a:gd name="connsiteX4" fmla="*/ 6171696 w 6248392"/>
              <a:gd name="connsiteY4" fmla="*/ 304800 h 793750"/>
              <a:gd name="connsiteX5" fmla="*/ 6226180 w 6248392"/>
              <a:gd name="connsiteY5" fmla="*/ 0 h 793750"/>
              <a:gd name="connsiteX0" fmla="*/ 287657 w 6314780"/>
              <a:gd name="connsiteY0" fmla="*/ 793750 h 793750"/>
              <a:gd name="connsiteX1" fmla="*/ 244230 w 6314780"/>
              <a:gd name="connsiteY1" fmla="*/ 514350 h 793750"/>
              <a:gd name="connsiteX2" fmla="*/ 389257 w 6314780"/>
              <a:gd name="connsiteY2" fmla="*/ 508000 h 793750"/>
              <a:gd name="connsiteX3" fmla="*/ 4993315 w 6314780"/>
              <a:gd name="connsiteY3" fmla="*/ 450850 h 793750"/>
              <a:gd name="connsiteX4" fmla="*/ 6171696 w 6314780"/>
              <a:gd name="connsiteY4" fmla="*/ 304800 h 793750"/>
              <a:gd name="connsiteX5" fmla="*/ 6226180 w 6314780"/>
              <a:gd name="connsiteY5" fmla="*/ 0 h 793750"/>
              <a:gd name="connsiteX0" fmla="*/ 287657 w 6314780"/>
              <a:gd name="connsiteY0" fmla="*/ 793750 h 793750"/>
              <a:gd name="connsiteX1" fmla="*/ 244230 w 6314780"/>
              <a:gd name="connsiteY1" fmla="*/ 514350 h 793750"/>
              <a:gd name="connsiteX2" fmla="*/ 389257 w 6314780"/>
              <a:gd name="connsiteY2" fmla="*/ 508000 h 793750"/>
              <a:gd name="connsiteX3" fmla="*/ 4993315 w 6314780"/>
              <a:gd name="connsiteY3" fmla="*/ 450850 h 793750"/>
              <a:gd name="connsiteX4" fmla="*/ 6171696 w 6314780"/>
              <a:gd name="connsiteY4" fmla="*/ 304800 h 793750"/>
              <a:gd name="connsiteX5" fmla="*/ 6226180 w 6314780"/>
              <a:gd name="connsiteY5" fmla="*/ 0 h 793750"/>
              <a:gd name="connsiteX0" fmla="*/ 287657 w 6236270"/>
              <a:gd name="connsiteY0" fmla="*/ 793750 h 793750"/>
              <a:gd name="connsiteX1" fmla="*/ 244230 w 6236270"/>
              <a:gd name="connsiteY1" fmla="*/ 514350 h 793750"/>
              <a:gd name="connsiteX2" fmla="*/ 389257 w 6236270"/>
              <a:gd name="connsiteY2" fmla="*/ 508000 h 793750"/>
              <a:gd name="connsiteX3" fmla="*/ 4993315 w 6236270"/>
              <a:gd name="connsiteY3" fmla="*/ 450850 h 793750"/>
              <a:gd name="connsiteX4" fmla="*/ 5944999 w 6236270"/>
              <a:gd name="connsiteY4" fmla="*/ 342900 h 793750"/>
              <a:gd name="connsiteX5" fmla="*/ 6226180 w 6236270"/>
              <a:gd name="connsiteY5" fmla="*/ 0 h 793750"/>
              <a:gd name="connsiteX0" fmla="*/ 48572 w 5997185"/>
              <a:gd name="connsiteY0" fmla="*/ 793750 h 793750"/>
              <a:gd name="connsiteX1" fmla="*/ 5145 w 5997185"/>
              <a:gd name="connsiteY1" fmla="*/ 514350 h 793750"/>
              <a:gd name="connsiteX2" fmla="*/ 936945 w 5997185"/>
              <a:gd name="connsiteY2" fmla="*/ 400050 h 793750"/>
              <a:gd name="connsiteX3" fmla="*/ 4754230 w 5997185"/>
              <a:gd name="connsiteY3" fmla="*/ 450850 h 793750"/>
              <a:gd name="connsiteX4" fmla="*/ 5705914 w 5997185"/>
              <a:gd name="connsiteY4" fmla="*/ 342900 h 793750"/>
              <a:gd name="connsiteX5" fmla="*/ 5987095 w 5997185"/>
              <a:gd name="connsiteY5" fmla="*/ 0 h 793750"/>
              <a:gd name="connsiteX0" fmla="*/ 6983 w 5955596"/>
              <a:gd name="connsiteY0" fmla="*/ 793750 h 793750"/>
              <a:gd name="connsiteX1" fmla="*/ 83572 w 5955596"/>
              <a:gd name="connsiteY1" fmla="*/ 520700 h 793750"/>
              <a:gd name="connsiteX2" fmla="*/ 895356 w 5955596"/>
              <a:gd name="connsiteY2" fmla="*/ 400050 h 793750"/>
              <a:gd name="connsiteX3" fmla="*/ 4712641 w 5955596"/>
              <a:gd name="connsiteY3" fmla="*/ 450850 h 793750"/>
              <a:gd name="connsiteX4" fmla="*/ 5664325 w 5955596"/>
              <a:gd name="connsiteY4" fmla="*/ 342900 h 793750"/>
              <a:gd name="connsiteX5" fmla="*/ 5945506 w 5955596"/>
              <a:gd name="connsiteY5" fmla="*/ 0 h 793750"/>
              <a:gd name="connsiteX0" fmla="*/ 6983 w 5955596"/>
              <a:gd name="connsiteY0" fmla="*/ 793750 h 793750"/>
              <a:gd name="connsiteX1" fmla="*/ 83572 w 5955596"/>
              <a:gd name="connsiteY1" fmla="*/ 520700 h 793750"/>
              <a:gd name="connsiteX2" fmla="*/ 895356 w 5955596"/>
              <a:gd name="connsiteY2" fmla="*/ 400050 h 793750"/>
              <a:gd name="connsiteX3" fmla="*/ 4712641 w 5955596"/>
              <a:gd name="connsiteY3" fmla="*/ 450850 h 793750"/>
              <a:gd name="connsiteX4" fmla="*/ 5664325 w 5955596"/>
              <a:gd name="connsiteY4" fmla="*/ 342900 h 793750"/>
              <a:gd name="connsiteX5" fmla="*/ 5945506 w 5955596"/>
              <a:gd name="connsiteY5" fmla="*/ 0 h 793750"/>
              <a:gd name="connsiteX0" fmla="*/ 35606 w 5984219"/>
              <a:gd name="connsiteY0" fmla="*/ 793750 h 793750"/>
              <a:gd name="connsiteX1" fmla="*/ 112195 w 5984219"/>
              <a:gd name="connsiteY1" fmla="*/ 520700 h 793750"/>
              <a:gd name="connsiteX2" fmla="*/ 923979 w 5984219"/>
              <a:gd name="connsiteY2" fmla="*/ 400050 h 793750"/>
              <a:gd name="connsiteX3" fmla="*/ 4741264 w 5984219"/>
              <a:gd name="connsiteY3" fmla="*/ 450850 h 793750"/>
              <a:gd name="connsiteX4" fmla="*/ 5692948 w 5984219"/>
              <a:gd name="connsiteY4" fmla="*/ 342900 h 793750"/>
              <a:gd name="connsiteX5" fmla="*/ 5974129 w 5984219"/>
              <a:gd name="connsiteY5" fmla="*/ 0 h 793750"/>
              <a:gd name="connsiteX0" fmla="*/ 35606 w 5984219"/>
              <a:gd name="connsiteY0" fmla="*/ 793750 h 793750"/>
              <a:gd name="connsiteX1" fmla="*/ 112195 w 5984219"/>
              <a:gd name="connsiteY1" fmla="*/ 520700 h 793750"/>
              <a:gd name="connsiteX2" fmla="*/ 923979 w 5984219"/>
              <a:gd name="connsiteY2" fmla="*/ 400050 h 793750"/>
              <a:gd name="connsiteX3" fmla="*/ 4741264 w 5984219"/>
              <a:gd name="connsiteY3" fmla="*/ 450850 h 793750"/>
              <a:gd name="connsiteX4" fmla="*/ 5692948 w 5984219"/>
              <a:gd name="connsiteY4" fmla="*/ 342900 h 793750"/>
              <a:gd name="connsiteX5" fmla="*/ 5974129 w 5984219"/>
              <a:gd name="connsiteY5" fmla="*/ 0 h 793750"/>
              <a:gd name="connsiteX0" fmla="*/ 55714 w 6004327"/>
              <a:gd name="connsiteY0" fmla="*/ 793750 h 793750"/>
              <a:gd name="connsiteX1" fmla="*/ 132303 w 6004327"/>
              <a:gd name="connsiteY1" fmla="*/ 520700 h 793750"/>
              <a:gd name="connsiteX2" fmla="*/ 944087 w 6004327"/>
              <a:gd name="connsiteY2" fmla="*/ 400050 h 793750"/>
              <a:gd name="connsiteX3" fmla="*/ 4761372 w 6004327"/>
              <a:gd name="connsiteY3" fmla="*/ 450850 h 793750"/>
              <a:gd name="connsiteX4" fmla="*/ 5713056 w 6004327"/>
              <a:gd name="connsiteY4" fmla="*/ 342900 h 793750"/>
              <a:gd name="connsiteX5" fmla="*/ 5994237 w 6004327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0005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0927 w 5959540"/>
              <a:gd name="connsiteY0" fmla="*/ 793750 h 793750"/>
              <a:gd name="connsiteX1" fmla="*/ 227535 w 5959540"/>
              <a:gd name="connsiteY1" fmla="*/ 469900 h 793750"/>
              <a:gd name="connsiteX2" fmla="*/ 899300 w 5959540"/>
              <a:gd name="connsiteY2" fmla="*/ 495300 h 793750"/>
              <a:gd name="connsiteX3" fmla="*/ 4716585 w 5959540"/>
              <a:gd name="connsiteY3" fmla="*/ 450850 h 793750"/>
              <a:gd name="connsiteX4" fmla="*/ 5668269 w 5959540"/>
              <a:gd name="connsiteY4" fmla="*/ 342900 h 793750"/>
              <a:gd name="connsiteX5" fmla="*/ 5949450 w 5959540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900105 w 5960345"/>
              <a:gd name="connsiteY2" fmla="*/ 495300 h 793750"/>
              <a:gd name="connsiteX3" fmla="*/ 4717390 w 5960345"/>
              <a:gd name="connsiteY3" fmla="*/ 450850 h 793750"/>
              <a:gd name="connsiteX4" fmla="*/ 5669074 w 5960345"/>
              <a:gd name="connsiteY4" fmla="*/ 342900 h 793750"/>
              <a:gd name="connsiteX5" fmla="*/ 5950255 w 5960345"/>
              <a:gd name="connsiteY5" fmla="*/ 0 h 793750"/>
              <a:gd name="connsiteX0" fmla="*/ 11732 w 5960345"/>
              <a:gd name="connsiteY0" fmla="*/ 793750 h 793750"/>
              <a:gd name="connsiteX1" fmla="*/ 221673 w 5960345"/>
              <a:gd name="connsiteY1" fmla="*/ 571500 h 793750"/>
              <a:gd name="connsiteX2" fmla="*/ 4717390 w 5960345"/>
              <a:gd name="connsiteY2" fmla="*/ 450850 h 793750"/>
              <a:gd name="connsiteX3" fmla="*/ 5669074 w 5960345"/>
              <a:gd name="connsiteY3" fmla="*/ 342900 h 793750"/>
              <a:gd name="connsiteX4" fmla="*/ 5950255 w 5960345"/>
              <a:gd name="connsiteY4" fmla="*/ 0 h 793750"/>
              <a:gd name="connsiteX0" fmla="*/ 10927 w 5959540"/>
              <a:gd name="connsiteY0" fmla="*/ 793750 h 793750"/>
              <a:gd name="connsiteX1" fmla="*/ 227536 w 5959540"/>
              <a:gd name="connsiteY1" fmla="*/ 463550 h 793750"/>
              <a:gd name="connsiteX2" fmla="*/ 4716585 w 5959540"/>
              <a:gd name="connsiteY2" fmla="*/ 450850 h 793750"/>
              <a:gd name="connsiteX3" fmla="*/ 5668269 w 5959540"/>
              <a:gd name="connsiteY3" fmla="*/ 342900 h 793750"/>
              <a:gd name="connsiteX4" fmla="*/ 5949450 w 5959540"/>
              <a:gd name="connsiteY4" fmla="*/ 0 h 793750"/>
              <a:gd name="connsiteX0" fmla="*/ 10927 w 5958063"/>
              <a:gd name="connsiteY0" fmla="*/ 793750 h 793750"/>
              <a:gd name="connsiteX1" fmla="*/ 227536 w 5958063"/>
              <a:gd name="connsiteY1" fmla="*/ 463550 h 793750"/>
              <a:gd name="connsiteX2" fmla="*/ 4716585 w 5958063"/>
              <a:gd name="connsiteY2" fmla="*/ 450850 h 793750"/>
              <a:gd name="connsiteX3" fmla="*/ 5648266 w 5958063"/>
              <a:gd name="connsiteY3" fmla="*/ 393700 h 793750"/>
              <a:gd name="connsiteX4" fmla="*/ 5949450 w 5958063"/>
              <a:gd name="connsiteY4" fmla="*/ 0 h 793750"/>
              <a:gd name="connsiteX0" fmla="*/ 10927 w 5958063"/>
              <a:gd name="connsiteY0" fmla="*/ 793750 h 793750"/>
              <a:gd name="connsiteX1" fmla="*/ 227536 w 5958063"/>
              <a:gd name="connsiteY1" fmla="*/ 463550 h 793750"/>
              <a:gd name="connsiteX2" fmla="*/ 5648266 w 5958063"/>
              <a:gd name="connsiteY2" fmla="*/ 393700 h 793750"/>
              <a:gd name="connsiteX3" fmla="*/ 5949450 w 5958063"/>
              <a:gd name="connsiteY3" fmla="*/ 0 h 793750"/>
              <a:gd name="connsiteX0" fmla="*/ 0 w 5947136"/>
              <a:gd name="connsiteY0" fmla="*/ 793750 h 793750"/>
              <a:gd name="connsiteX1" fmla="*/ 216609 w 5947136"/>
              <a:gd name="connsiteY1" fmla="*/ 4635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216609 w 5947136"/>
              <a:gd name="connsiteY1" fmla="*/ 4635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  <a:gd name="connsiteX0" fmla="*/ 0 w 5947136"/>
              <a:gd name="connsiteY0" fmla="*/ 793750 h 793750"/>
              <a:gd name="connsiteX1" fmla="*/ 536652 w 5947136"/>
              <a:gd name="connsiteY1" fmla="*/ 438150 h 793750"/>
              <a:gd name="connsiteX2" fmla="*/ 5637339 w 5947136"/>
              <a:gd name="connsiteY2" fmla="*/ 393700 h 793750"/>
              <a:gd name="connsiteX3" fmla="*/ 5938523 w 5947136"/>
              <a:gd name="connsiteY3" fmla="*/ 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7136" h="793750">
                <a:moveTo>
                  <a:pt x="0" y="793750"/>
                </a:moveTo>
                <a:cubicBezTo>
                  <a:pt x="113889" y="590551"/>
                  <a:pt x="124109" y="494242"/>
                  <a:pt x="536652" y="438150"/>
                </a:cubicBezTo>
                <a:cubicBezTo>
                  <a:pt x="1476209" y="371475"/>
                  <a:pt x="4683687" y="470958"/>
                  <a:pt x="5637339" y="393700"/>
                </a:cubicBezTo>
                <a:cubicBezTo>
                  <a:pt x="5899491" y="323850"/>
                  <a:pt x="5975004" y="25400"/>
                  <a:pt x="5938523" y="0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269162-A6C0-4E55-98D6-DC8CAFA1A8B6}"/>
              </a:ext>
            </a:extLst>
          </p:cNvPr>
          <p:cNvSpPr txBox="1"/>
          <p:nvPr/>
        </p:nvSpPr>
        <p:spPr>
          <a:xfrm>
            <a:off x="2993036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77DD28-1C86-46C0-ADE4-B2C8B9898CC2}"/>
              </a:ext>
            </a:extLst>
          </p:cNvPr>
          <p:cNvSpPr txBox="1"/>
          <p:nvPr/>
        </p:nvSpPr>
        <p:spPr>
          <a:xfrm>
            <a:off x="3497092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A62BE5B-3E1F-49FE-858F-6B95E10CE8CB}"/>
              </a:ext>
            </a:extLst>
          </p:cNvPr>
          <p:cNvSpPr txBox="1"/>
          <p:nvPr/>
        </p:nvSpPr>
        <p:spPr>
          <a:xfrm>
            <a:off x="4002897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870A55-CEC1-4FF1-B1E2-AB3D15E52686}"/>
              </a:ext>
            </a:extLst>
          </p:cNvPr>
          <p:cNvSpPr txBox="1"/>
          <p:nvPr/>
        </p:nvSpPr>
        <p:spPr>
          <a:xfrm>
            <a:off x="4506953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D7C9AD-50F6-440F-9609-B3578D2E3032}"/>
              </a:ext>
            </a:extLst>
          </p:cNvPr>
          <p:cNvSpPr txBox="1"/>
          <p:nvPr/>
        </p:nvSpPr>
        <p:spPr>
          <a:xfrm>
            <a:off x="5009260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D3D32A-C4E7-4F22-8DD4-3F57E7E822AE}"/>
              </a:ext>
            </a:extLst>
          </p:cNvPr>
          <p:cNvSpPr txBox="1"/>
          <p:nvPr/>
        </p:nvSpPr>
        <p:spPr>
          <a:xfrm>
            <a:off x="5515065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0E10CA-3DAC-40A8-A3F6-1BBBD466E397}"/>
              </a:ext>
            </a:extLst>
          </p:cNvPr>
          <p:cNvSpPr txBox="1"/>
          <p:nvPr/>
        </p:nvSpPr>
        <p:spPr>
          <a:xfrm>
            <a:off x="6019121" y="2839384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008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BBE906-137D-44EA-90D8-980B5C7229CC}"/>
              </a:ext>
            </a:extLst>
          </p:cNvPr>
          <p:cNvSpPr txBox="1"/>
          <p:nvPr/>
        </p:nvSpPr>
        <p:spPr>
          <a:xfrm>
            <a:off x="7030355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E02B90-0321-4F2A-8B09-45704397BF04}"/>
              </a:ext>
            </a:extLst>
          </p:cNvPr>
          <p:cNvSpPr txBox="1"/>
          <p:nvPr/>
        </p:nvSpPr>
        <p:spPr>
          <a:xfrm>
            <a:off x="7534411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00D36A-A962-44D1-928E-873FD92B0360}"/>
              </a:ext>
            </a:extLst>
          </p:cNvPr>
          <p:cNvSpPr txBox="1"/>
          <p:nvPr/>
        </p:nvSpPr>
        <p:spPr>
          <a:xfrm>
            <a:off x="8036718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555412-DD29-4B76-87ED-4DBA1706CCF4}"/>
              </a:ext>
            </a:extLst>
          </p:cNvPr>
          <p:cNvSpPr txBox="1"/>
          <p:nvPr/>
        </p:nvSpPr>
        <p:spPr>
          <a:xfrm>
            <a:off x="8542523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accent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C5A127-F7DB-4025-92E1-0CB34945BD62}"/>
              </a:ext>
            </a:extLst>
          </p:cNvPr>
          <p:cNvSpPr txBox="1"/>
          <p:nvPr/>
        </p:nvSpPr>
        <p:spPr>
          <a:xfrm>
            <a:off x="9046579" y="2839383"/>
            <a:ext cx="504056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6AC0AC-66A4-44F4-8C35-AE1232E745DE}"/>
              </a:ext>
            </a:extLst>
          </p:cNvPr>
          <p:cNvSpPr txBox="1"/>
          <p:nvPr/>
        </p:nvSpPr>
        <p:spPr>
          <a:xfrm>
            <a:off x="1686126" y="4870452"/>
            <a:ext cx="231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[31:13] are s.</a:t>
            </a:r>
          </a:p>
          <a:p>
            <a:pPr algn="l"/>
            <a:r>
              <a:rPr lang="en-US" dirty="0"/>
              <a:t>Sign extension!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D37722-C563-4646-AB32-5CCDC261BB12}"/>
              </a:ext>
            </a:extLst>
          </p:cNvPr>
          <p:cNvSpPr txBox="1"/>
          <p:nvPr/>
        </p:nvSpPr>
        <p:spPr>
          <a:xfrm>
            <a:off x="2918764" y="2507956"/>
            <a:ext cx="343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Instr</a:t>
            </a:r>
            <a:r>
              <a:rPr lang="en-US" dirty="0"/>
              <a:t>[31:25] funct7=</a:t>
            </a:r>
            <a:r>
              <a:rPr lang="en-US" dirty="0">
                <a:solidFill>
                  <a:srgbClr val="7030A0"/>
                </a:solidFill>
              </a:rPr>
              <a:t>0 </a:t>
            </a:r>
            <a:r>
              <a:rPr lang="en-US" dirty="0">
                <a:solidFill>
                  <a:schemeClr val="accent6"/>
                </a:solidFill>
              </a:rPr>
              <a:t>000110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4978463" y="4870451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[12:1] are </a:t>
            </a:r>
            <a:r>
              <a:rPr lang="en-US" dirty="0" err="1"/>
              <a:t>Instr</a:t>
            </a:r>
            <a:r>
              <a:rPr lang="en-US" dirty="0"/>
              <a:t>[31:25,11:7]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B5A613-C778-46F3-9A86-6C6C6FB76DE1}"/>
              </a:ext>
            </a:extLst>
          </p:cNvPr>
          <p:cNvSpPr txBox="1"/>
          <p:nvPr/>
        </p:nvSpPr>
        <p:spPr>
          <a:xfrm>
            <a:off x="7035225" y="2517559"/>
            <a:ext cx="264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Instr</a:t>
            </a:r>
            <a:r>
              <a:rPr lang="en-US" dirty="0"/>
              <a:t>[11:7] </a:t>
            </a:r>
            <a:r>
              <a:rPr lang="en-US" dirty="0" err="1"/>
              <a:t>rd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0100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124745"/>
            <a:ext cx="865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 is the 32-bit machine code.</a:t>
            </a: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imm</a:t>
            </a:r>
            <a:r>
              <a:rPr lang="en-US" dirty="0">
                <a:solidFill>
                  <a:srgbClr val="C00000"/>
                </a:solidFill>
              </a:rPr>
              <a:t> == offset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B36ACF-5418-4503-B500-7BE8F52CAB44}"/>
              </a:ext>
            </a:extLst>
          </p:cNvPr>
          <p:cNvSpPr txBox="1"/>
          <p:nvPr/>
        </p:nvSpPr>
        <p:spPr>
          <a:xfrm>
            <a:off x="1938816" y="4011490"/>
            <a:ext cx="1708912" cy="360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Tahoma" panose="020B0604030504040204" pitchFamily="34" charset="0"/>
              </a:rPr>
              <a:t>ss</a:t>
            </a:r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</a:rPr>
              <a:t>…</a:t>
            </a:r>
            <a:r>
              <a:rPr lang="en-US" dirty="0" err="1">
                <a:solidFill>
                  <a:srgbClr val="7030A0"/>
                </a:solidFill>
                <a:latin typeface="Tahoma" panose="020B0604030504040204" pitchFamily="34" charset="0"/>
              </a:rPr>
              <a:t>ss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107" idx="0"/>
            <a:endCxn id="79" idx="2"/>
          </p:cNvCxnSpPr>
          <p:nvPr/>
        </p:nvCxnSpPr>
        <p:spPr bwMode="auto">
          <a:xfrm flipH="1" flipV="1">
            <a:off x="2793273" y="4371531"/>
            <a:ext cx="50365" cy="4989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8434847" y="5234398"/>
            <a:ext cx="188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r>
              <a:rPr lang="en-US" dirty="0"/>
              <a:t>[0] is always 0</a:t>
            </a:r>
          </a:p>
        </p:txBody>
      </p:sp>
      <p:cxnSp>
        <p:nvCxnSpPr>
          <p:cNvPr id="87" name="Straight Arrow Connector 86"/>
          <p:cNvCxnSpPr>
            <a:stCxn id="80" idx="0"/>
          </p:cNvCxnSpPr>
          <p:nvPr/>
        </p:nvCxnSpPr>
        <p:spPr bwMode="auto">
          <a:xfrm flipV="1">
            <a:off x="9378786" y="4429850"/>
            <a:ext cx="374814" cy="8045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1B67E9F-A14A-476D-A988-771480B95679}"/>
              </a:ext>
            </a:extLst>
          </p:cNvPr>
          <p:cNvSpPr txBox="1"/>
          <p:nvPr/>
        </p:nvSpPr>
        <p:spPr>
          <a:xfrm>
            <a:off x="1896160" y="3578106"/>
            <a:ext cx="69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 err="1"/>
              <a:t>imm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757A74-4BAE-4B02-9037-C25AD1ED4971}"/>
              </a:ext>
            </a:extLst>
          </p:cNvPr>
          <p:cNvSpPr txBox="1"/>
          <p:nvPr/>
        </p:nvSpPr>
        <p:spPr>
          <a:xfrm>
            <a:off x="1931413" y="4476596"/>
            <a:ext cx="538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ahoma" panose="020B0604030504040204" pitchFamily="34" charset="0"/>
              </a:defRPr>
            </a:lvl1pPr>
          </a:lstStyle>
          <a:p>
            <a:pPr algn="l"/>
            <a:r>
              <a:rPr lang="en-US" dirty="0"/>
              <a:t>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82BCB4-F0AB-4C6F-A10E-FFF376352953}"/>
              </a:ext>
            </a:extLst>
          </p:cNvPr>
          <p:cNvSpPr txBox="1"/>
          <p:nvPr/>
        </p:nvSpPr>
        <p:spPr>
          <a:xfrm>
            <a:off x="2149937" y="140201"/>
            <a:ext cx="2104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Bne</a:t>
            </a:r>
            <a:r>
              <a:rPr lang="en-US" dirty="0">
                <a:solidFill>
                  <a:srgbClr val="00B0F0"/>
                </a:solidFill>
              </a:rPr>
              <a:t> x10, x11, 200</a:t>
            </a: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2C497DF5-A60D-46A8-89E3-46C12E9B4EE8}"/>
              </a:ext>
            </a:extLst>
          </p:cNvPr>
          <p:cNvGrpSpPr>
            <a:grpSpLocks/>
          </p:cNvGrpSpPr>
          <p:nvPr/>
        </p:nvGrpSpPr>
        <p:grpSpPr bwMode="auto">
          <a:xfrm>
            <a:off x="4638421" y="276588"/>
            <a:ext cx="7402511" cy="774701"/>
            <a:chOff x="521" y="981"/>
            <a:chExt cx="4663" cy="488"/>
          </a:xfrm>
        </p:grpSpPr>
        <p:sp>
          <p:nvSpPr>
            <p:cNvPr id="52" name="Text Box 5">
              <a:extLst>
                <a:ext uri="{FF2B5EF4-FFF2-40B4-BE49-F238E27FC236}">
                  <a16:creationId xmlns:a16="http://schemas.microsoft.com/office/drawing/2014/main" id="{8E0FBCF0-E929-4A35-AF67-7F3613C9E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981"/>
              <a:ext cx="999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</a:rPr>
                <a:t>imm</a:t>
              </a:r>
              <a:endParaRPr lang="en-AU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E663CCA4-F79C-40D6-8A1B-41216F2FB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rs2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B2216EAA-D5BC-4190-A1A3-4ECEFCB8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rs1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97ED26A3-5581-48B5-91D9-92259980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funct3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39B13A19-693C-4DB6-B7F6-63CDDC86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Tahoma" panose="020B0604030504040204" pitchFamily="34" charset="0"/>
                </a:rPr>
                <a:t>imm</a:t>
              </a:r>
              <a:endParaRPr lang="en-AU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58BF562E-081E-4BD9-859D-F261ECA28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943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</a:rPr>
                <a:t>opcode</a:t>
              </a:r>
              <a:endParaRPr lang="en-AU" sz="2000" dirty="0">
                <a:latin typeface="Tahoma" panose="020B0604030504040204" pitchFamily="34" charset="0"/>
              </a:endParaRPr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261298C7-A97A-4C3D-9FD6-D1813EE8C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7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59" name="Text Box 12">
              <a:extLst>
                <a:ext uri="{FF2B5EF4-FFF2-40B4-BE49-F238E27FC236}">
                  <a16:creationId xmlns:a16="http://schemas.microsoft.com/office/drawing/2014/main" id="{45448FB9-AD0E-4B8F-A386-ACD1604A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0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7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0" name="Text Box 13">
              <a:extLst>
                <a:ext uri="{FF2B5EF4-FFF2-40B4-BE49-F238E27FC236}">
                  <a16:creationId xmlns:a16="http://schemas.microsoft.com/office/drawing/2014/main" id="{4FE3827E-15BE-4838-8FD4-D8918E1AF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3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1" name="Text Box 14">
              <a:extLst>
                <a:ext uri="{FF2B5EF4-FFF2-40B4-BE49-F238E27FC236}">
                  <a16:creationId xmlns:a16="http://schemas.microsoft.com/office/drawing/2014/main" id="{2BF34379-32CB-42CB-8E3F-610CFF8B2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A6B6CB99-7D1A-46A4-B1A5-DF42781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3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82869747-E518-40C1-B0E4-2D1AB42BC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256"/>
              <a:ext cx="43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Tahoma" panose="020B0604030504040204" pitchFamily="34" charset="0"/>
                </a:rPr>
                <a:t>5 bits</a:t>
              </a:r>
              <a:endParaRPr lang="en-AU" sz="1600" dirty="0">
                <a:latin typeface="Tahoma" panose="020B060403050404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8A5093-3360-4F93-87C6-8B8F8367AF44}"/>
              </a:ext>
            </a:extLst>
          </p:cNvPr>
          <p:cNvSpPr txBox="1"/>
          <p:nvPr/>
        </p:nvSpPr>
        <p:spPr>
          <a:xfrm>
            <a:off x="576309" y="1743420"/>
            <a:ext cx="865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Opcode=1100011; funct3=001;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F8F4D6-0F7D-4593-96F7-E670014CC272}"/>
              </a:ext>
            </a:extLst>
          </p:cNvPr>
          <p:cNvSpPr txBox="1"/>
          <p:nvPr/>
        </p:nvSpPr>
        <p:spPr>
          <a:xfrm>
            <a:off x="2565903" y="6067345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200= 0b </a:t>
            </a:r>
            <a:r>
              <a:rPr lang="en-US" dirty="0">
                <a:solidFill>
                  <a:srgbClr val="7030A0"/>
                </a:solidFill>
              </a:rPr>
              <a:t>0000 0000 0000 0000 0000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000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110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100</a:t>
            </a:r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817AFD-B0D8-4E74-9D83-478E43312022}"/>
                  </a:ext>
                </a:extLst>
              </p14:cNvPr>
              <p14:cNvContentPartPr/>
              <p14:nvPr/>
            </p14:nvContentPartPr>
            <p14:xfrm>
              <a:off x="3485520" y="696240"/>
              <a:ext cx="8515440" cy="583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817AFD-B0D8-4E74-9D83-478E433120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6160" y="686880"/>
                <a:ext cx="8534160" cy="58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70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B51B7-5103-4420-980E-A84D3CC17198}"/>
              </a:ext>
            </a:extLst>
          </p:cNvPr>
          <p:cNvSpPr txBox="1"/>
          <p:nvPr/>
        </p:nvSpPr>
        <p:spPr>
          <a:xfrm>
            <a:off x="629920" y="507501"/>
            <a:ext cx="9631680" cy="388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Assembly code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Translate pseudocode or simple C code to RISC-V assembly code.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Understand/debug RISC-V code.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00B625-8A89-4625-915B-ABD18780D546}"/>
              </a:ext>
            </a:extLst>
          </p:cNvPr>
          <p:cNvGrpSpPr/>
          <p:nvPr/>
        </p:nvGrpSpPr>
        <p:grpSpPr>
          <a:xfrm>
            <a:off x="946827" y="1885387"/>
            <a:ext cx="8764200" cy="274680"/>
            <a:chOff x="946827" y="1885387"/>
            <a:chExt cx="876420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C19E70-A251-4271-9C73-AAD67EF61D62}"/>
                    </a:ext>
                  </a:extLst>
                </p14:cNvPr>
                <p14:cNvContentPartPr/>
                <p14:nvPr/>
              </p14:nvContentPartPr>
              <p14:xfrm>
                <a:off x="6723387" y="1969987"/>
                <a:ext cx="2987640" cy="171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C19E70-A251-4271-9C73-AAD67EF61D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4387" y="1961347"/>
                  <a:ext cx="3005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2657A5-BBFE-4906-AC17-E6A7D91BB7BC}"/>
                    </a:ext>
                  </a:extLst>
                </p14:cNvPr>
                <p14:cNvContentPartPr/>
                <p14:nvPr/>
              </p14:nvContentPartPr>
              <p14:xfrm>
                <a:off x="946827" y="1885387"/>
                <a:ext cx="4197960" cy="27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2657A5-BBFE-4906-AC17-E6A7D91BB7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8187" y="1876387"/>
                  <a:ext cx="421560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F9B2AB-5CFB-4127-ACF5-3A4E27F54007}"/>
                  </a:ext>
                </a:extLst>
              </p14:cNvPr>
              <p14:cNvContentPartPr/>
              <p14:nvPr/>
            </p14:nvContentPartPr>
            <p14:xfrm>
              <a:off x="1056987" y="4366147"/>
              <a:ext cx="492660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F9B2AB-5CFB-4127-ACF5-3A4E27F54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347" y="4357147"/>
                <a:ext cx="49442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F39B2D0-4FEA-403B-BE27-E7DA300DA15C}"/>
              </a:ext>
            </a:extLst>
          </p:cNvPr>
          <p:cNvGrpSpPr/>
          <p:nvPr/>
        </p:nvGrpSpPr>
        <p:grpSpPr>
          <a:xfrm>
            <a:off x="6912027" y="2820307"/>
            <a:ext cx="1384560" cy="610560"/>
            <a:chOff x="6912027" y="2820307"/>
            <a:chExt cx="138456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6C9AB3-A9EB-4F6E-9FBA-0801D3434079}"/>
                    </a:ext>
                  </a:extLst>
                </p14:cNvPr>
                <p14:cNvContentPartPr/>
                <p14:nvPr/>
              </p14:nvContentPartPr>
              <p14:xfrm>
                <a:off x="6912027" y="2857387"/>
                <a:ext cx="675000" cy="33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6C9AB3-A9EB-4F6E-9FBA-0801D34340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3027" y="2848747"/>
                  <a:ext cx="692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011674-874A-460C-BC2C-AE35D3022B4F}"/>
                    </a:ext>
                  </a:extLst>
                </p14:cNvPr>
                <p14:cNvContentPartPr/>
                <p14:nvPr/>
              </p14:nvContentPartPr>
              <p14:xfrm>
                <a:off x="7877547" y="2909947"/>
                <a:ext cx="81360" cy="44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011674-874A-460C-BC2C-AE35D3022B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8547" y="2900947"/>
                  <a:ext cx="99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6D5B38-ABEC-4A7F-9BA1-FF6DE32C86F3}"/>
                    </a:ext>
                  </a:extLst>
                </p14:cNvPr>
                <p14:cNvContentPartPr/>
                <p14:nvPr/>
              </p14:nvContentPartPr>
              <p14:xfrm>
                <a:off x="7891947" y="2948827"/>
                <a:ext cx="80280" cy="176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6D5B38-ABEC-4A7F-9BA1-FF6DE32C86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2947" y="2939827"/>
                  <a:ext cx="97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BBA54A-B2D9-4C54-9674-7646052DEDB8}"/>
                    </a:ext>
                  </a:extLst>
                </p14:cNvPr>
                <p14:cNvContentPartPr/>
                <p14:nvPr/>
              </p14:nvContentPartPr>
              <p14:xfrm>
                <a:off x="8026227" y="2825347"/>
                <a:ext cx="151560" cy="34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BBA54A-B2D9-4C54-9674-7646052DED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7227" y="2816347"/>
                  <a:ext cx="169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64A49A-AC52-40B4-B95D-0E3F3CB52B72}"/>
                    </a:ext>
                  </a:extLst>
                </p14:cNvPr>
                <p14:cNvContentPartPr/>
                <p14:nvPr/>
              </p14:nvContentPartPr>
              <p14:xfrm>
                <a:off x="7990947" y="2906707"/>
                <a:ext cx="30564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64A49A-AC52-40B4-B95D-0E3F3CB52B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2307" y="2898067"/>
                  <a:ext cx="323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BE359D-FCD8-453B-8498-ECFED5E34331}"/>
                    </a:ext>
                  </a:extLst>
                </p14:cNvPr>
                <p14:cNvContentPartPr/>
                <p14:nvPr/>
              </p14:nvContentPartPr>
              <p14:xfrm>
                <a:off x="7862067" y="2962867"/>
                <a:ext cx="43560" cy="31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BE359D-FCD8-453B-8498-ECFED5E343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53067" y="2953867"/>
                  <a:ext cx="61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20FED3-A876-46A9-9491-C92E47298471}"/>
                    </a:ext>
                  </a:extLst>
                </p14:cNvPr>
                <p14:cNvContentPartPr/>
                <p14:nvPr/>
              </p14:nvContentPartPr>
              <p14:xfrm>
                <a:off x="7887267" y="2896987"/>
                <a:ext cx="193320" cy="24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20FED3-A876-46A9-9491-C92E472984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78627" y="2888347"/>
                  <a:ext cx="210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D2E193-8AED-406E-AA4C-9E0C36C261A2}"/>
                    </a:ext>
                  </a:extLst>
                </p14:cNvPr>
                <p14:cNvContentPartPr/>
                <p14:nvPr/>
              </p14:nvContentPartPr>
              <p14:xfrm>
                <a:off x="7809867" y="2925427"/>
                <a:ext cx="60480" cy="50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D2E193-8AED-406E-AA4C-9E0C36C261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1227" y="2916787"/>
                  <a:ext cx="781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A22305-D03C-4EFA-AC6C-4EBB53C3AC8E}"/>
                    </a:ext>
                  </a:extLst>
                </p14:cNvPr>
                <p14:cNvContentPartPr/>
                <p14:nvPr/>
              </p14:nvContentPartPr>
              <p14:xfrm>
                <a:off x="8064747" y="2820307"/>
                <a:ext cx="182160" cy="11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A22305-D03C-4EFA-AC6C-4EBB53C3AC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56107" y="2811307"/>
                  <a:ext cx="1998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86DD13-2ABD-4765-B208-3A6938B376F1}"/>
              </a:ext>
            </a:extLst>
          </p:cNvPr>
          <p:cNvGrpSpPr/>
          <p:nvPr/>
        </p:nvGrpSpPr>
        <p:grpSpPr>
          <a:xfrm>
            <a:off x="6009147" y="2909947"/>
            <a:ext cx="950760" cy="371520"/>
            <a:chOff x="6009147" y="2909947"/>
            <a:chExt cx="95076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199497-1A51-404C-A4E6-91383BC1AE8A}"/>
                    </a:ext>
                  </a:extLst>
                </p14:cNvPr>
                <p14:cNvContentPartPr/>
                <p14:nvPr/>
              </p14:nvContentPartPr>
              <p14:xfrm>
                <a:off x="6009147" y="2943787"/>
                <a:ext cx="36360" cy="33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199497-1A51-404C-A4E6-91383BC1AE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0507" y="2935147"/>
                  <a:ext cx="54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2B2766-E14D-4446-A6F2-A5657333AD3C}"/>
                    </a:ext>
                  </a:extLst>
                </p14:cNvPr>
                <p14:cNvContentPartPr/>
                <p14:nvPr/>
              </p14:nvContentPartPr>
              <p14:xfrm>
                <a:off x="6149907" y="2980867"/>
                <a:ext cx="118440" cy="28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2B2766-E14D-4446-A6F2-A5657333AD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1267" y="2971867"/>
                  <a:ext cx="13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1DDB75-4BB0-47AF-8775-194E34A4BE05}"/>
                    </a:ext>
                  </a:extLst>
                </p14:cNvPr>
                <p14:cNvContentPartPr/>
                <p14:nvPr/>
              </p14:nvContentPartPr>
              <p14:xfrm>
                <a:off x="6175467" y="2909947"/>
                <a:ext cx="79200" cy="5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1DDB75-4BB0-47AF-8775-194E34A4BE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66467" y="2900947"/>
                  <a:ext cx="96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525CC4-5944-4694-AAA8-92118C9FB643}"/>
                    </a:ext>
                  </a:extLst>
                </p14:cNvPr>
                <p14:cNvContentPartPr/>
                <p14:nvPr/>
              </p14:nvContentPartPr>
              <p14:xfrm>
                <a:off x="6425307" y="3092467"/>
                <a:ext cx="53460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525CC4-5944-4694-AAA8-92118C9FB6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6307" y="3083467"/>
                  <a:ext cx="5522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8F5F76-ED07-4E83-951B-5A484A09AC5A}"/>
              </a:ext>
            </a:extLst>
          </p:cNvPr>
          <p:cNvGrpSpPr/>
          <p:nvPr/>
        </p:nvGrpSpPr>
        <p:grpSpPr>
          <a:xfrm>
            <a:off x="6946947" y="621787"/>
            <a:ext cx="2209680" cy="748800"/>
            <a:chOff x="6946947" y="621787"/>
            <a:chExt cx="220968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4DEED6-6B61-4ADD-A669-929F9930A263}"/>
                    </a:ext>
                  </a:extLst>
                </p14:cNvPr>
                <p14:cNvContentPartPr/>
                <p14:nvPr/>
              </p14:nvContentPartPr>
              <p14:xfrm>
                <a:off x="6946947" y="757147"/>
                <a:ext cx="346320" cy="33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4DEED6-6B61-4ADD-A669-929F9930A2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37947" y="748147"/>
                  <a:ext cx="363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140EF5-C402-4ACE-ABAD-432A3F9F55E1}"/>
                    </a:ext>
                  </a:extLst>
                </p14:cNvPr>
                <p14:cNvContentPartPr/>
                <p14:nvPr/>
              </p14:nvContentPartPr>
              <p14:xfrm>
                <a:off x="7432947" y="794947"/>
                <a:ext cx="229320" cy="31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140EF5-C402-4ACE-ABAD-432A3F9F55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24307" y="786307"/>
                  <a:ext cx="246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6CB1C6-A7D2-409A-A510-1ECEB3E252B1}"/>
                    </a:ext>
                  </a:extLst>
                </p14:cNvPr>
                <p14:cNvContentPartPr/>
                <p14:nvPr/>
              </p14:nvContentPartPr>
              <p14:xfrm>
                <a:off x="7970787" y="621787"/>
                <a:ext cx="491760" cy="74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6CB1C6-A7D2-409A-A510-1ECEB3E252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62147" y="612787"/>
                  <a:ext cx="5094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82EDD2-E129-43DF-926F-3500EBEDD1AE}"/>
                    </a:ext>
                  </a:extLst>
                </p14:cNvPr>
                <p14:cNvContentPartPr/>
                <p14:nvPr/>
              </p14:nvContentPartPr>
              <p14:xfrm>
                <a:off x="7785027" y="928867"/>
                <a:ext cx="334440" cy="6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82EDD2-E129-43DF-926F-3500EBEDD1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76387" y="920227"/>
                  <a:ext cx="352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F88E0E-78F7-4C1D-8C68-26DE5B750C51}"/>
                    </a:ext>
                  </a:extLst>
                </p14:cNvPr>
                <p14:cNvContentPartPr/>
                <p14:nvPr/>
              </p14:nvContentPartPr>
              <p14:xfrm>
                <a:off x="8220627" y="745267"/>
                <a:ext cx="936000" cy="31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F88E0E-78F7-4C1D-8C68-26DE5B750C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1627" y="736627"/>
                  <a:ext cx="953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92CB70-F634-40DA-8775-A14C638AA12A}"/>
                    </a:ext>
                  </a:extLst>
                </p14:cNvPr>
                <p14:cNvContentPartPr/>
                <p14:nvPr/>
              </p14:nvContentPartPr>
              <p14:xfrm>
                <a:off x="8949987" y="847867"/>
                <a:ext cx="124560" cy="26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92CB70-F634-40DA-8775-A14C638AA1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41347" y="839227"/>
                  <a:ext cx="14220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998E71-9035-4717-BEE9-0651AB74C64E}"/>
              </a:ext>
            </a:extLst>
          </p:cNvPr>
          <p:cNvSpPr txBox="1"/>
          <p:nvPr/>
        </p:nvSpPr>
        <p:spPr>
          <a:xfrm>
            <a:off x="520700" y="499533"/>
            <a:ext cx="8712199" cy="460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1200"/>
              </a:spcBef>
              <a:spcAft>
                <a:spcPts val="1200"/>
              </a:spcAft>
            </a:pPr>
            <a:r>
              <a:rPr lang="en-US" sz="2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Numbers, bits, bytes, and ASCII characters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Binary numbers, two’s complement numbers, hexadecimal numbers.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Conversion between different number systems, including decimal numbers, binary, hexadecimal.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Signed and unsigned extension.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Addition/subtraction of binary/two’s complement numbers. Negate a two’s complement number.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Bitwise logical operations.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ASCII characters.</a:t>
            </a:r>
          </a:p>
        </p:txBody>
      </p:sp>
    </p:spTree>
    <p:extLst>
      <p:ext uri="{BB962C8B-B14F-4D97-AF65-F5344CB8AC3E}">
        <p14:creationId xmlns:p14="http://schemas.microsoft.com/office/powerpoint/2010/main" val="5612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C6E6B-A464-4D69-94EA-BCAA61D01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8626"/>
              </p:ext>
            </p:extLst>
          </p:nvPr>
        </p:nvGraphicFramePr>
        <p:xfrm>
          <a:off x="1888067" y="1875207"/>
          <a:ext cx="7721016" cy="3398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0419">
                  <a:extLst>
                    <a:ext uri="{9D8B030D-6E8A-4147-A177-3AD203B41FA5}">
                      <a16:colId xmlns:a16="http://schemas.microsoft.com/office/drawing/2014/main" val="493302531"/>
                    </a:ext>
                  </a:extLst>
                </a:gridCol>
                <a:gridCol w="4540597">
                  <a:extLst>
                    <a:ext uri="{9D8B030D-6E8A-4147-A177-3AD203B41FA5}">
                      <a16:colId xmlns:a16="http://schemas.microsoft.com/office/drawing/2014/main" val="1668278910"/>
                    </a:ext>
                  </a:extLst>
                </a:gridCol>
              </a:tblGrid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Instruction class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RISC-V examples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8253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Arithmetic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add, sub, </a:t>
                      </a:r>
                      <a:r>
                        <a:rPr lang="en-US" sz="1800" dirty="0" err="1">
                          <a:effectLst/>
                        </a:rPr>
                        <a:t>addi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700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Data transfer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lw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lbu</a:t>
                      </a:r>
                      <a:r>
                        <a:rPr lang="en-US" sz="1800" dirty="0">
                          <a:effectLst/>
                        </a:rPr>
                        <a:t>, sb </a:t>
                      </a:r>
                      <a:r>
                        <a:rPr lang="en-US" sz="1800" dirty="0" err="1">
                          <a:effectLst/>
                        </a:rPr>
                        <a:t>lh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lhu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lui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7951"/>
                  </a:ext>
                </a:extLst>
              </a:tr>
              <a:tr h="722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Logical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and, or, </a:t>
                      </a:r>
                      <a:r>
                        <a:rPr lang="en-US" sz="1800" dirty="0" err="1"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andi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ori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sll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sra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75544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Cond. Branch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beq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bne</a:t>
                      </a: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39301"/>
                  </a:ext>
                </a:extLst>
              </a:tr>
              <a:tr h="535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Jump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Jal,</a:t>
                      </a:r>
                      <a:r>
                        <a:rPr lang="zh-CN" altLang="en-US" sz="1800" dirty="0">
                          <a:effectLst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</a:rPr>
                        <a:t>jalr</a:t>
                      </a:r>
                      <a:r>
                        <a:rPr lang="en-US" altLang="zh-CN" sz="1800" dirty="0">
                          <a:effectLst/>
                        </a:rPr>
                        <a:t>…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81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021A06-EC5C-45C5-9BA0-34C0EA4A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78" y="279968"/>
            <a:ext cx="8902918" cy="11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 ISA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Be extremely familiar with a set of core MIPS instructions, understand their operations, and use them properly.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instructions sets. Arithmetic, logical, memory, control flow instructions.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720C77-806B-4559-84B0-C82D904DE333}"/>
                  </a:ext>
                </a:extLst>
              </p14:cNvPr>
              <p14:cNvContentPartPr/>
              <p14:nvPr/>
            </p14:nvContentPartPr>
            <p14:xfrm>
              <a:off x="1857960" y="1756440"/>
              <a:ext cx="6135120" cy="346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720C77-806B-4559-84B0-C82D904DE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8600" y="1747080"/>
                <a:ext cx="615384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3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EEDD37-5525-4A78-8947-AF1D6E4A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636342"/>
            <a:ext cx="7210534" cy="209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Properly specify operands in instructions and access data in programs.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Accessing data in registers and memory.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">
            <a:extLst>
              <a:ext uri="{FF2B5EF4-FFF2-40B4-BE49-F238E27FC236}">
                <a16:creationId xmlns:a16="http://schemas.microsoft.com/office/drawing/2014/main" id="{D597B331-FD26-48FD-8FFB-41AE340B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2233"/>
            <a:ext cx="6032500" cy="22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C86BAE4-FF81-4062-881D-0952BC57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91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F1225-05A0-4483-8C96-C9CBBC9335BE}"/>
                  </a:ext>
                </a:extLst>
              </p14:cNvPr>
              <p14:cNvContentPartPr/>
              <p14:nvPr/>
            </p14:nvContentPartPr>
            <p14:xfrm>
              <a:off x="844560" y="2315520"/>
              <a:ext cx="6782040" cy="37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F1225-05A0-4483-8C96-C9CBBC9335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0" y="2306160"/>
                <a:ext cx="6800760" cy="37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18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9571A51-F62B-4DCB-85BB-69D4396E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0"/>
            <a:ext cx="103032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Array in memory. Array of words, half-words, and bytes (characters).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3">
            <a:extLst>
              <a:ext uri="{FF2B5EF4-FFF2-40B4-BE49-F238E27FC236}">
                <a16:creationId xmlns:a16="http://schemas.microsoft.com/office/drawing/2014/main" id="{4EC7AD5E-8152-4E17-A9F3-3B7A1185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2" y="917089"/>
            <a:ext cx="4840288" cy="50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861B5A-976D-4ADF-AAA4-BE9053B8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90A5-3770-4A37-80BB-3DF45B8B6CAF}"/>
              </a:ext>
            </a:extLst>
          </p:cNvPr>
          <p:cNvSpPr/>
          <p:nvPr/>
        </p:nvSpPr>
        <p:spPr>
          <a:xfrm>
            <a:off x="5829300" y="1612900"/>
            <a:ext cx="1206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D22F4A-FB98-4DBE-803A-A2CE6B0B03FA}"/>
                  </a:ext>
                </a:extLst>
              </p14:cNvPr>
              <p14:cNvContentPartPr/>
              <p14:nvPr/>
            </p14:nvContentPartPr>
            <p14:xfrm>
              <a:off x="5721120" y="584280"/>
              <a:ext cx="4861440" cy="540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D22F4A-FB98-4DBE-803A-A2CE6B0B0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1760" y="574920"/>
                <a:ext cx="4880160" cy="54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2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F3A7D6-AE87-4D62-B09D-EE9C4376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2" y="314980"/>
            <a:ext cx="7699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of different sizes. Sign extension. Endianness.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4">
            <a:extLst>
              <a:ext uri="{FF2B5EF4-FFF2-40B4-BE49-F238E27FC236}">
                <a16:creationId xmlns:a16="http://schemas.microsoft.com/office/drawing/2014/main" id="{67BCC0B4-3570-40E3-B1A7-1A24CA572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8"/>
          <a:stretch/>
        </p:blipFill>
        <p:spPr bwMode="auto">
          <a:xfrm>
            <a:off x="978807" y="1508862"/>
            <a:ext cx="7645444" cy="254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C50404-A403-41E5-9980-D67762CB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ED13F-5EF2-39DF-1924-C104611FE5DB}"/>
              </a:ext>
            </a:extLst>
          </p:cNvPr>
          <p:cNvSpPr txBox="1"/>
          <p:nvPr/>
        </p:nvSpPr>
        <p:spPr>
          <a:xfrm>
            <a:off x="1079256" y="2336466"/>
            <a:ext cx="2982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addi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x5, x0, 0x0C4</a:t>
            </a:r>
            <a:br>
              <a:rPr lang="en-US" dirty="0"/>
            </a:b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addi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x5, x5, 4</a:t>
            </a:r>
            <a:br>
              <a:rPr lang="en-US" dirty="0"/>
            </a:br>
            <a:r>
              <a:rPr lang="en-US" b="0" i="0" u="none" strike="noStrike" dirty="0" err="1">
                <a:effectLst/>
                <a:latin typeface="Courier New" panose="02070309020205020404" pitchFamily="49" charset="0"/>
              </a:rPr>
              <a:t>lb</a:t>
            </a: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 x7, 0(x5)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9C0D9-9C7A-748D-BF37-8CE1970C73A0}"/>
              </a:ext>
            </a:extLst>
          </p:cNvPr>
          <p:cNvSpPr txBox="1"/>
          <p:nvPr/>
        </p:nvSpPr>
        <p:spPr>
          <a:xfrm>
            <a:off x="6096000" y="1674674"/>
            <a:ext cx="33081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Address</a:t>
            </a:r>
            <a:br>
              <a:rPr lang="en-US" dirty="0"/>
            </a:b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. . . . . .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0x000000C4 0x456A789B</a:t>
            </a:r>
          </a:p>
          <a:p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0x000000C8 0xDB733A56</a:t>
            </a:r>
          </a:p>
          <a:p>
            <a:r>
              <a:rPr lang="en-US" b="0" i="0" u="none" strike="noStrike" dirty="0">
                <a:effectLst/>
                <a:latin typeface="Courier New" panose="02070309020205020404" pitchFamily="49" charset="0"/>
              </a:rPr>
              <a:t>. . . . . 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F5334B-1C3C-43D0-9D58-8F830857DAA4}"/>
                  </a:ext>
                </a:extLst>
              </p14:cNvPr>
              <p14:cNvContentPartPr/>
              <p14:nvPr/>
            </p14:nvContentPartPr>
            <p14:xfrm>
              <a:off x="954720" y="900720"/>
              <a:ext cx="6554520" cy="369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F5334B-1C3C-43D0-9D58-8F830857D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360" y="891360"/>
                <a:ext cx="6573240" cy="37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984DAF4-A2F1-444D-9159-8E488D844595}"/>
              </a:ext>
            </a:extLst>
          </p:cNvPr>
          <p:cNvGrpSpPr/>
          <p:nvPr/>
        </p:nvGrpSpPr>
        <p:grpSpPr>
          <a:xfrm>
            <a:off x="8504307" y="3097867"/>
            <a:ext cx="181800" cy="375120"/>
            <a:chOff x="8504307" y="3097867"/>
            <a:chExt cx="18180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ACC12D-6D3E-400C-8108-E238C1456084}"/>
                    </a:ext>
                  </a:extLst>
                </p14:cNvPr>
                <p14:cNvContentPartPr/>
                <p14:nvPr/>
              </p14:nvContentPartPr>
              <p14:xfrm>
                <a:off x="8577387" y="3097867"/>
                <a:ext cx="34200" cy="27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ACC12D-6D3E-400C-8108-E238C14560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68387" y="3088867"/>
                  <a:ext cx="51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246266-9357-463C-9013-5FC20952DE6C}"/>
                    </a:ext>
                  </a:extLst>
                </p14:cNvPr>
                <p14:cNvContentPartPr/>
                <p14:nvPr/>
              </p14:nvContentPartPr>
              <p14:xfrm>
                <a:off x="8504307" y="3338347"/>
                <a:ext cx="181800" cy="134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246266-9357-463C-9013-5FC20952DE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5667" y="3329347"/>
                  <a:ext cx="1994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29BA80-8A17-4B98-83BE-F19DCE792D2F}"/>
              </a:ext>
            </a:extLst>
          </p:cNvPr>
          <p:cNvGrpSpPr/>
          <p:nvPr/>
        </p:nvGrpSpPr>
        <p:grpSpPr>
          <a:xfrm>
            <a:off x="2326347" y="4986067"/>
            <a:ext cx="433440" cy="383400"/>
            <a:chOff x="2326347" y="4986067"/>
            <a:chExt cx="43344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DCA4B6-E105-457E-8C96-F71D8E8456AA}"/>
                    </a:ext>
                  </a:extLst>
                </p14:cNvPr>
                <p14:cNvContentPartPr/>
                <p14:nvPr/>
              </p14:nvContentPartPr>
              <p14:xfrm>
                <a:off x="2326347" y="5011987"/>
                <a:ext cx="196200" cy="35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DCA4B6-E105-457E-8C96-F71D8E845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17707" y="5002987"/>
                  <a:ext cx="213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6B2FE6-5AE8-4D44-AA3E-043FA5C8F2CE}"/>
                    </a:ext>
                  </a:extLst>
                </p14:cNvPr>
                <p14:cNvContentPartPr/>
                <p14:nvPr/>
              </p14:nvContentPartPr>
              <p14:xfrm>
                <a:off x="2362707" y="5026747"/>
                <a:ext cx="189360" cy="22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6B2FE6-5AE8-4D44-AA3E-043FA5C8F2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4067" y="5018107"/>
                  <a:ext cx="207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B6875B-96AF-41AE-AE9B-2982E5BAE8BB}"/>
                    </a:ext>
                  </a:extLst>
                </p14:cNvPr>
                <p14:cNvContentPartPr/>
                <p14:nvPr/>
              </p14:nvContentPartPr>
              <p14:xfrm>
                <a:off x="2535867" y="4986067"/>
                <a:ext cx="223920" cy="31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B6875B-96AF-41AE-AE9B-2982E5BAE8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7" y="4977067"/>
                  <a:ext cx="24156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56F179-EE37-4F4F-BCC5-72778FD139C4}"/>
              </a:ext>
            </a:extLst>
          </p:cNvPr>
          <p:cNvGrpSpPr/>
          <p:nvPr/>
        </p:nvGrpSpPr>
        <p:grpSpPr>
          <a:xfrm>
            <a:off x="3049227" y="5074267"/>
            <a:ext cx="156600" cy="144720"/>
            <a:chOff x="3049227" y="5074267"/>
            <a:chExt cx="15660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24124D-1FC8-41A3-9B19-65B004280087}"/>
                    </a:ext>
                  </a:extLst>
                </p14:cNvPr>
                <p14:cNvContentPartPr/>
                <p14:nvPr/>
              </p14:nvContentPartPr>
              <p14:xfrm>
                <a:off x="3076227" y="5074267"/>
                <a:ext cx="129600" cy="2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24124D-1FC8-41A3-9B19-65B0042800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7587" y="5065267"/>
                  <a:ext cx="147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914F71-1EF5-4425-BBC8-94D1F5EE2298}"/>
                    </a:ext>
                  </a:extLst>
                </p14:cNvPr>
                <p14:cNvContentPartPr/>
                <p14:nvPr/>
              </p14:nvContentPartPr>
              <p14:xfrm>
                <a:off x="3049227" y="5181907"/>
                <a:ext cx="124920" cy="37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914F71-1EF5-4425-BBC8-94D1F5EE22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0227" y="5172907"/>
                  <a:ext cx="1425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AD9B36-A61F-4C66-B07C-54DC8EF9BA84}"/>
              </a:ext>
            </a:extLst>
          </p:cNvPr>
          <p:cNvGrpSpPr/>
          <p:nvPr/>
        </p:nvGrpSpPr>
        <p:grpSpPr>
          <a:xfrm>
            <a:off x="3758787" y="4874107"/>
            <a:ext cx="425520" cy="417960"/>
            <a:chOff x="3758787" y="4874107"/>
            <a:chExt cx="4255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51D6D2-38BF-426D-AE7D-B19F5646406B}"/>
                    </a:ext>
                  </a:extLst>
                </p14:cNvPr>
                <p14:cNvContentPartPr/>
                <p14:nvPr/>
              </p14:nvContentPartPr>
              <p14:xfrm>
                <a:off x="3758787" y="5033947"/>
                <a:ext cx="120600" cy="25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51D6D2-38BF-426D-AE7D-B19F56464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9787" y="5025307"/>
                  <a:ext cx="138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DCD325-7DCB-4BF7-B246-3FAE56E55812}"/>
                    </a:ext>
                  </a:extLst>
                </p14:cNvPr>
                <p14:cNvContentPartPr/>
                <p14:nvPr/>
              </p14:nvContentPartPr>
              <p14:xfrm>
                <a:off x="3777507" y="5000467"/>
                <a:ext cx="163800" cy="2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DCD325-7DCB-4BF7-B246-3FAE56E558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68507" y="4991827"/>
                  <a:ext cx="181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A4B5E4-0F7E-4ACE-B9EC-0499AF63567A}"/>
                    </a:ext>
                  </a:extLst>
                </p14:cNvPr>
                <p14:cNvContentPartPr/>
                <p14:nvPr/>
              </p14:nvContentPartPr>
              <p14:xfrm>
                <a:off x="4001787" y="4874107"/>
                <a:ext cx="182520" cy="39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A4B5E4-0F7E-4ACE-B9EC-0499AF6356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2787" y="4865107"/>
                  <a:ext cx="20016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D717EF-8294-4D06-94B8-B20F749D469C}"/>
              </a:ext>
            </a:extLst>
          </p:cNvPr>
          <p:cNvGrpSpPr/>
          <p:nvPr/>
        </p:nvGrpSpPr>
        <p:grpSpPr>
          <a:xfrm>
            <a:off x="4444947" y="4903267"/>
            <a:ext cx="449640" cy="465480"/>
            <a:chOff x="4444947" y="4903267"/>
            <a:chExt cx="4496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4461211-9053-483D-8DF9-EC1B26FC7B85}"/>
                    </a:ext>
                  </a:extLst>
                </p14:cNvPr>
                <p14:cNvContentPartPr/>
                <p14:nvPr/>
              </p14:nvContentPartPr>
              <p14:xfrm>
                <a:off x="4444947" y="4903267"/>
                <a:ext cx="449640" cy="465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4461211-9053-483D-8DF9-EC1B26FC7B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5947" y="4894627"/>
                  <a:ext cx="4672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3EFE88-DACB-49E6-AA40-4DD18BF4C8F3}"/>
                    </a:ext>
                  </a:extLst>
                </p14:cNvPr>
                <p14:cNvContentPartPr/>
                <p14:nvPr/>
              </p14:nvContentPartPr>
              <p14:xfrm>
                <a:off x="4503267" y="4948627"/>
                <a:ext cx="311040" cy="373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3EFE88-DACB-49E6-AA40-4DD18BF4C8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4267" y="4939987"/>
                  <a:ext cx="32868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159201-1E4D-4E55-8F3A-BB0629E01AE0}"/>
              </a:ext>
            </a:extLst>
          </p:cNvPr>
          <p:cNvGrpSpPr/>
          <p:nvPr/>
        </p:nvGrpSpPr>
        <p:grpSpPr>
          <a:xfrm>
            <a:off x="3753387" y="5491867"/>
            <a:ext cx="134280" cy="250920"/>
            <a:chOff x="3753387" y="5491867"/>
            <a:chExt cx="13428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1D6646-977B-446B-BDA1-B0B9E2C8585A}"/>
                    </a:ext>
                  </a:extLst>
                </p14:cNvPr>
                <p14:cNvContentPartPr/>
                <p14:nvPr/>
              </p14:nvContentPartPr>
              <p14:xfrm>
                <a:off x="3803067" y="5491867"/>
                <a:ext cx="27720" cy="192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1D6646-977B-446B-BDA1-B0B9E2C858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94067" y="5482867"/>
                  <a:ext cx="45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73AC9F-7980-46AF-9768-3167DEA28790}"/>
                    </a:ext>
                  </a:extLst>
                </p14:cNvPr>
                <p14:cNvContentPartPr/>
                <p14:nvPr/>
              </p14:nvContentPartPr>
              <p14:xfrm>
                <a:off x="3753387" y="5658187"/>
                <a:ext cx="134280" cy="84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73AC9F-7980-46AF-9768-3167DEA287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4387" y="5649547"/>
                  <a:ext cx="1519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AE76F5-9963-4795-B64C-972AFA4A34A4}"/>
              </a:ext>
            </a:extLst>
          </p:cNvPr>
          <p:cNvGrpSpPr/>
          <p:nvPr/>
        </p:nvGrpSpPr>
        <p:grpSpPr>
          <a:xfrm>
            <a:off x="655947" y="3184267"/>
            <a:ext cx="1054440" cy="1839960"/>
            <a:chOff x="655947" y="3184267"/>
            <a:chExt cx="1054440" cy="18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CA7452-8C45-42C3-86AF-D38037121ECE}"/>
                    </a:ext>
                  </a:extLst>
                </p14:cNvPr>
                <p14:cNvContentPartPr/>
                <p14:nvPr/>
              </p14:nvContentPartPr>
              <p14:xfrm>
                <a:off x="1346427" y="3184267"/>
                <a:ext cx="363960" cy="119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CA7452-8C45-42C3-86AF-D38037121E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7427" y="3175267"/>
                  <a:ext cx="38160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F7BD5E-04B6-441E-AEBF-9A38E9C23748}"/>
                    </a:ext>
                  </a:extLst>
                </p14:cNvPr>
                <p14:cNvContentPartPr/>
                <p14:nvPr/>
              </p14:nvContentPartPr>
              <p14:xfrm>
                <a:off x="1298547" y="4149787"/>
                <a:ext cx="308520" cy="255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F7BD5E-04B6-441E-AEBF-9A38E9C237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89907" y="4140787"/>
                  <a:ext cx="326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948C73-D7FD-463C-92EA-3AC631E4924E}"/>
                    </a:ext>
                  </a:extLst>
                </p14:cNvPr>
                <p14:cNvContentPartPr/>
                <p14:nvPr/>
              </p14:nvContentPartPr>
              <p14:xfrm>
                <a:off x="655947" y="4646587"/>
                <a:ext cx="163800" cy="37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948C73-D7FD-463C-92EA-3AC631E492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6947" y="4637947"/>
                  <a:ext cx="181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D42EB8-EF20-4BF0-924C-9C5F54BD3F0A}"/>
                    </a:ext>
                  </a:extLst>
                </p14:cNvPr>
                <p14:cNvContentPartPr/>
                <p14:nvPr/>
              </p14:nvContentPartPr>
              <p14:xfrm>
                <a:off x="835587" y="4644067"/>
                <a:ext cx="194760" cy="26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D42EB8-EF20-4BF0-924C-9C5F54BD3F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6947" y="4635067"/>
                  <a:ext cx="212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F3765B-035F-4D78-B572-C1E784D27DF6}"/>
                    </a:ext>
                  </a:extLst>
                </p14:cNvPr>
                <p14:cNvContentPartPr/>
                <p14:nvPr/>
              </p14:nvContentPartPr>
              <p14:xfrm>
                <a:off x="1064187" y="4727947"/>
                <a:ext cx="74880" cy="3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F3765B-035F-4D78-B572-C1E784D27D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5547" y="4718947"/>
                  <a:ext cx="92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A3E3F4-3740-4324-8820-A8B4C654E6C0}"/>
                    </a:ext>
                  </a:extLst>
                </p14:cNvPr>
                <p14:cNvContentPartPr/>
                <p14:nvPr/>
              </p14:nvContentPartPr>
              <p14:xfrm>
                <a:off x="1142307" y="4547947"/>
                <a:ext cx="191520" cy="262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A3E3F4-3740-4324-8820-A8B4C654E6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3667" y="4538947"/>
                  <a:ext cx="209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A2F99D-60F0-4A08-82D8-F7011B181D51}"/>
                    </a:ext>
                  </a:extLst>
                </p14:cNvPr>
                <p14:cNvContentPartPr/>
                <p14:nvPr/>
              </p14:nvContentPartPr>
              <p14:xfrm>
                <a:off x="1354347" y="4587187"/>
                <a:ext cx="84600" cy="15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A2F99D-60F0-4A08-82D8-F7011B181D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45707" y="4578187"/>
                  <a:ext cx="102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68F224-1553-4CF7-AC2F-2FDF8844302D}"/>
                    </a:ext>
                  </a:extLst>
                </p14:cNvPr>
                <p14:cNvContentPartPr/>
                <p14:nvPr/>
              </p14:nvContentPartPr>
              <p14:xfrm>
                <a:off x="1594107" y="4479187"/>
                <a:ext cx="51480" cy="20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68F224-1553-4CF7-AC2F-2FDF884430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5467" y="4470187"/>
                  <a:ext cx="69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81B775-504C-4C95-B4CD-56DC740E17E7}"/>
                    </a:ext>
                  </a:extLst>
                </p14:cNvPr>
                <p14:cNvContentPartPr/>
                <p14:nvPr/>
              </p14:nvContentPartPr>
              <p14:xfrm>
                <a:off x="1521027" y="4567387"/>
                <a:ext cx="13968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81B775-504C-4C95-B4CD-56DC740E17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2027" y="4558387"/>
                  <a:ext cx="1573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E3F54DA-4E8C-4A13-B2FE-061F0CDC5C04}"/>
              </a:ext>
            </a:extLst>
          </p:cNvPr>
          <p:cNvGrpSpPr/>
          <p:nvPr/>
        </p:nvGrpSpPr>
        <p:grpSpPr>
          <a:xfrm>
            <a:off x="2376387" y="5915227"/>
            <a:ext cx="463680" cy="382320"/>
            <a:chOff x="2376387" y="5915227"/>
            <a:chExt cx="46368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50FE98-34D9-46AF-88AA-A81D0DA165FA}"/>
                    </a:ext>
                  </a:extLst>
                </p14:cNvPr>
                <p14:cNvContentPartPr/>
                <p14:nvPr/>
              </p14:nvContentPartPr>
              <p14:xfrm>
                <a:off x="2376387" y="5991547"/>
                <a:ext cx="286920" cy="30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50FE98-34D9-46AF-88AA-A81D0DA165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67747" y="5982547"/>
                  <a:ext cx="304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4A9B9-A106-4457-83A1-7B40069CEEA9}"/>
                    </a:ext>
                  </a:extLst>
                </p14:cNvPr>
                <p14:cNvContentPartPr/>
                <p14:nvPr/>
              </p14:nvContentPartPr>
              <p14:xfrm>
                <a:off x="2410947" y="6027187"/>
                <a:ext cx="185400" cy="20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4A9B9-A106-4457-83A1-7B40069CE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02307" y="6018187"/>
                  <a:ext cx="203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D8BFD0-FA5C-4E0A-96A0-F4E30B207E14}"/>
                    </a:ext>
                  </a:extLst>
                </p14:cNvPr>
                <p14:cNvContentPartPr/>
                <p14:nvPr/>
              </p14:nvContentPartPr>
              <p14:xfrm>
                <a:off x="2592027" y="5915227"/>
                <a:ext cx="248040" cy="371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D8BFD0-FA5C-4E0A-96A0-F4E30B207E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83387" y="5906227"/>
                  <a:ext cx="26568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7E520A-E152-4E70-8D4E-9EB3B24B6296}"/>
              </a:ext>
            </a:extLst>
          </p:cNvPr>
          <p:cNvGrpSpPr/>
          <p:nvPr/>
        </p:nvGrpSpPr>
        <p:grpSpPr>
          <a:xfrm>
            <a:off x="3170187" y="6072187"/>
            <a:ext cx="191160" cy="148320"/>
            <a:chOff x="3170187" y="6072187"/>
            <a:chExt cx="19116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B5C8C-543F-4185-9479-E92502EB2A99}"/>
                    </a:ext>
                  </a:extLst>
                </p14:cNvPr>
                <p14:cNvContentPartPr/>
                <p14:nvPr/>
              </p14:nvContentPartPr>
              <p14:xfrm>
                <a:off x="3224907" y="6072187"/>
                <a:ext cx="136440" cy="2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B5C8C-543F-4185-9479-E92502EB2A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15907" y="6063547"/>
                  <a:ext cx="154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8A45CE-9E02-4096-B812-DD4BF6A7D94E}"/>
                    </a:ext>
                  </a:extLst>
                </p14:cNvPr>
                <p14:cNvContentPartPr/>
                <p14:nvPr/>
              </p14:nvContentPartPr>
              <p14:xfrm>
                <a:off x="3170187" y="6179107"/>
                <a:ext cx="141480" cy="4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8A45CE-9E02-4096-B812-DD4BF6A7D9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61547" y="6170107"/>
                  <a:ext cx="1591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55EB137-0F63-4FC9-9816-6FDB3680781B}"/>
              </a:ext>
            </a:extLst>
          </p:cNvPr>
          <p:cNvGrpSpPr/>
          <p:nvPr/>
        </p:nvGrpSpPr>
        <p:grpSpPr>
          <a:xfrm>
            <a:off x="3693987" y="5976787"/>
            <a:ext cx="431640" cy="334800"/>
            <a:chOff x="3693987" y="5976787"/>
            <a:chExt cx="43164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3590AB-2F6B-4B78-A3FA-988C0CFAB7BE}"/>
                    </a:ext>
                  </a:extLst>
                </p14:cNvPr>
                <p14:cNvContentPartPr/>
                <p14:nvPr/>
              </p14:nvContentPartPr>
              <p14:xfrm>
                <a:off x="3693987" y="6076507"/>
                <a:ext cx="161640" cy="235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3590AB-2F6B-4B78-A3FA-988C0CFAB7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4987" y="6067867"/>
                  <a:ext cx="179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B9EB7C-9847-4CFB-B848-DB0E8891657C}"/>
                    </a:ext>
                  </a:extLst>
                </p14:cNvPr>
                <p14:cNvContentPartPr/>
                <p14:nvPr/>
              </p14:nvContentPartPr>
              <p14:xfrm>
                <a:off x="3921867" y="6003427"/>
                <a:ext cx="203760" cy="242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B9EB7C-9847-4CFB-B848-DB0E889165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3227" y="5994427"/>
                  <a:ext cx="221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44A5BF-7173-46FB-BED4-1CB02071B665}"/>
                    </a:ext>
                  </a:extLst>
                </p14:cNvPr>
                <p14:cNvContentPartPr/>
                <p14:nvPr/>
              </p14:nvContentPartPr>
              <p14:xfrm>
                <a:off x="3980907" y="5976787"/>
                <a:ext cx="143640" cy="270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44A5BF-7173-46FB-BED4-1CB02071B6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2267" y="5967787"/>
                  <a:ext cx="16128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3ADE595-6A22-4077-9655-BEC088CC6A9E}"/>
                  </a:ext>
                </a:extLst>
              </p14:cNvPr>
              <p14:cNvContentPartPr/>
              <p14:nvPr/>
            </p14:nvContentPartPr>
            <p14:xfrm>
              <a:off x="4379787" y="6066787"/>
              <a:ext cx="48240" cy="163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3ADE595-6A22-4077-9655-BEC088CC6A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70787" y="6058147"/>
                <a:ext cx="658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588684-3860-4E2A-AE26-0AFC4F0496C5}"/>
              </a:ext>
            </a:extLst>
          </p:cNvPr>
          <p:cNvGrpSpPr/>
          <p:nvPr/>
        </p:nvGrpSpPr>
        <p:grpSpPr>
          <a:xfrm>
            <a:off x="4388067" y="5952307"/>
            <a:ext cx="694440" cy="273240"/>
            <a:chOff x="4388067" y="5952307"/>
            <a:chExt cx="6944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3F5C67-9BD0-4486-B1B3-15B3AC836910}"/>
                    </a:ext>
                  </a:extLst>
                </p14:cNvPr>
                <p14:cNvContentPartPr/>
                <p14:nvPr/>
              </p14:nvContentPartPr>
              <p14:xfrm>
                <a:off x="4388067" y="5988667"/>
                <a:ext cx="134640" cy="23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3F5C67-9BD0-4486-B1B3-15B3AC8369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79427" y="5979667"/>
                  <a:ext cx="152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1A6344-0095-4997-81E1-FF9B09870964}"/>
                    </a:ext>
                  </a:extLst>
                </p14:cNvPr>
                <p14:cNvContentPartPr/>
                <p14:nvPr/>
              </p14:nvContentPartPr>
              <p14:xfrm>
                <a:off x="4568787" y="5955547"/>
                <a:ext cx="147600" cy="218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1A6344-0095-4997-81E1-FF9B098709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147" y="5946907"/>
                  <a:ext cx="165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479387-5E3A-4958-8044-388B54D5EC1D}"/>
                    </a:ext>
                  </a:extLst>
                </p14:cNvPr>
                <p14:cNvContentPartPr/>
                <p14:nvPr/>
              </p14:nvContentPartPr>
              <p14:xfrm>
                <a:off x="4738347" y="5963467"/>
                <a:ext cx="165600" cy="19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479387-5E3A-4958-8044-388B54D5EC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9707" y="5954827"/>
                  <a:ext cx="183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E6DD2D-5A16-48F1-A1EF-647C45F03C2B}"/>
                    </a:ext>
                  </a:extLst>
                </p14:cNvPr>
                <p14:cNvContentPartPr/>
                <p14:nvPr/>
              </p14:nvContentPartPr>
              <p14:xfrm>
                <a:off x="4928787" y="5952307"/>
                <a:ext cx="153720" cy="158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E6DD2D-5A16-48F1-A1EF-647C45F03C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9787" y="5943667"/>
                  <a:ext cx="1713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2E833B-F684-4816-AB63-58AE0DF568F1}"/>
              </a:ext>
            </a:extLst>
          </p:cNvPr>
          <p:cNvGrpSpPr/>
          <p:nvPr/>
        </p:nvGrpSpPr>
        <p:grpSpPr>
          <a:xfrm>
            <a:off x="5319027" y="5839267"/>
            <a:ext cx="895680" cy="385560"/>
            <a:chOff x="5319027" y="5839267"/>
            <a:chExt cx="89568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E106BD-9440-4DDC-BAFE-E405C92EFA38}"/>
                    </a:ext>
                  </a:extLst>
                </p14:cNvPr>
                <p14:cNvContentPartPr/>
                <p14:nvPr/>
              </p14:nvContentPartPr>
              <p14:xfrm>
                <a:off x="5319027" y="5935747"/>
                <a:ext cx="147240" cy="220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E106BD-9440-4DDC-BAFE-E405C92EFA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0027" y="5927107"/>
                  <a:ext cx="164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BCD598-5405-427A-9AFF-CC0D3FA1132B}"/>
                    </a:ext>
                  </a:extLst>
                </p14:cNvPr>
                <p14:cNvContentPartPr/>
                <p14:nvPr/>
              </p14:nvContentPartPr>
              <p14:xfrm>
                <a:off x="5527467" y="5983267"/>
                <a:ext cx="137520" cy="16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BCD598-5405-427A-9AFF-CC0D3FA11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18827" y="5974267"/>
                  <a:ext cx="155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247F9B-0966-4A48-88E5-78B15ABD3498}"/>
                    </a:ext>
                  </a:extLst>
                </p14:cNvPr>
                <p14:cNvContentPartPr/>
                <p14:nvPr/>
              </p14:nvContentPartPr>
              <p14:xfrm>
                <a:off x="5789547" y="5969947"/>
                <a:ext cx="118800" cy="243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247F9B-0966-4A48-88E5-78B15ABD34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80907" y="5961307"/>
                  <a:ext cx="136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4B09ED4-366A-4128-BC0E-30E52D66B36C}"/>
                    </a:ext>
                  </a:extLst>
                </p14:cNvPr>
                <p14:cNvContentPartPr/>
                <p14:nvPr/>
              </p14:nvContentPartPr>
              <p14:xfrm>
                <a:off x="5792067" y="5980387"/>
                <a:ext cx="137160" cy="9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4B09ED4-366A-4128-BC0E-30E52D66B3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83067" y="5971387"/>
                  <a:ext cx="154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99E913-C226-4EE5-96AA-DAAF6D2D8A03}"/>
                    </a:ext>
                  </a:extLst>
                </p14:cNvPr>
                <p14:cNvContentPartPr/>
                <p14:nvPr/>
              </p14:nvContentPartPr>
              <p14:xfrm>
                <a:off x="5996907" y="5839267"/>
                <a:ext cx="217800" cy="38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99E913-C226-4EE5-96AA-DAAF6D2D8A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88267" y="5830627"/>
                  <a:ext cx="23544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6A56893-93A1-497D-81C9-8E1943371293}"/>
              </a:ext>
            </a:extLst>
          </p:cNvPr>
          <p:cNvGrpSpPr/>
          <p:nvPr/>
        </p:nvGrpSpPr>
        <p:grpSpPr>
          <a:xfrm>
            <a:off x="6515307" y="4249507"/>
            <a:ext cx="4106160" cy="1960920"/>
            <a:chOff x="6515307" y="4249507"/>
            <a:chExt cx="4106160" cy="19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5EB03B-32D8-4599-8A5D-2554AB7EF1D2}"/>
                    </a:ext>
                  </a:extLst>
                </p14:cNvPr>
                <p14:cNvContentPartPr/>
                <p14:nvPr/>
              </p14:nvContentPartPr>
              <p14:xfrm>
                <a:off x="7697547" y="4358587"/>
                <a:ext cx="57240" cy="123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5EB03B-32D8-4599-8A5D-2554AB7EF1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88547" y="4349947"/>
                  <a:ext cx="7488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D712FA-798B-4732-84C5-9A99F4B51C59}"/>
                    </a:ext>
                  </a:extLst>
                </p14:cNvPr>
                <p14:cNvContentPartPr/>
                <p14:nvPr/>
              </p14:nvContentPartPr>
              <p14:xfrm>
                <a:off x="7705107" y="4260307"/>
                <a:ext cx="2916360" cy="1392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D712FA-798B-4732-84C5-9A99F4B51C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96107" y="4251307"/>
                  <a:ext cx="2934000" cy="14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E14F5B-C25D-4C57-9C71-1F2F15C8DC3A}"/>
                    </a:ext>
                  </a:extLst>
                </p14:cNvPr>
                <p14:cNvContentPartPr/>
                <p14:nvPr/>
              </p14:nvContentPartPr>
              <p14:xfrm>
                <a:off x="7667307" y="5574307"/>
                <a:ext cx="2871720" cy="5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E14F5B-C25D-4C57-9C71-1F2F15C8DC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58667" y="5565667"/>
                  <a:ext cx="2889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5F306F-B45D-4642-80C4-1ED676AD79DE}"/>
                    </a:ext>
                  </a:extLst>
                </p14:cNvPr>
                <p14:cNvContentPartPr/>
                <p14:nvPr/>
              </p14:nvContentPartPr>
              <p14:xfrm>
                <a:off x="8793027" y="4249507"/>
                <a:ext cx="119880" cy="138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5F306F-B45D-4642-80C4-1ED676AD79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84027" y="4240867"/>
                  <a:ext cx="137520" cy="14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AD323-2A0B-402E-884D-169AEDB4F748}"/>
                    </a:ext>
                  </a:extLst>
                </p14:cNvPr>
                <p14:cNvContentPartPr/>
                <p14:nvPr/>
              </p14:nvContentPartPr>
              <p14:xfrm>
                <a:off x="7755147" y="4524907"/>
                <a:ext cx="1095120" cy="3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AD323-2A0B-402E-884D-169AEDB4F7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46147" y="4515907"/>
                  <a:ext cx="1112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05FD6B-C07B-4644-83C5-F593794A0415}"/>
                    </a:ext>
                  </a:extLst>
                </p14:cNvPr>
                <p14:cNvContentPartPr/>
                <p14:nvPr/>
              </p14:nvContentPartPr>
              <p14:xfrm>
                <a:off x="7793307" y="4897867"/>
                <a:ext cx="954360" cy="6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05FD6B-C07B-4644-83C5-F593794A041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4307" y="4888867"/>
                  <a:ext cx="97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D3E2D5-0DB9-4440-A77E-78A69CEB1048}"/>
                    </a:ext>
                  </a:extLst>
                </p14:cNvPr>
                <p14:cNvContentPartPr/>
                <p14:nvPr/>
              </p14:nvContentPartPr>
              <p14:xfrm>
                <a:off x="7699707" y="5229427"/>
                <a:ext cx="1035000" cy="7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D3E2D5-0DB9-4440-A77E-78A69CEB10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91067" y="5220787"/>
                  <a:ext cx="1052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E8DEFB-FD6D-49BB-8B55-50D42C8C5D30}"/>
                    </a:ext>
                  </a:extLst>
                </p14:cNvPr>
                <p14:cNvContentPartPr/>
                <p14:nvPr/>
              </p14:nvContentPartPr>
              <p14:xfrm>
                <a:off x="8531667" y="5366227"/>
                <a:ext cx="64440" cy="13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E8DEFB-FD6D-49BB-8B55-50D42C8C5D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23027" y="5357587"/>
                  <a:ext cx="82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AD4B1D-D0DA-430A-9C63-E85183AD8A86}"/>
                    </a:ext>
                  </a:extLst>
                </p14:cNvPr>
                <p14:cNvContentPartPr/>
                <p14:nvPr/>
              </p14:nvContentPartPr>
              <p14:xfrm>
                <a:off x="8658747" y="5365507"/>
                <a:ext cx="64440" cy="19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AD4B1D-D0DA-430A-9C63-E85183AD8A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0107" y="5356507"/>
                  <a:ext cx="82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F5C356-53A3-47B0-938A-C5386B1AF0A6}"/>
                    </a:ext>
                  </a:extLst>
                </p14:cNvPr>
                <p14:cNvContentPartPr/>
                <p14:nvPr/>
              </p14:nvContentPartPr>
              <p14:xfrm>
                <a:off x="8518347" y="5006947"/>
                <a:ext cx="68760" cy="13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F5C356-53A3-47B0-938A-C5386B1AF0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09347" y="4997947"/>
                  <a:ext cx="86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0D328B-4CDA-4BFB-8DAA-BF568EB6BAA5}"/>
                    </a:ext>
                  </a:extLst>
                </p14:cNvPr>
                <p14:cNvContentPartPr/>
                <p14:nvPr/>
              </p14:nvContentPartPr>
              <p14:xfrm>
                <a:off x="8642547" y="4999027"/>
                <a:ext cx="55080" cy="26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0D328B-4CDA-4BFB-8DAA-BF568EB6BA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33547" y="4990387"/>
                  <a:ext cx="72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0AC196-0759-4098-8F21-53CC82E0152E}"/>
                    </a:ext>
                  </a:extLst>
                </p14:cNvPr>
                <p14:cNvContentPartPr/>
                <p14:nvPr/>
              </p14:nvContentPartPr>
              <p14:xfrm>
                <a:off x="8515107" y="4707427"/>
                <a:ext cx="91080" cy="18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0AC196-0759-4098-8F21-53CC82E015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06467" y="4698427"/>
                  <a:ext cx="108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379D6E-7F11-4B3B-B771-BC12A5256042}"/>
                    </a:ext>
                  </a:extLst>
                </p14:cNvPr>
                <p14:cNvContentPartPr/>
                <p14:nvPr/>
              </p14:nvContentPartPr>
              <p14:xfrm>
                <a:off x="8649027" y="4745587"/>
                <a:ext cx="90720" cy="9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379D6E-7F11-4B3B-B771-BC12A52560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40027" y="4736587"/>
                  <a:ext cx="108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BCB8F-C7C0-47F1-B70B-0DE2F979D87D}"/>
                    </a:ext>
                  </a:extLst>
                </p14:cNvPr>
                <p14:cNvContentPartPr/>
                <p14:nvPr/>
              </p14:nvContentPartPr>
              <p14:xfrm>
                <a:off x="8595747" y="4386307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BCB8F-C7C0-47F1-B70B-0DE2F979D8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6747" y="43776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31F2DA-88CF-495D-84BE-85CB18206702}"/>
                    </a:ext>
                  </a:extLst>
                </p14:cNvPr>
                <p14:cNvContentPartPr/>
                <p14:nvPr/>
              </p14:nvContentPartPr>
              <p14:xfrm>
                <a:off x="8566587" y="4374427"/>
                <a:ext cx="79920" cy="10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31F2DA-88CF-495D-84BE-85CB182067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57947" y="4365787"/>
                  <a:ext cx="97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526FAB-8034-43F0-B5B8-DCBE9F9BFCA8}"/>
                    </a:ext>
                  </a:extLst>
                </p14:cNvPr>
                <p14:cNvContentPartPr/>
                <p14:nvPr/>
              </p14:nvContentPartPr>
              <p14:xfrm>
                <a:off x="8699427" y="4293427"/>
                <a:ext cx="113400" cy="20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526FAB-8034-43F0-B5B8-DCBE9F9BFC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90427" y="4284427"/>
                  <a:ext cx="13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2FFED9-95AC-44B6-B893-5312B0FD7076}"/>
                    </a:ext>
                  </a:extLst>
                </p14:cNvPr>
                <p14:cNvContentPartPr/>
                <p14:nvPr/>
              </p14:nvContentPartPr>
              <p14:xfrm>
                <a:off x="7051347" y="5559547"/>
                <a:ext cx="565200" cy="7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2FFED9-95AC-44B6-B893-5312B0FD70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42707" y="5550907"/>
                  <a:ext cx="58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8AA0B7-B42F-4FA6-AE13-7AE4990BF321}"/>
                    </a:ext>
                  </a:extLst>
                </p14:cNvPr>
                <p14:cNvContentPartPr/>
                <p14:nvPr/>
              </p14:nvContentPartPr>
              <p14:xfrm>
                <a:off x="7475427" y="5462347"/>
                <a:ext cx="142920" cy="23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8AA0B7-B42F-4FA6-AE13-7AE4990BF3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6427" y="5453707"/>
                  <a:ext cx="160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495EAD-18EA-44D1-8DBE-48FED4590909}"/>
                    </a:ext>
                  </a:extLst>
                </p14:cNvPr>
                <p14:cNvContentPartPr/>
                <p14:nvPr/>
              </p14:nvContentPartPr>
              <p14:xfrm>
                <a:off x="8739387" y="5248147"/>
                <a:ext cx="1492200" cy="10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495EAD-18EA-44D1-8DBE-48FED45909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30747" y="5239507"/>
                  <a:ext cx="1509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397A71-F3F1-47F4-BCC4-6F8954FA4674}"/>
                    </a:ext>
                  </a:extLst>
                </p14:cNvPr>
                <p14:cNvContentPartPr/>
                <p14:nvPr/>
              </p14:nvContentPartPr>
              <p14:xfrm>
                <a:off x="8648667" y="4900387"/>
                <a:ext cx="1568520" cy="3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397A71-F3F1-47F4-BCC4-6F8954FA46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9667" y="4891747"/>
                  <a:ext cx="158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1F0117-4F89-49AD-8C3D-CEE2D0D0E3A9}"/>
                    </a:ext>
                  </a:extLst>
                </p14:cNvPr>
                <p14:cNvContentPartPr/>
                <p14:nvPr/>
              </p14:nvContentPartPr>
              <p14:xfrm>
                <a:off x="8837667" y="4508347"/>
                <a:ext cx="1513800" cy="23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1F0117-4F89-49AD-8C3D-CEE2D0D0E3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28667" y="4499347"/>
                  <a:ext cx="1531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32618D-A05E-468E-9CFA-FA9EFEDC9490}"/>
                    </a:ext>
                  </a:extLst>
                </p14:cNvPr>
                <p14:cNvContentPartPr/>
                <p14:nvPr/>
              </p14:nvContentPartPr>
              <p14:xfrm>
                <a:off x="9378747" y="5419147"/>
                <a:ext cx="97560" cy="180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32618D-A05E-468E-9CFA-FA9EFEDC94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70107" y="5410147"/>
                  <a:ext cx="115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53874C-9DC9-4504-A0C9-20461B2BD532}"/>
                    </a:ext>
                  </a:extLst>
                </p14:cNvPr>
                <p14:cNvContentPartPr/>
                <p14:nvPr/>
              </p14:nvContentPartPr>
              <p14:xfrm>
                <a:off x="9383427" y="5456947"/>
                <a:ext cx="72000" cy="4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53874C-9DC9-4504-A0C9-20461B2BD5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74787" y="5448307"/>
                  <a:ext cx="89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CA215E-0C02-4547-9899-25A72F2AC60D}"/>
                    </a:ext>
                  </a:extLst>
                </p14:cNvPr>
                <p14:cNvContentPartPr/>
                <p14:nvPr/>
              </p14:nvContentPartPr>
              <p14:xfrm>
                <a:off x="9523107" y="5417707"/>
                <a:ext cx="103320" cy="19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CA215E-0C02-4547-9899-25A72F2AC6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14467" y="5408707"/>
                  <a:ext cx="120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223482-AF07-41EE-ABE9-72961270A361}"/>
                    </a:ext>
                  </a:extLst>
                </p14:cNvPr>
                <p14:cNvContentPartPr/>
                <p14:nvPr/>
              </p14:nvContentPartPr>
              <p14:xfrm>
                <a:off x="9402507" y="5058787"/>
                <a:ext cx="98280" cy="191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223482-AF07-41EE-ABE9-72961270A3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93867" y="5050147"/>
                  <a:ext cx="115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EB67FF-94D9-41AE-8001-B503C10283AB}"/>
                    </a:ext>
                  </a:extLst>
                </p14:cNvPr>
                <p14:cNvContentPartPr/>
                <p14:nvPr/>
              </p14:nvContentPartPr>
              <p14:xfrm>
                <a:off x="9533187" y="5039707"/>
                <a:ext cx="113760" cy="20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EB67FF-94D9-41AE-8001-B503C10283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24547" y="5030707"/>
                  <a:ext cx="131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83863B-5C10-4FE9-8FA4-865391F36778}"/>
                    </a:ext>
                  </a:extLst>
                </p14:cNvPr>
                <p14:cNvContentPartPr/>
                <p14:nvPr/>
              </p14:nvContentPartPr>
              <p14:xfrm>
                <a:off x="9628587" y="5057347"/>
                <a:ext cx="105840" cy="19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83863B-5C10-4FE9-8FA4-865391F367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19587" y="5048347"/>
                  <a:ext cx="123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53D7ED-CECF-4075-BBAF-DD33A1DD6A0D}"/>
                    </a:ext>
                  </a:extLst>
                </p14:cNvPr>
                <p14:cNvContentPartPr/>
                <p14:nvPr/>
              </p14:nvContentPartPr>
              <p14:xfrm>
                <a:off x="9608787" y="5191627"/>
                <a:ext cx="61200" cy="1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53D7ED-CECF-4075-BBAF-DD33A1DD6A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99787" y="5182987"/>
                  <a:ext cx="78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4ED8D4-5444-4AC4-86F8-5580FFB7C484}"/>
                    </a:ext>
                  </a:extLst>
                </p14:cNvPr>
                <p14:cNvContentPartPr/>
                <p14:nvPr/>
              </p14:nvContentPartPr>
              <p14:xfrm>
                <a:off x="9351747" y="4715707"/>
                <a:ext cx="114840" cy="17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4ED8D4-5444-4AC4-86F8-5580FFB7C48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43107" y="4707067"/>
                  <a:ext cx="132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4D3CE4-2062-4DB6-9221-6DBC9A5245C4}"/>
                    </a:ext>
                  </a:extLst>
                </p14:cNvPr>
                <p14:cNvContentPartPr/>
                <p14:nvPr/>
              </p14:nvContentPartPr>
              <p14:xfrm>
                <a:off x="9557667" y="4709587"/>
                <a:ext cx="143280" cy="18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4D3CE4-2062-4DB6-9221-6DBC9A5245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48667" y="4700947"/>
                  <a:ext cx="160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6D3F57-8DB3-4900-B835-9B7DDE5BE6B2}"/>
                    </a:ext>
                  </a:extLst>
                </p14:cNvPr>
                <p14:cNvContentPartPr/>
                <p14:nvPr/>
              </p14:nvContentPartPr>
              <p14:xfrm>
                <a:off x="9438867" y="4346707"/>
                <a:ext cx="23760" cy="17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6D3F57-8DB3-4900-B835-9B7DDE5BE6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30227" y="4338067"/>
                  <a:ext cx="41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B08379-31C6-424A-9102-F7C4B84F977A}"/>
                    </a:ext>
                  </a:extLst>
                </p14:cNvPr>
                <p14:cNvContentPartPr/>
                <p14:nvPr/>
              </p14:nvContentPartPr>
              <p14:xfrm>
                <a:off x="9478107" y="4378747"/>
                <a:ext cx="75960" cy="11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B08379-31C6-424A-9102-F7C4B84F977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69467" y="4370107"/>
                  <a:ext cx="93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895368-453F-4F4F-B756-F8EFDC4FC506}"/>
                    </a:ext>
                  </a:extLst>
                </p14:cNvPr>
                <p14:cNvContentPartPr/>
                <p14:nvPr/>
              </p14:nvContentPartPr>
              <p14:xfrm>
                <a:off x="9650907" y="4348147"/>
                <a:ext cx="34920" cy="18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895368-453F-4F4F-B756-F8EFDC4FC5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42267" y="4339507"/>
                  <a:ext cx="52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72EAC1-C35D-4D3E-9F48-36267BDD8D12}"/>
                    </a:ext>
                  </a:extLst>
                </p14:cNvPr>
                <p14:cNvContentPartPr/>
                <p14:nvPr/>
              </p14:nvContentPartPr>
              <p14:xfrm>
                <a:off x="9627867" y="4325107"/>
                <a:ext cx="191160" cy="26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72EAC1-C35D-4D3E-9F48-36267BDD8D1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8867" y="4316467"/>
                  <a:ext cx="208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64E165-78E8-4583-8F70-A3309379EA5A}"/>
                    </a:ext>
                  </a:extLst>
                </p14:cNvPr>
                <p14:cNvContentPartPr/>
                <p14:nvPr/>
              </p14:nvContentPartPr>
              <p14:xfrm>
                <a:off x="9360747" y="5431027"/>
                <a:ext cx="118800" cy="4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64E165-78E8-4583-8F70-A3309379EA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51747" y="5422387"/>
                  <a:ext cx="136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61AD56-F13F-433B-A474-F964BF7A675A}"/>
                    </a:ext>
                  </a:extLst>
                </p14:cNvPr>
                <p14:cNvContentPartPr/>
                <p14:nvPr/>
              </p14:nvContentPartPr>
              <p14:xfrm>
                <a:off x="9132147" y="5324467"/>
                <a:ext cx="767520" cy="52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61AD56-F13F-433B-A474-F964BF7A67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23147" y="5315467"/>
                  <a:ext cx="7851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F4FE32-F1E9-4D4F-8D6F-DD246BAB0824}"/>
                    </a:ext>
                  </a:extLst>
                </p14:cNvPr>
                <p14:cNvContentPartPr/>
                <p14:nvPr/>
              </p14:nvContentPartPr>
              <p14:xfrm>
                <a:off x="6515307" y="5740267"/>
                <a:ext cx="731520" cy="47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F4FE32-F1E9-4D4F-8D6F-DD246BAB08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06667" y="5731627"/>
                  <a:ext cx="749160" cy="48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45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D90F7A-3D7A-4960-936A-ED7AA675FA49}"/>
              </a:ext>
            </a:extLst>
          </p:cNvPr>
          <p:cNvSpPr txBox="1"/>
          <p:nvPr/>
        </p:nvSpPr>
        <p:spPr>
          <a:xfrm>
            <a:off x="150210" y="0"/>
            <a:ext cx="10956596" cy="609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Control flow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Skill: given enough information, encode MIPS instruction with 32 bits and understand encoded instructions.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Program counter.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support for if-then-else, loops,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 values with </a:t>
            </a:r>
            <a:r>
              <a:rPr lang="en-US" sz="2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beq,bne</a:t>
            </a: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etc.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RISC-V calling convention. Caller-saved /callee-saved registers. Passing parameters to / returning value from functions.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Stack. Push/pop. Save/restore registers on stack. Allocate storage space on stack.</a:t>
            </a:r>
          </a:p>
        </p:txBody>
      </p:sp>
    </p:spTree>
    <p:extLst>
      <p:ext uri="{BB962C8B-B14F-4D97-AF65-F5344CB8AC3E}">
        <p14:creationId xmlns:p14="http://schemas.microsoft.com/office/powerpoint/2010/main" val="330943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974" y="2169303"/>
            <a:ext cx="2813049" cy="133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pop  x2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lw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  x2, 0(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4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B2C90-6C27-4842-843F-4F6E0E497D5C}"/>
              </a:ext>
            </a:extLst>
          </p:cNvPr>
          <p:cNvSpPr/>
          <p:nvPr/>
        </p:nvSpPr>
        <p:spPr bwMode="auto">
          <a:xfrm>
            <a:off x="1447521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9583-404B-4725-B772-99837C6A43A6}"/>
              </a:ext>
            </a:extLst>
          </p:cNvPr>
          <p:cNvCxnSpPr>
            <a:cxnSpLocks/>
          </p:cNvCxnSpPr>
          <p:nvPr/>
        </p:nvCxnSpPr>
        <p:spPr bwMode="auto">
          <a:xfrm>
            <a:off x="1447521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BCFCC-0A9A-403B-AA85-89E76736A8DF}"/>
              </a:ext>
            </a:extLst>
          </p:cNvPr>
          <p:cNvCxnSpPr>
            <a:cxnSpLocks/>
          </p:cNvCxnSpPr>
          <p:nvPr/>
        </p:nvCxnSpPr>
        <p:spPr bwMode="auto">
          <a:xfrm>
            <a:off x="2480700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FB2ED8-EEF4-4D46-8219-E62BFFE0237D}"/>
              </a:ext>
            </a:extLst>
          </p:cNvPr>
          <p:cNvSpPr/>
          <p:nvPr/>
        </p:nvSpPr>
        <p:spPr bwMode="auto">
          <a:xfrm>
            <a:off x="1447521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6839-A366-46E0-AF41-31FF536636EA}"/>
              </a:ext>
            </a:extLst>
          </p:cNvPr>
          <p:cNvSpPr/>
          <p:nvPr/>
        </p:nvSpPr>
        <p:spPr bwMode="auto">
          <a:xfrm>
            <a:off x="2736856" y="5448867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B20BF-D747-4C75-B55E-55419CCFF527}"/>
              </a:ext>
            </a:extLst>
          </p:cNvPr>
          <p:cNvSpPr txBox="1"/>
          <p:nvPr/>
        </p:nvSpPr>
        <p:spPr>
          <a:xfrm>
            <a:off x="79370" y="4674331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81D7CF-5EB9-443E-8DBA-A76721155EC1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 bwMode="auto">
          <a:xfrm>
            <a:off x="871455" y="4905164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Arrow: Up 13">
            <a:extLst>
              <a:ext uri="{FF2B5EF4-FFF2-40B4-BE49-F238E27FC236}">
                <a16:creationId xmlns:a16="http://schemas.microsoft.com/office/drawing/2014/main" id="{7989DAF1-DBB1-4641-A8E5-40DC82B1C6F7}"/>
              </a:ext>
            </a:extLst>
          </p:cNvPr>
          <p:cNvSpPr/>
          <p:nvPr/>
        </p:nvSpPr>
        <p:spPr bwMode="auto">
          <a:xfrm>
            <a:off x="1758223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3305E-5726-4951-B725-89A43AF35F3F}"/>
              </a:ext>
            </a:extLst>
          </p:cNvPr>
          <p:cNvSpPr/>
          <p:nvPr/>
        </p:nvSpPr>
        <p:spPr bwMode="auto">
          <a:xfrm>
            <a:off x="4739134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C0CABD-A288-44B8-89E3-7AE026DECF43}"/>
              </a:ext>
            </a:extLst>
          </p:cNvPr>
          <p:cNvCxnSpPr>
            <a:cxnSpLocks/>
          </p:cNvCxnSpPr>
          <p:nvPr/>
        </p:nvCxnSpPr>
        <p:spPr bwMode="auto">
          <a:xfrm>
            <a:off x="4739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0D8525-2384-4245-A92C-B0A7ED372EB4}"/>
              </a:ext>
            </a:extLst>
          </p:cNvPr>
          <p:cNvCxnSpPr>
            <a:cxnSpLocks/>
          </p:cNvCxnSpPr>
          <p:nvPr/>
        </p:nvCxnSpPr>
        <p:spPr bwMode="auto">
          <a:xfrm>
            <a:off x="5772313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2056C3-21EC-43DE-8BC3-270D926812D1}"/>
              </a:ext>
            </a:extLst>
          </p:cNvPr>
          <p:cNvSpPr/>
          <p:nvPr/>
        </p:nvSpPr>
        <p:spPr bwMode="auto">
          <a:xfrm>
            <a:off x="4737001" y="4797153"/>
            <a:ext cx="1033179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CFB58D-7AB0-4E21-A542-9E78D826A961}"/>
              </a:ext>
            </a:extLst>
          </p:cNvPr>
          <p:cNvSpPr txBox="1"/>
          <p:nvPr/>
        </p:nvSpPr>
        <p:spPr>
          <a:xfrm>
            <a:off x="3392206" y="472039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462D9C-B8E0-490D-897D-37C7F6EF2FF5}"/>
              </a:ext>
            </a:extLst>
          </p:cNvPr>
          <p:cNvCxnSpPr>
            <a:cxnSpLocks/>
          </p:cNvCxnSpPr>
          <p:nvPr/>
        </p:nvCxnSpPr>
        <p:spPr bwMode="auto">
          <a:xfrm>
            <a:off x="4158801" y="491546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4" name="Arrow: Up 33">
            <a:extLst>
              <a:ext uri="{FF2B5EF4-FFF2-40B4-BE49-F238E27FC236}">
                <a16:creationId xmlns:a16="http://schemas.microsoft.com/office/drawing/2014/main" id="{02F862DD-04B4-49B5-BA1E-7ABDAFD18052}"/>
              </a:ext>
            </a:extLst>
          </p:cNvPr>
          <p:cNvSpPr/>
          <p:nvPr/>
        </p:nvSpPr>
        <p:spPr bwMode="auto">
          <a:xfrm>
            <a:off x="5076505" y="5182059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EC9631-3B0F-4117-9A8F-8826BCA85214}"/>
              </a:ext>
            </a:extLst>
          </p:cNvPr>
          <p:cNvSpPr/>
          <p:nvPr/>
        </p:nvSpPr>
        <p:spPr bwMode="auto">
          <a:xfrm>
            <a:off x="8577955" y="3429000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E6786-E641-45F4-B7E1-1B847647D426}"/>
              </a:ext>
            </a:extLst>
          </p:cNvPr>
          <p:cNvCxnSpPr>
            <a:cxnSpLocks/>
          </p:cNvCxnSpPr>
          <p:nvPr/>
        </p:nvCxnSpPr>
        <p:spPr bwMode="auto">
          <a:xfrm>
            <a:off x="8577955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F13D0B-275F-4B69-B285-58A9A1D92D14}"/>
              </a:ext>
            </a:extLst>
          </p:cNvPr>
          <p:cNvCxnSpPr>
            <a:cxnSpLocks/>
          </p:cNvCxnSpPr>
          <p:nvPr/>
        </p:nvCxnSpPr>
        <p:spPr bwMode="auto">
          <a:xfrm>
            <a:off x="9611134" y="3429000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4A0A8-14D8-42E4-BEEA-FD9A71CD426B}"/>
              </a:ext>
            </a:extLst>
          </p:cNvPr>
          <p:cNvSpPr/>
          <p:nvPr/>
        </p:nvSpPr>
        <p:spPr bwMode="auto">
          <a:xfrm>
            <a:off x="8577955" y="4797153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8498B-8556-4705-A7D0-AEF9CD2CBE93}"/>
              </a:ext>
            </a:extLst>
          </p:cNvPr>
          <p:cNvSpPr txBox="1"/>
          <p:nvPr/>
        </p:nvSpPr>
        <p:spPr>
          <a:xfrm>
            <a:off x="7422718" y="4674334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579BB7-6A1D-4746-B9FA-88B4A6032DC8}"/>
              </a:ext>
            </a:extLst>
          </p:cNvPr>
          <p:cNvCxnSpPr>
            <a:cxnSpLocks/>
          </p:cNvCxnSpPr>
          <p:nvPr/>
        </p:nvCxnSpPr>
        <p:spPr bwMode="auto">
          <a:xfrm>
            <a:off x="8002780" y="5111761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2" name="Arrow: Up 41">
            <a:extLst>
              <a:ext uri="{FF2B5EF4-FFF2-40B4-BE49-F238E27FC236}">
                <a16:creationId xmlns:a16="http://schemas.microsoft.com/office/drawing/2014/main" id="{B76793F7-42A4-407C-9D38-3EE9881F4784}"/>
              </a:ext>
            </a:extLst>
          </p:cNvPr>
          <p:cNvSpPr/>
          <p:nvPr/>
        </p:nvSpPr>
        <p:spPr bwMode="auto">
          <a:xfrm>
            <a:off x="8866618" y="5431120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EE40AB-0922-4AC0-9868-E57D5F328D86}"/>
              </a:ext>
            </a:extLst>
          </p:cNvPr>
          <p:cNvSpPr txBox="1"/>
          <p:nvPr/>
        </p:nvSpPr>
        <p:spPr>
          <a:xfrm>
            <a:off x="3248755" y="36957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Push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BE8A9-D5FC-43B3-908D-796964BEC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79517" y="6356350"/>
            <a:ext cx="4114800" cy="365125"/>
          </a:xfrm>
        </p:spPr>
        <p:txBody>
          <a:bodyPr/>
          <a:lstStyle/>
          <a:p>
            <a:pPr>
              <a:defRPr/>
            </a:pPr>
            <a:fld id="{579C2A05-5EB1-497E-992B-AEE822E4CD5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1A7A2-0C6A-46F2-8B03-537EC719D5D6}"/>
              </a:ext>
            </a:extLst>
          </p:cNvPr>
          <p:cNvSpPr/>
          <p:nvPr/>
        </p:nvSpPr>
        <p:spPr bwMode="auto">
          <a:xfrm>
            <a:off x="2735789" y="5448866"/>
            <a:ext cx="1033179" cy="21602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x1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C8C63-807B-49C0-9694-42755A11DA0F}"/>
              </a:ext>
            </a:extLst>
          </p:cNvPr>
          <p:cNvSpPr/>
          <p:nvPr/>
        </p:nvSpPr>
        <p:spPr bwMode="auto">
          <a:xfrm>
            <a:off x="8579738" y="5010596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8F7C3-EC15-4EA9-BA7B-F9B1D40F173C}"/>
              </a:ext>
            </a:extLst>
          </p:cNvPr>
          <p:cNvSpPr/>
          <p:nvPr/>
        </p:nvSpPr>
        <p:spPr bwMode="auto">
          <a:xfrm>
            <a:off x="11011300" y="3446388"/>
            <a:ext cx="1033179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396F5A-0B0F-4BAF-8560-28E6C0164D15}"/>
              </a:ext>
            </a:extLst>
          </p:cNvPr>
          <p:cNvCxnSpPr>
            <a:cxnSpLocks/>
          </p:cNvCxnSpPr>
          <p:nvPr/>
        </p:nvCxnSpPr>
        <p:spPr bwMode="auto">
          <a:xfrm>
            <a:off x="11011300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F01F0C-8E3C-4E96-A5DB-60DB03477D63}"/>
              </a:ext>
            </a:extLst>
          </p:cNvPr>
          <p:cNvCxnSpPr>
            <a:cxnSpLocks/>
          </p:cNvCxnSpPr>
          <p:nvPr/>
        </p:nvCxnSpPr>
        <p:spPr bwMode="auto">
          <a:xfrm>
            <a:off x="12044479" y="3446388"/>
            <a:ext cx="0" cy="28586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8D0DC-E642-46EF-9414-8FF337CB72DB}"/>
              </a:ext>
            </a:extLst>
          </p:cNvPr>
          <p:cNvSpPr/>
          <p:nvPr/>
        </p:nvSpPr>
        <p:spPr bwMode="auto">
          <a:xfrm>
            <a:off x="11011300" y="4814541"/>
            <a:ext cx="1033178" cy="216023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82A27-A6D5-4C87-944C-DC6B08C0CF33}"/>
              </a:ext>
            </a:extLst>
          </p:cNvPr>
          <p:cNvSpPr txBox="1"/>
          <p:nvPr/>
        </p:nvSpPr>
        <p:spPr>
          <a:xfrm>
            <a:off x="9856063" y="4691722"/>
            <a:ext cx="7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</a:rPr>
              <a:t>sp</a:t>
            </a:r>
            <a:endParaRPr lang="en-US" sz="2400" dirty="0">
              <a:latin typeface="Tahoma" panose="020B060403050404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EC47D7-CF14-49BA-A101-7A296B9B05EA}"/>
              </a:ext>
            </a:extLst>
          </p:cNvPr>
          <p:cNvCxnSpPr>
            <a:cxnSpLocks/>
          </p:cNvCxnSpPr>
          <p:nvPr/>
        </p:nvCxnSpPr>
        <p:spPr bwMode="auto">
          <a:xfrm>
            <a:off x="10436125" y="5129149"/>
            <a:ext cx="576067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6" name="Arrow: Up 55">
            <a:extLst>
              <a:ext uri="{FF2B5EF4-FFF2-40B4-BE49-F238E27FC236}">
                <a16:creationId xmlns:a16="http://schemas.microsoft.com/office/drawing/2014/main" id="{75E13F98-D78C-4316-A3BB-C4A080B17925}"/>
              </a:ext>
            </a:extLst>
          </p:cNvPr>
          <p:cNvSpPr/>
          <p:nvPr/>
        </p:nvSpPr>
        <p:spPr bwMode="auto">
          <a:xfrm>
            <a:off x="11299963" y="5448508"/>
            <a:ext cx="385107" cy="576058"/>
          </a:xfrm>
          <a:prstGeom prst="upArrow">
            <a:avLst>
              <a:gd name="adj1" fmla="val 50000"/>
              <a:gd name="adj2" fmla="val 94425"/>
            </a:avLst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ahoma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B8B15-0B8C-46EE-B34F-BDA647669F14}"/>
              </a:ext>
            </a:extLst>
          </p:cNvPr>
          <p:cNvSpPr txBox="1"/>
          <p:nvPr/>
        </p:nvSpPr>
        <p:spPr>
          <a:xfrm>
            <a:off x="9759530" y="371308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Pop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94C75D-0BF7-4CCB-A753-382960F515C3}"/>
              </a:ext>
            </a:extLst>
          </p:cNvPr>
          <p:cNvSpPr/>
          <p:nvPr/>
        </p:nvSpPr>
        <p:spPr bwMode="auto">
          <a:xfrm>
            <a:off x="1101513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2CA177-FEC3-46AA-B103-D02A7A0B3981}"/>
              </a:ext>
            </a:extLst>
          </p:cNvPr>
          <p:cNvSpPr/>
          <p:nvPr/>
        </p:nvSpPr>
        <p:spPr bwMode="auto">
          <a:xfrm>
            <a:off x="11020444" y="5030564"/>
            <a:ext cx="1033179" cy="21602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CA31D-5870-4AA2-A39B-ECE1B0132FC5}"/>
              </a:ext>
            </a:extLst>
          </p:cNvPr>
          <p:cNvSpPr txBox="1"/>
          <p:nvPr/>
        </p:nvSpPr>
        <p:spPr>
          <a:xfrm>
            <a:off x="3479380" y="2206554"/>
            <a:ext cx="3888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#push  x1			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addi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, -4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sw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	 x1, 0(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)        	</a:t>
            </a:r>
          </a:p>
        </p:txBody>
      </p:sp>
    </p:spTree>
    <p:extLst>
      <p:ext uri="{BB962C8B-B14F-4D97-AF65-F5344CB8AC3E}">
        <p14:creationId xmlns:p14="http://schemas.microsoft.com/office/powerpoint/2010/main" val="323803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2.91667E-6 0.0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3.54167E-6 0.032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1651 -0.062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310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9948 0.09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4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2.70833E-6 -0.031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m 1 review" id="{A79EEFF1-7A2B-1C46-9DBE-EBD956F3D6D0}" vid="{CAFCADE5-54AA-8B4F-A855-E27B81254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820</Words>
  <Application>Microsoft Office PowerPoint</Application>
  <PresentationFormat>Widescreen</PresentationFormat>
  <Paragraphs>210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Office Theme</vt:lpstr>
      <vt:lpstr>CSE 3666 Exam 1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operations</vt:lpstr>
      <vt:lpstr>push multiple words</vt:lpstr>
      <vt:lpstr>push multiple words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3666 Exam 1 Review</dc:title>
  <dc:creator>Ding, Caiwen</dc:creator>
  <cp:lastModifiedBy>Ding, Caiwen</cp:lastModifiedBy>
  <cp:revision>5</cp:revision>
  <dcterms:created xsi:type="dcterms:W3CDTF">2023-10-05T16:58:44Z</dcterms:created>
  <dcterms:modified xsi:type="dcterms:W3CDTF">2023-10-05T18:55:53Z</dcterms:modified>
</cp:coreProperties>
</file>