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8797-ABE7-1A77-CCF3-C5FD469E4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06B9-3848-CD76-2B65-D72F4A4CB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6DED-5BA1-AA47-EF19-D7351B3E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8426-AFF9-62A3-0643-0F3B9EC0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D9E8-836C-A5A1-CB25-C01FEBC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82B5-CF36-9D70-98A3-8202DBC9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B99D7-D4DA-537A-DBAD-C085A54B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51C0-A355-8944-392C-F857E403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D882-574F-D7C2-D709-6FC9B36C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633C-80B8-6F03-0B17-83E8BE19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458F8-4BCA-3D61-880D-E6E3344E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282B-12C4-8267-262B-48BA3B2D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A8C7-A3A8-4BA5-B7DF-CA0E0707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0C0D-42D0-79FF-7926-E5553D1D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4D93-1754-CC3D-4235-59F57996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3B6-DE01-18D8-0B55-C1907128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1790-2F47-EDF6-5C04-1B8DAE40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D483-2E22-435F-ADFD-B8A46A40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738C-2F94-FC8F-3EAA-9627C8B2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E424-D4E7-B347-4986-79D450E4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16AE-8BC5-CFB0-1669-7F481D76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B0A1-F3CF-7F94-D853-DCFC997E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7B61-B691-F1C8-EFF7-677E20A7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9F91-36DD-061F-9446-073CF1E5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F45F-87D1-35FF-C7EA-A78E598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824B-901F-6D02-43EE-9AD7EB9A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4148-C69E-CF84-CC29-2E262CD6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E5AE6-BFBE-B07C-4A2B-9EC9F7E4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DBCB-8D8D-D538-5DC8-5D15C611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F25D-3939-FE17-9EF5-6EAFC43D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C87D0-34A4-B1F4-D240-61AC6292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1C23-5D99-0466-A6DB-4C28CE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284B-66BE-53E3-E32E-F46D3868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552A-8DF7-F3B3-7A8A-B56151F0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DDD1E-ADEB-7206-F23A-908754EF8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B056A-7BC0-00C1-6588-4B19F4E43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AB82-A586-E6C3-9657-F934042B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B08EF-0EE0-E0E8-7E46-375BE1D9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5521A-7201-27EF-E7F1-DE9DB77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367-4EAE-243E-3CE6-B8B32AAD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D06C0-E563-38F5-D347-0EA41B75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4651A-0E38-5C96-F2B1-1258CD5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8F969-0F1D-54DA-F74F-1272626E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D4FEF-66A3-0E88-9293-67214C1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CC9BB-5465-A8C5-2E58-DFD842F1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DCB6-5A5D-B4CC-48D5-B5585D8A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2F3-2F45-C937-2880-1461B72F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BC9D-085D-99D8-CF85-A562CF23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2454-60F7-D7EF-9605-198EE0B2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4D8-FDB5-DFBF-F5F7-93CF0510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2852-C6D7-E88A-0A0B-6D522ED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C1D4-AB3E-4969-7246-3963DF1F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A561-E8DB-1047-1020-F4E67999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327D6-9506-0708-5CC0-677AF86AB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2CFE7-9670-EFF4-CA05-9029BB13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6A8F-5929-FBAB-06B6-65C51368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C33E-CB9A-65AD-6445-A1D6D4D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BF06-3AA6-4119-43EC-E00DBF30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6F4B4-4596-E717-A0C3-065BA7DA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DDC2-4F58-0112-B670-C3C2585D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A0A9-A2EE-EAE1-CC58-FBA495C88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86959-3544-45DC-B926-6F81BDA2749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4D33-0192-A17C-56F6-ED0FA6F80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BDBF-57F2-C379-B979-77181C1E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A6C47-2812-43E6-8320-2DCEFB55E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24C4911-B9AD-3113-F08F-360B34E0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50" y="1519237"/>
            <a:ext cx="5524500" cy="38195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A7F2497-ED1C-A0ED-49FF-7CB07A502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781" y="1561047"/>
            <a:ext cx="5051934" cy="36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 Liu</dc:creator>
  <cp:lastModifiedBy>Zhen Liu</cp:lastModifiedBy>
  <cp:revision>2</cp:revision>
  <dcterms:created xsi:type="dcterms:W3CDTF">2024-11-12T19:13:45Z</dcterms:created>
  <dcterms:modified xsi:type="dcterms:W3CDTF">2024-11-12T19:19:40Z</dcterms:modified>
</cp:coreProperties>
</file>