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31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FED6-76EB-49AE-8B1B-B0EFB4108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7A24B-8E6A-4A63-A3A8-299C0C084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2BBC8-E161-4D93-95C3-BAF5609B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29/01/2019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DCBFF-5C8F-48C5-B502-DE08E99C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4B49-2F4F-48BA-893B-7A5464EE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51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4872-A078-408A-BFB2-6F194EE9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3592D-4347-4D83-B325-6E0D71C12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88720-43B6-4834-8CFF-0A582828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29/01/2019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DC77-DC4F-4014-A2CD-9EDB7D53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9B81-313F-4867-8E3D-E52F3B5F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27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72A97-719D-4380-9F1D-5A4BCA175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77DEE-35BD-409B-A351-7BA729846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60469-E51D-4100-9662-ECEE1EEB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29/01/2019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70292-CF1D-46D0-9924-DEF7C9EB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29B48-D749-48D8-8C54-F0D26F0F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68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E902-E8BA-45D7-9369-E4F33426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007C-6B77-460E-BA1B-4764A58F0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AB44F-FC48-4628-9B6B-674E42A1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29/01/2019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D08D0-E820-4D77-B333-0B4B39F3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79242-AE0F-4FCD-A038-CA44AD78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5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DFFD-1523-41FF-87BA-B3576458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06796-F3CA-4F2E-915A-490D81E6A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22EB1-148F-4B77-948D-BC3F4B5F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29/01/2019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282CC-254F-4194-A3A5-07553196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4FA7-7DEC-4145-B3C6-EDD2ECE1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2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D454-98E6-47B2-96D6-0F69F50D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349F-E4BA-47C6-A138-390E85A54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AFCE8-738F-4EA1-85B6-9C5E1D4E7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0A870-A1E0-4608-BC7A-C53220C9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29/01/2019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8A776-BB1E-4557-88DD-D3625E30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1455D-373D-40AD-BF0C-DA26A88B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11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BCEA-E4DF-41B0-8DFD-6E7D2BC7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79198-74FE-44F3-9A26-B97BEF5BE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03A4B-EB73-4143-8C76-38718EF0B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03004-BDB9-4D1B-BB7B-71BC657FB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185E2-1CA2-474B-8991-C5A0A61BB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AA077-EF20-46F9-B801-BD07366A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29/01/2019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B5EB2-06C7-42C1-BE27-703FE114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7CEE3-A256-480D-8101-18C298E4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58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F0E0-2D66-4C1F-A1F5-60011C76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07900-BF94-49C5-BCED-4FBC23D8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29/01/2019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C52BE-6F41-4F90-A2D5-63635DE1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4418A-B623-4464-B1DC-D339692A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1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35A79-D9FB-4519-9E8E-08E63D0E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29/01/2019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9C57D-60CE-4C85-ADFD-940F9A29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F33D3-8125-40A6-951A-D2C53634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26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EF68-FB7B-4EA9-A40A-746DF6AE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C15C-7694-4236-8C2D-19C32C8FF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D7316-2A69-4850-87BF-F0C7874A9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79789-7BDC-4BF0-BF28-D13AD3C9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29/01/2019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A50C7-BBCE-4853-95D4-9711D780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230CB-AF9D-4397-9517-FA910BE8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36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6A38-F824-4AC2-936B-4E17C256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3B9EF-F4B9-4A6E-9784-DECDBAF03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38826-70D6-4BB5-988E-75756539E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A0121-8147-4C87-8C2B-56C619D9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29/01/2019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FC1FD-D4DE-4644-B20F-01B79D2F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C963B-171B-4738-ACE1-8F16BDF5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72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C2406-A4CB-4DFB-BA75-84BF3DBA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0FD5D-6F9A-4FB4-A7AD-C2CF89C74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0880-DBE8-4778-AA20-49A197059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B505E-3E4C-4259-8B34-E5FA827A4AB9}" type="datetimeFigureOut">
              <a:rPr lang="es-ES" smtClean="0"/>
              <a:t>29/01/2019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BFAEC-2517-486A-8C05-2ABD6B81C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9B29C-5F62-474B-A2D8-C191C89DF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58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with white walls&#10;&#10;Description generated with high confidence">
            <a:extLst>
              <a:ext uri="{FF2B5EF4-FFF2-40B4-BE49-F238E27FC236}">
                <a16:creationId xmlns:a16="http://schemas.microsoft.com/office/drawing/2014/main" id="{B513314F-89D7-42C5-A048-5ED49DD48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9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FB9188-6F00-4ABA-B3B7-5059A38630AB}"/>
              </a:ext>
            </a:extLst>
          </p:cNvPr>
          <p:cNvSpPr/>
          <p:nvPr/>
        </p:nvSpPr>
        <p:spPr>
          <a:xfrm>
            <a:off x="21761" y="5608291"/>
            <a:ext cx="3156758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dirty="0" err="1">
                <a:ln>
                  <a:solidFill>
                    <a:schemeClr val="bg1"/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Right</a:t>
            </a:r>
            <a:endParaRPr lang="es-ES" sz="8800" dirty="0">
              <a:ln>
                <a:solidFill>
                  <a:schemeClr val="bg1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0EF98-F9AA-46FA-9D4F-F12AE4AC227E}"/>
              </a:ext>
            </a:extLst>
          </p:cNvPr>
          <p:cNvSpPr/>
          <p:nvPr/>
        </p:nvSpPr>
        <p:spPr>
          <a:xfrm>
            <a:off x="8748623" y="5608291"/>
            <a:ext cx="3472434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dirty="0" err="1">
                <a:ln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Wrong</a:t>
            </a:r>
            <a:endParaRPr lang="es-ES" sz="88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8CDDE-B9DE-4E57-BD4E-6DC2FB1EC0A3}"/>
              </a:ext>
            </a:extLst>
          </p:cNvPr>
          <p:cNvSpPr/>
          <p:nvPr/>
        </p:nvSpPr>
        <p:spPr>
          <a:xfrm>
            <a:off x="3786285" y="5608291"/>
            <a:ext cx="4621810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Optimum</a:t>
            </a:r>
            <a:endParaRPr lang="es-ES" sz="88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CBB165-81A8-4927-8A8E-2B8AC307335F}"/>
              </a:ext>
            </a:extLst>
          </p:cNvPr>
          <p:cNvSpPr/>
          <p:nvPr/>
        </p:nvSpPr>
        <p:spPr>
          <a:xfrm>
            <a:off x="554636" y="1938728"/>
            <a:ext cx="544644" cy="16489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5FB1AA-B842-4EDA-BF12-9AA995023B85}"/>
              </a:ext>
            </a:extLst>
          </p:cNvPr>
          <p:cNvSpPr/>
          <p:nvPr/>
        </p:nvSpPr>
        <p:spPr>
          <a:xfrm>
            <a:off x="2320977" y="1938728"/>
            <a:ext cx="544644" cy="16489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CDA38F-3439-4776-BED5-81D95468C4B2}"/>
              </a:ext>
            </a:extLst>
          </p:cNvPr>
          <p:cNvSpPr/>
          <p:nvPr/>
        </p:nvSpPr>
        <p:spPr>
          <a:xfrm>
            <a:off x="4064835" y="1949705"/>
            <a:ext cx="544644" cy="16489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3164CF-6790-4B18-B421-C0F089117646}"/>
              </a:ext>
            </a:extLst>
          </p:cNvPr>
          <p:cNvSpPr/>
          <p:nvPr/>
        </p:nvSpPr>
        <p:spPr>
          <a:xfrm>
            <a:off x="11047753" y="1949705"/>
            <a:ext cx="544644" cy="1648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CBFC9B-9BAB-463E-A804-27D842E553F7}"/>
              </a:ext>
            </a:extLst>
          </p:cNvPr>
          <p:cNvSpPr/>
          <p:nvPr/>
        </p:nvSpPr>
        <p:spPr>
          <a:xfrm>
            <a:off x="9321382" y="1943725"/>
            <a:ext cx="544644" cy="1648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D6A60D-8865-42CD-9507-BF4BBB7A2612}"/>
              </a:ext>
            </a:extLst>
          </p:cNvPr>
          <p:cNvSpPr/>
          <p:nvPr/>
        </p:nvSpPr>
        <p:spPr>
          <a:xfrm>
            <a:off x="7537554" y="1938728"/>
            <a:ext cx="544644" cy="1648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65A911-6924-450F-8179-16B8BD33AA3D}"/>
              </a:ext>
            </a:extLst>
          </p:cNvPr>
          <p:cNvSpPr/>
          <p:nvPr/>
        </p:nvSpPr>
        <p:spPr>
          <a:xfrm>
            <a:off x="5829923" y="1949705"/>
            <a:ext cx="544644" cy="16489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07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with white walls&#10;&#10;Description generated with high confidence">
            <a:extLst>
              <a:ext uri="{FF2B5EF4-FFF2-40B4-BE49-F238E27FC236}">
                <a16:creationId xmlns:a16="http://schemas.microsoft.com/office/drawing/2014/main" id="{B513314F-89D7-42C5-A048-5ED49DD48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t="8486" r="13575" b="19287"/>
          <a:stretch/>
        </p:blipFill>
        <p:spPr>
          <a:xfrm>
            <a:off x="0" y="1222"/>
            <a:ext cx="12192000" cy="68567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B8CDDE-B9DE-4E57-BD4E-6DC2FB1EC0A3}"/>
              </a:ext>
            </a:extLst>
          </p:cNvPr>
          <p:cNvSpPr/>
          <p:nvPr/>
        </p:nvSpPr>
        <p:spPr>
          <a:xfrm>
            <a:off x="-262027" y="47975"/>
            <a:ext cx="11987785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 err="1">
                <a:ln w="28575"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Opti</a:t>
            </a:r>
            <a:r>
              <a:rPr lang="es-ES" sz="8800" b="1" dirty="0" err="1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m</a:t>
            </a:r>
            <a:r>
              <a:rPr lang="es-ES" sz="8800" b="1" dirty="0" err="1">
                <a:ln w="28575"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u</a:t>
            </a:r>
            <a:r>
              <a:rPr lang="es-ES" sz="8800" b="1" dirty="0" err="1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m</a:t>
            </a:r>
            <a:r>
              <a:rPr lang="es-ES" sz="8800" b="1" dirty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s-ES" sz="8800" b="1" dirty="0" err="1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d</a:t>
            </a:r>
            <a:r>
              <a:rPr lang="es-ES" sz="8800" b="1" dirty="0" err="1">
                <a:ln w="28575"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ecision</a:t>
            </a:r>
            <a:endParaRPr lang="es-ES" sz="8800" b="1" dirty="0">
              <a:ln w="28575"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7F1DB6C-019C-41A9-AF2C-79B5F7F26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626" y="-88886"/>
            <a:ext cx="1700756" cy="10978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9FAF3B-04EF-49E6-9961-27EE5FB921D4}"/>
              </a:ext>
            </a:extLst>
          </p:cNvPr>
          <p:cNvSpPr/>
          <p:nvPr/>
        </p:nvSpPr>
        <p:spPr>
          <a:xfrm rot="19800000">
            <a:off x="1902178" y="2624667"/>
            <a:ext cx="3691466" cy="20263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 idea: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Crear bucle de formación de palabras como en A++ = </a:t>
            </a:r>
            <a:r>
              <a:rPr lang="es-ES" dirty="0" err="1"/>
              <a:t>maxmaxdata</a:t>
            </a:r>
            <a:r>
              <a:rPr lang="es-ES" dirty="0"/>
              <a:t> = mmd</a:t>
            </a:r>
          </a:p>
        </p:txBody>
      </p:sp>
    </p:spTree>
    <p:extLst>
      <p:ext uri="{BB962C8B-B14F-4D97-AF65-F5344CB8AC3E}">
        <p14:creationId xmlns:p14="http://schemas.microsoft.com/office/powerpoint/2010/main" val="315635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E5DB297-88E9-4ECE-8601-FED9AD992901}"/>
              </a:ext>
            </a:extLst>
          </p:cNvPr>
          <p:cNvGrpSpPr/>
          <p:nvPr/>
        </p:nvGrpSpPr>
        <p:grpSpPr>
          <a:xfrm>
            <a:off x="0" y="0"/>
            <a:ext cx="13162385" cy="6858000"/>
            <a:chOff x="0" y="0"/>
            <a:chExt cx="13162385" cy="6858000"/>
          </a:xfrm>
        </p:grpSpPr>
        <p:pic>
          <p:nvPicPr>
            <p:cNvPr id="5" name="Picture 4" descr="A hand holding a watch&#10;&#10;Description generated with very high confidence">
              <a:extLst>
                <a:ext uri="{FF2B5EF4-FFF2-40B4-BE49-F238E27FC236}">
                  <a16:creationId xmlns:a16="http://schemas.microsoft.com/office/drawing/2014/main" id="{EED82CA9-0360-403E-96C0-C7B046F191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98"/>
            <a:stretch/>
          </p:blipFill>
          <p:spPr>
            <a:xfrm>
              <a:off x="0" y="0"/>
              <a:ext cx="5807838" cy="6858000"/>
            </a:xfrm>
            <a:prstGeom prst="rect">
              <a:avLst/>
            </a:prstGeom>
          </p:spPr>
        </p:pic>
        <p:pic>
          <p:nvPicPr>
            <p:cNvPr id="6" name="Picture 5" descr="A hand holding a watch&#10;&#10;Description generated with very high confidence">
              <a:extLst>
                <a:ext uri="{FF2B5EF4-FFF2-40B4-BE49-F238E27FC236}">
                  <a16:creationId xmlns:a16="http://schemas.microsoft.com/office/drawing/2014/main" id="{DE6047D3-5534-4571-B3A6-DE07E5467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977"/>
            <a:stretch/>
          </p:blipFill>
          <p:spPr>
            <a:xfrm>
              <a:off x="5807838" y="0"/>
              <a:ext cx="735454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18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with white walls&#10;&#10;Description generated with high confidence">
            <a:extLst>
              <a:ext uri="{FF2B5EF4-FFF2-40B4-BE49-F238E27FC236}">
                <a16:creationId xmlns:a16="http://schemas.microsoft.com/office/drawing/2014/main" id="{B513314F-89D7-42C5-A048-5ED49DD48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9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FB9188-6F00-4ABA-B3B7-5059A38630AB}"/>
              </a:ext>
            </a:extLst>
          </p:cNvPr>
          <p:cNvSpPr/>
          <p:nvPr/>
        </p:nvSpPr>
        <p:spPr>
          <a:xfrm>
            <a:off x="21761" y="5608291"/>
            <a:ext cx="3156758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dirty="0" err="1">
                <a:ln>
                  <a:solidFill>
                    <a:schemeClr val="bg1"/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Right</a:t>
            </a:r>
            <a:endParaRPr lang="es-ES" sz="8800" dirty="0">
              <a:ln>
                <a:solidFill>
                  <a:schemeClr val="bg1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0EF98-F9AA-46FA-9D4F-F12AE4AC227E}"/>
              </a:ext>
            </a:extLst>
          </p:cNvPr>
          <p:cNvSpPr/>
          <p:nvPr/>
        </p:nvSpPr>
        <p:spPr>
          <a:xfrm>
            <a:off x="8748623" y="5608291"/>
            <a:ext cx="3472434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dirty="0" err="1">
                <a:ln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Wrong</a:t>
            </a:r>
            <a:endParaRPr lang="es-ES" sz="88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8CDDE-B9DE-4E57-BD4E-6DC2FB1EC0A3}"/>
              </a:ext>
            </a:extLst>
          </p:cNvPr>
          <p:cNvSpPr/>
          <p:nvPr/>
        </p:nvSpPr>
        <p:spPr>
          <a:xfrm>
            <a:off x="3786285" y="5608291"/>
            <a:ext cx="4621810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Optimum</a:t>
            </a:r>
            <a:endParaRPr lang="es-ES" sz="88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with white walls&#10;&#10;Description generated with high confidence">
            <a:extLst>
              <a:ext uri="{FF2B5EF4-FFF2-40B4-BE49-F238E27FC236}">
                <a16:creationId xmlns:a16="http://schemas.microsoft.com/office/drawing/2014/main" id="{B513314F-89D7-42C5-A048-5ED49DD48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t="8486" r="13575" b="19287"/>
          <a:stretch/>
        </p:blipFill>
        <p:spPr>
          <a:xfrm>
            <a:off x="0" y="1222"/>
            <a:ext cx="12192000" cy="68567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FB9188-6F00-4ABA-B3B7-5059A38630AB}"/>
              </a:ext>
            </a:extLst>
          </p:cNvPr>
          <p:cNvSpPr/>
          <p:nvPr/>
        </p:nvSpPr>
        <p:spPr>
          <a:xfrm>
            <a:off x="1706228" y="2278780"/>
            <a:ext cx="5083991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800" b="1" dirty="0">
                <a:ln w="28575">
                  <a:solidFill>
                    <a:sysClr val="windowText" lastClr="000000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Buena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0EF98-F9AA-46FA-9D4F-F12AE4AC227E}"/>
              </a:ext>
            </a:extLst>
          </p:cNvPr>
          <p:cNvSpPr/>
          <p:nvPr/>
        </p:nvSpPr>
        <p:spPr>
          <a:xfrm>
            <a:off x="218214" y="209227"/>
            <a:ext cx="4201645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0" b="1" dirty="0">
                <a:ln w="28575"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Errónea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8CDDE-B9DE-4E57-BD4E-6DC2FB1EC0A3}"/>
              </a:ext>
            </a:extLst>
          </p:cNvPr>
          <p:cNvSpPr/>
          <p:nvPr/>
        </p:nvSpPr>
        <p:spPr>
          <a:xfrm>
            <a:off x="4076589" y="4752371"/>
            <a:ext cx="9006600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600" b="1" dirty="0">
                <a:ln w="28575"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Óptima</a:t>
            </a:r>
          </a:p>
        </p:txBody>
      </p:sp>
    </p:spTree>
    <p:extLst>
      <p:ext uri="{BB962C8B-B14F-4D97-AF65-F5344CB8AC3E}">
        <p14:creationId xmlns:p14="http://schemas.microsoft.com/office/powerpoint/2010/main" val="261494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with white walls&#10;&#10;Description generated with high confidence">
            <a:extLst>
              <a:ext uri="{FF2B5EF4-FFF2-40B4-BE49-F238E27FC236}">
                <a16:creationId xmlns:a16="http://schemas.microsoft.com/office/drawing/2014/main" id="{B513314F-89D7-42C5-A048-5ED49DD48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t="8486" r="13575" b="19287"/>
          <a:stretch/>
        </p:blipFill>
        <p:spPr>
          <a:xfrm>
            <a:off x="0" y="1222"/>
            <a:ext cx="12192000" cy="68567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FB9188-6F00-4ABA-B3B7-5059A38630AB}"/>
              </a:ext>
            </a:extLst>
          </p:cNvPr>
          <p:cNvSpPr/>
          <p:nvPr/>
        </p:nvSpPr>
        <p:spPr>
          <a:xfrm>
            <a:off x="1706228" y="2278780"/>
            <a:ext cx="5083991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800" b="1" dirty="0" err="1">
                <a:ln w="28575">
                  <a:solidFill>
                    <a:sysClr val="windowText" lastClr="000000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right</a:t>
            </a:r>
            <a:endParaRPr lang="es-ES" sz="13800" b="1" dirty="0">
              <a:ln w="28575"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0EF98-F9AA-46FA-9D4F-F12AE4AC227E}"/>
              </a:ext>
            </a:extLst>
          </p:cNvPr>
          <p:cNvSpPr/>
          <p:nvPr/>
        </p:nvSpPr>
        <p:spPr>
          <a:xfrm>
            <a:off x="218214" y="209227"/>
            <a:ext cx="4201645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0" b="1" dirty="0" err="1">
                <a:ln w="28575"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wrong</a:t>
            </a:r>
            <a:endParaRPr lang="es-ES" sz="9000" b="1" dirty="0">
              <a:ln w="28575"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8CDDE-B9DE-4E57-BD4E-6DC2FB1EC0A3}"/>
              </a:ext>
            </a:extLst>
          </p:cNvPr>
          <p:cNvSpPr/>
          <p:nvPr/>
        </p:nvSpPr>
        <p:spPr>
          <a:xfrm>
            <a:off x="3513063" y="4752371"/>
            <a:ext cx="9006600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600" b="1" dirty="0" err="1">
                <a:ln w="28575"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optimum</a:t>
            </a:r>
            <a:endParaRPr lang="es-ES" sz="16600" b="1" dirty="0">
              <a:ln w="28575"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20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with white walls&#10;&#10;Description generated with high confidence">
            <a:extLst>
              <a:ext uri="{FF2B5EF4-FFF2-40B4-BE49-F238E27FC236}">
                <a16:creationId xmlns:a16="http://schemas.microsoft.com/office/drawing/2014/main" id="{B513314F-89D7-42C5-A048-5ED49DD48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t="8486" r="13575" b="19287"/>
          <a:stretch/>
        </p:blipFill>
        <p:spPr>
          <a:xfrm>
            <a:off x="0" y="1222"/>
            <a:ext cx="12192000" cy="68567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FB9188-6F00-4ABA-B3B7-5059A38630AB}"/>
              </a:ext>
            </a:extLst>
          </p:cNvPr>
          <p:cNvSpPr/>
          <p:nvPr/>
        </p:nvSpPr>
        <p:spPr>
          <a:xfrm>
            <a:off x="218214" y="2278780"/>
            <a:ext cx="5083991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800" b="1" dirty="0" err="1">
                <a:ln w="28575">
                  <a:solidFill>
                    <a:sysClr val="windowText" lastClr="000000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right</a:t>
            </a:r>
            <a:endParaRPr lang="es-ES" sz="13800" b="1" dirty="0">
              <a:ln w="28575"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0EF98-F9AA-46FA-9D4F-F12AE4AC227E}"/>
              </a:ext>
            </a:extLst>
          </p:cNvPr>
          <p:cNvSpPr/>
          <p:nvPr/>
        </p:nvSpPr>
        <p:spPr>
          <a:xfrm>
            <a:off x="218214" y="209227"/>
            <a:ext cx="4201645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500" b="1" dirty="0" err="1">
                <a:ln w="28575"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wrong</a:t>
            </a:r>
            <a:endParaRPr lang="es-ES" sz="11500" b="1" dirty="0">
              <a:ln w="28575"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8CDDE-B9DE-4E57-BD4E-6DC2FB1EC0A3}"/>
              </a:ext>
            </a:extLst>
          </p:cNvPr>
          <p:cNvSpPr/>
          <p:nvPr/>
        </p:nvSpPr>
        <p:spPr>
          <a:xfrm>
            <a:off x="218214" y="4752371"/>
            <a:ext cx="9006600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600" b="1" dirty="0" err="1">
                <a:ln w="28575"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optimum</a:t>
            </a:r>
            <a:endParaRPr lang="es-ES" sz="16600" b="1" dirty="0">
              <a:ln w="28575"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6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with white walls&#10;&#10;Description generated with high confidence">
            <a:extLst>
              <a:ext uri="{FF2B5EF4-FFF2-40B4-BE49-F238E27FC236}">
                <a16:creationId xmlns:a16="http://schemas.microsoft.com/office/drawing/2014/main" id="{B513314F-89D7-42C5-A048-5ED49DD48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t="8486" r="13575" b="19287"/>
          <a:stretch/>
        </p:blipFill>
        <p:spPr>
          <a:xfrm>
            <a:off x="0" y="1222"/>
            <a:ext cx="12192000" cy="68567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FB9188-6F00-4ABA-B3B7-5059A38630AB}"/>
              </a:ext>
            </a:extLst>
          </p:cNvPr>
          <p:cNvSpPr/>
          <p:nvPr/>
        </p:nvSpPr>
        <p:spPr>
          <a:xfrm>
            <a:off x="3562403" y="2278780"/>
            <a:ext cx="5083991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800" b="1" dirty="0" err="1">
                <a:ln w="28575">
                  <a:solidFill>
                    <a:sysClr val="windowText" lastClr="000000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right</a:t>
            </a:r>
            <a:endParaRPr lang="es-ES" sz="13800" b="1" dirty="0">
              <a:ln w="28575"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0EF98-F9AA-46FA-9D4F-F12AE4AC227E}"/>
              </a:ext>
            </a:extLst>
          </p:cNvPr>
          <p:cNvSpPr/>
          <p:nvPr/>
        </p:nvSpPr>
        <p:spPr>
          <a:xfrm>
            <a:off x="4003576" y="209227"/>
            <a:ext cx="4201645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 err="1">
                <a:ln w="28575"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wrong</a:t>
            </a:r>
            <a:endParaRPr lang="es-ES" sz="11500" b="1" dirty="0">
              <a:ln w="28575"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8CDDE-B9DE-4E57-BD4E-6DC2FB1EC0A3}"/>
              </a:ext>
            </a:extLst>
          </p:cNvPr>
          <p:cNvSpPr/>
          <p:nvPr/>
        </p:nvSpPr>
        <p:spPr>
          <a:xfrm>
            <a:off x="1601098" y="4752371"/>
            <a:ext cx="9006600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600" b="1" dirty="0" err="1">
                <a:ln w="28575"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optimum</a:t>
            </a:r>
            <a:endParaRPr lang="es-ES" sz="16600" b="1" dirty="0">
              <a:ln w="28575"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0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with white walls&#10;&#10;Description generated with high confidence">
            <a:extLst>
              <a:ext uri="{FF2B5EF4-FFF2-40B4-BE49-F238E27FC236}">
                <a16:creationId xmlns:a16="http://schemas.microsoft.com/office/drawing/2014/main" id="{B513314F-89D7-42C5-A048-5ED49DD48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t="8486" r="13575" b="19287"/>
          <a:stretch/>
        </p:blipFill>
        <p:spPr>
          <a:xfrm>
            <a:off x="0" y="6403"/>
            <a:ext cx="12192000" cy="68567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FB9188-6F00-4ABA-B3B7-5059A38630AB}"/>
              </a:ext>
            </a:extLst>
          </p:cNvPr>
          <p:cNvSpPr/>
          <p:nvPr/>
        </p:nvSpPr>
        <p:spPr>
          <a:xfrm>
            <a:off x="3376979" y="2797656"/>
            <a:ext cx="5083991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0" b="1" dirty="0" err="1">
                <a:ln w="28575">
                  <a:solidFill>
                    <a:sysClr val="windowText" lastClr="000000"/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right</a:t>
            </a:r>
            <a:endParaRPr lang="es-ES" sz="10000" b="1" dirty="0">
              <a:ln w="28575">
                <a:solidFill>
                  <a:sysClr val="windowText" lastClr="000000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0EF98-F9AA-46FA-9D4F-F12AE4AC227E}"/>
              </a:ext>
            </a:extLst>
          </p:cNvPr>
          <p:cNvSpPr/>
          <p:nvPr/>
        </p:nvSpPr>
        <p:spPr>
          <a:xfrm>
            <a:off x="585107" y="72773"/>
            <a:ext cx="4201645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0" b="1" dirty="0" err="1">
                <a:ln w="28575">
                  <a:solidFill>
                    <a:sysClr val="windowText" lastClr="000000"/>
                  </a:solidFill>
                </a:ln>
                <a:solidFill>
                  <a:schemeClr val="accent2"/>
                </a:solidFill>
              </a:rPr>
              <a:t>wrong</a:t>
            </a:r>
            <a:endParaRPr lang="es-ES" sz="10000" b="1" dirty="0">
              <a:ln w="28575">
                <a:solidFill>
                  <a:sysClr val="windowText" lastClr="000000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8CDDE-B9DE-4E57-BD4E-6DC2FB1EC0A3}"/>
              </a:ext>
            </a:extLst>
          </p:cNvPr>
          <p:cNvSpPr/>
          <p:nvPr/>
        </p:nvSpPr>
        <p:spPr>
          <a:xfrm>
            <a:off x="4574225" y="5412766"/>
            <a:ext cx="9006600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0" b="1" dirty="0" err="1">
                <a:ln w="28575"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optimum</a:t>
            </a:r>
            <a:endParaRPr lang="es-ES" sz="12000" b="1" dirty="0">
              <a:ln w="28575"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503427-208D-4458-81C1-6868343BDF96}"/>
              </a:ext>
            </a:extLst>
          </p:cNvPr>
          <p:cNvSpPr/>
          <p:nvPr/>
        </p:nvSpPr>
        <p:spPr>
          <a:xfrm>
            <a:off x="73378" y="79633"/>
            <a:ext cx="5472000" cy="1265028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28ACAD-F808-49B2-8223-D4B3789611E5}"/>
              </a:ext>
            </a:extLst>
          </p:cNvPr>
          <p:cNvSpPr/>
          <p:nvPr/>
        </p:nvSpPr>
        <p:spPr>
          <a:xfrm>
            <a:off x="4131996" y="2753468"/>
            <a:ext cx="3482360" cy="1265028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4EE7FF-A433-4AE2-8D39-181F3AFB1423}"/>
              </a:ext>
            </a:extLst>
          </p:cNvPr>
          <p:cNvSpPr/>
          <p:nvPr/>
        </p:nvSpPr>
        <p:spPr>
          <a:xfrm>
            <a:off x="5971822" y="5427302"/>
            <a:ext cx="6094273" cy="1265028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41906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with white walls&#10;&#10;Description generated with high confidence">
            <a:extLst>
              <a:ext uri="{FF2B5EF4-FFF2-40B4-BE49-F238E27FC236}">
                <a16:creationId xmlns:a16="http://schemas.microsoft.com/office/drawing/2014/main" id="{B513314F-89D7-42C5-A048-5ED49DD48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t="8486" r="13575" b="19287"/>
          <a:stretch/>
        </p:blipFill>
        <p:spPr>
          <a:xfrm>
            <a:off x="0" y="1222"/>
            <a:ext cx="12192000" cy="68567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FB9188-6F00-4ABA-B3B7-5059A38630AB}"/>
              </a:ext>
            </a:extLst>
          </p:cNvPr>
          <p:cNvSpPr/>
          <p:nvPr/>
        </p:nvSpPr>
        <p:spPr>
          <a:xfrm>
            <a:off x="3308203" y="2024784"/>
            <a:ext cx="5592390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9900" b="1" dirty="0" err="1">
                <a:ln w="28575">
                  <a:solidFill>
                    <a:sysClr val="windowText" lastClr="000000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right</a:t>
            </a:r>
            <a:endParaRPr lang="es-ES" sz="19900" b="1" dirty="0">
              <a:ln w="28575"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0EF98-F9AA-46FA-9D4F-F12AE4AC227E}"/>
              </a:ext>
            </a:extLst>
          </p:cNvPr>
          <p:cNvSpPr/>
          <p:nvPr/>
        </p:nvSpPr>
        <p:spPr>
          <a:xfrm>
            <a:off x="4003576" y="209227"/>
            <a:ext cx="4201645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600" b="1" dirty="0" err="1">
                <a:ln w="28575">
                  <a:solidFill>
                    <a:sysClr val="windowText" lastClr="000000"/>
                  </a:solidFill>
                </a:ln>
                <a:solidFill>
                  <a:schemeClr val="accent2"/>
                </a:solidFill>
              </a:rPr>
              <a:t>wrong</a:t>
            </a:r>
            <a:endParaRPr lang="es-ES" sz="9600" b="1" dirty="0">
              <a:ln w="28575">
                <a:solidFill>
                  <a:sysClr val="windowText" lastClr="000000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8CDDE-B9DE-4E57-BD4E-6DC2FB1EC0A3}"/>
              </a:ext>
            </a:extLst>
          </p:cNvPr>
          <p:cNvSpPr/>
          <p:nvPr/>
        </p:nvSpPr>
        <p:spPr>
          <a:xfrm>
            <a:off x="110506" y="4752371"/>
            <a:ext cx="11987785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3900" b="1" dirty="0" err="1">
                <a:ln w="28575"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optimum</a:t>
            </a:r>
            <a:endParaRPr lang="es-ES" sz="23900" b="1" dirty="0">
              <a:ln w="28575"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7F1DB6C-019C-41A9-AF2C-79B5F7F26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626" y="-88886"/>
            <a:ext cx="1700756" cy="109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43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Alvarez Azcunaga</dc:creator>
  <cp:lastModifiedBy>Pablo Alvarez Azcunaga</cp:lastModifiedBy>
  <cp:revision>10</cp:revision>
  <dcterms:created xsi:type="dcterms:W3CDTF">2019-01-16T21:36:43Z</dcterms:created>
  <dcterms:modified xsi:type="dcterms:W3CDTF">2019-01-29T17:50:35Z</dcterms:modified>
</cp:coreProperties>
</file>