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352" y="-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74E6-4A90-4677-9D1C-6DBE88077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D8030-E4EC-4C38-96F0-62DD73FF7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00116-17BE-4A46-A527-6CB9016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396C-B7CC-4D76-BBBF-744C5244B6A2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C194E-00EE-4CC4-BF6D-E6887153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66835-6A6E-4522-B2AB-C992CF90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1FE8-761F-4A65-AEED-389F06EE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39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C580-7EA7-463F-8DD2-C23DDD8A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1B20E-C0F9-4508-8E7D-0B5FEC95A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F5113-7F28-43BA-B9D3-33FA1421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396C-B7CC-4D76-BBBF-744C5244B6A2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D05AD-316D-4D98-87D1-D88523E4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C15CA-48C3-45C5-B855-C0B88DAD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1FE8-761F-4A65-AEED-389F06EE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76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1DC26-A499-4ACE-B4BF-FD11785DB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FF08A-E84C-4D0A-A71E-23347B2CB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7169-66E5-4536-8180-AE494A2A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396C-B7CC-4D76-BBBF-744C5244B6A2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24EFF-EDE8-442C-BB5A-D7E77885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0872-0369-4780-A5BF-A7A39A4A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1FE8-761F-4A65-AEED-389F06EE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4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4AAF-C530-43C4-8B20-0546A63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A929-57A1-47D9-8D72-14761B9B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12071-5434-4743-88C4-6713098B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396C-B7CC-4D76-BBBF-744C5244B6A2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E5121-BEDC-48DD-A7CD-5FD0EB25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40501-E10E-4C04-A7FB-A532FD0E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1FE8-761F-4A65-AEED-389F06EE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63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9E56-EF88-431E-A99C-9EC2F4E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BC961-D5E6-4391-9DE0-801DE7D88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A2C59-2EB6-40A1-89CA-9A0C17FF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396C-B7CC-4D76-BBBF-744C5244B6A2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9A4A-EF5B-4BCC-833C-2A1E50DF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B283F-DE02-4DFB-A652-84D32A88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1FE8-761F-4A65-AEED-389F06EE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5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815B-AEB8-4ED9-B0AB-51B1E59D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4514-0C62-404D-A786-7F71E7D33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9EE56-39D1-47B3-A3C9-D46851C76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0121-B440-40E7-978A-5C3DF592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396C-B7CC-4D76-BBBF-744C5244B6A2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1E23D-59F0-422F-80C0-8C8627A7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60BCB-840E-4588-8C91-40D04E1A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1FE8-761F-4A65-AEED-389F06EE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6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5F90-A5C0-4B91-B3F8-AE0939DE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64510-7E47-4777-9A1A-02F263CF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F7A65-634B-4695-B48E-9D1E24AC4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1557C-EB54-4C34-B3C2-A3C432978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20D03-F124-414F-88FF-47F672F6C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AF994-39E1-4888-A8AA-4DE8E40A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396C-B7CC-4D76-BBBF-744C5244B6A2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1822F-91CF-4FC3-9BF6-77F3E250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47422-4352-4D60-B0BF-0F909806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1FE8-761F-4A65-AEED-389F06EE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65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04F5-7CDF-4E85-81D5-A36081CA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BA8C7-ABD0-490B-84CA-D05D1E3A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396C-B7CC-4D76-BBBF-744C5244B6A2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91912-932E-4084-BCFD-2ABC333F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A00DC-2E06-43F2-99B7-9DB70811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1FE8-761F-4A65-AEED-389F06EE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55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A5DDF-1436-453F-933B-23DE2A76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396C-B7CC-4D76-BBBF-744C5244B6A2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D4686-8E22-438D-9F30-CAA97AEB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811DA-F439-456D-B5A4-A60A5C83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1FE8-761F-4A65-AEED-389F06EE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64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E13A-0651-4360-98B1-74187560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1D79-12DE-4256-924A-E1C9F3C7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6C090-90B7-4947-9CD7-CB5F93CC1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3C9E2-978F-44D0-806B-ADFCB4B8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396C-B7CC-4D76-BBBF-744C5244B6A2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4EA11-8C1C-4C26-85AA-0C39C4B0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79E28-E147-4375-AC0F-E7D26868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1FE8-761F-4A65-AEED-389F06EE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07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C67C-DA65-4ED2-BFA7-795B13C8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507BA-90CB-49A7-A7A4-91129F506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5AFA2-78E7-4893-94F3-8CD31513F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4E067-62EA-4848-AB1D-8494DD75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396C-B7CC-4D76-BBBF-744C5244B6A2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CE894-A13A-4DFC-B259-1EB84E89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6025-C6D3-42FE-BAF3-DE3FDFE1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1FE8-761F-4A65-AEED-389F06EE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39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40629-AE1E-4313-9553-4AF005C5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90ABA-3D3A-44E5-9E92-A6D8D1BAA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5689F-58AC-4EF3-B410-1074DD905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396C-B7CC-4D76-BBBF-744C5244B6A2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5C0D-6AB1-4D4E-A1DE-D28FFB72C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AC5D6-3FE0-4B21-8654-8C6B2F19F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01FE8-761F-4A65-AEED-389F06EE4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66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98D4AB-C123-442D-B920-D006DC4B373A}"/>
              </a:ext>
            </a:extLst>
          </p:cNvPr>
          <p:cNvCxnSpPr>
            <a:cxnSpLocks/>
          </p:cNvCxnSpPr>
          <p:nvPr/>
        </p:nvCxnSpPr>
        <p:spPr>
          <a:xfrm flipV="1">
            <a:off x="4441952" y="1930400"/>
            <a:ext cx="4416333" cy="14986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C9CDD9-73C0-46B4-B0A5-9FFD18F3A46D}"/>
              </a:ext>
            </a:extLst>
          </p:cNvPr>
          <p:cNvCxnSpPr>
            <a:cxnSpLocks/>
          </p:cNvCxnSpPr>
          <p:nvPr/>
        </p:nvCxnSpPr>
        <p:spPr>
          <a:xfrm>
            <a:off x="4441952" y="3429000"/>
            <a:ext cx="4416333" cy="1498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23BF934-F01C-4786-BC63-198EB2935D83}"/>
              </a:ext>
            </a:extLst>
          </p:cNvPr>
          <p:cNvSpPr/>
          <p:nvPr/>
        </p:nvSpPr>
        <p:spPr>
          <a:xfrm>
            <a:off x="7789334" y="2215557"/>
            <a:ext cx="457200" cy="242688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A1EF041F-ED55-4987-A3EF-54E61B3234DD}"/>
              </a:ext>
            </a:extLst>
          </p:cNvPr>
          <p:cNvSpPr/>
          <p:nvPr/>
        </p:nvSpPr>
        <p:spPr>
          <a:xfrm rot="16200000">
            <a:off x="4819445" y="2952962"/>
            <a:ext cx="3319358" cy="1138767"/>
          </a:xfrm>
          <a:prstGeom prst="parallelogram">
            <a:avLst>
              <a:gd name="adj" fmla="val 264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65919521-FBDF-4F5B-8800-25007080C038}"/>
              </a:ext>
            </a:extLst>
          </p:cNvPr>
          <p:cNvSpPr/>
          <p:nvPr/>
        </p:nvSpPr>
        <p:spPr>
          <a:xfrm rot="16200000">
            <a:off x="6413286" y="2952961"/>
            <a:ext cx="3319362" cy="1138767"/>
          </a:xfrm>
          <a:prstGeom prst="parallelogram">
            <a:avLst>
              <a:gd name="adj" fmla="val 264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DEBC8C-C47C-47D5-A51B-CF9C51672952}"/>
              </a:ext>
            </a:extLst>
          </p:cNvPr>
          <p:cNvSpPr/>
          <p:nvPr/>
        </p:nvSpPr>
        <p:spPr>
          <a:xfrm>
            <a:off x="6302985" y="2734734"/>
            <a:ext cx="457200" cy="13885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Direct Access Storage 22">
            <a:extLst>
              <a:ext uri="{FF2B5EF4-FFF2-40B4-BE49-F238E27FC236}">
                <a16:creationId xmlns:a16="http://schemas.microsoft.com/office/drawing/2014/main" id="{AE93F671-501F-4687-AFE9-197A935B50EC}"/>
              </a:ext>
            </a:extLst>
          </p:cNvPr>
          <p:cNvSpPr/>
          <p:nvPr/>
        </p:nvSpPr>
        <p:spPr>
          <a:xfrm>
            <a:off x="3589865" y="3251199"/>
            <a:ext cx="1039879" cy="355600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50966-FAE3-4562-B3AF-EF797208257C}"/>
              </a:ext>
            </a:extLst>
          </p:cNvPr>
          <p:cNvSpPr txBox="1"/>
          <p:nvPr/>
        </p:nvSpPr>
        <p:spPr>
          <a:xfrm>
            <a:off x="3517580" y="3574056"/>
            <a:ext cx="1112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Optical Fiber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73E8F2-F32F-48DE-B1E0-F17595D7D489}"/>
              </a:ext>
            </a:extLst>
          </p:cNvPr>
          <p:cNvCxnSpPr>
            <a:cxnSpLocks/>
            <a:stCxn id="21" idx="7"/>
            <a:endCxn id="21" idx="3"/>
          </p:cNvCxnSpPr>
          <p:nvPr/>
        </p:nvCxnSpPr>
        <p:spPr>
          <a:xfrm flipH="1">
            <a:off x="6369940" y="2938080"/>
            <a:ext cx="323290" cy="98183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8BE5B5-4D49-46CB-A3D4-0703C8316A8E}"/>
              </a:ext>
            </a:extLst>
          </p:cNvPr>
          <p:cNvCxnSpPr>
            <a:cxnSpLocks/>
            <a:stCxn id="12" idx="7"/>
            <a:endCxn id="12" idx="3"/>
          </p:cNvCxnSpPr>
          <p:nvPr/>
        </p:nvCxnSpPr>
        <p:spPr>
          <a:xfrm flipH="1">
            <a:off x="7856289" y="2570966"/>
            <a:ext cx="323290" cy="1716067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8BBEA7C-962B-4F28-9D10-EE2CF70EDD1A}"/>
              </a:ext>
            </a:extLst>
          </p:cNvPr>
          <p:cNvSpPr/>
          <p:nvPr/>
        </p:nvSpPr>
        <p:spPr>
          <a:xfrm>
            <a:off x="6306770" y="2733007"/>
            <a:ext cx="457200" cy="13885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D6BF17-2269-4F62-ABBD-52B1A55E62CE}"/>
              </a:ext>
            </a:extLst>
          </p:cNvPr>
          <p:cNvSpPr txBox="1"/>
          <p:nvPr/>
        </p:nvSpPr>
        <p:spPr>
          <a:xfrm rot="17282716">
            <a:off x="6185597" y="3295956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5.4cm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2E88DB-9E28-4CCF-81A9-84AE67A921D5}"/>
              </a:ext>
            </a:extLst>
          </p:cNvPr>
          <p:cNvSpPr txBox="1"/>
          <p:nvPr/>
        </p:nvSpPr>
        <p:spPr>
          <a:xfrm rot="16942354">
            <a:off x="7685467" y="3209293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8.4cm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EC71CA-10E6-476D-BE99-B47DC85B6760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flipV="1">
            <a:off x="6479124" y="2013477"/>
            <a:ext cx="1593843" cy="3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D262041-A314-4AC9-A30A-B6D3F35F4F49}"/>
              </a:ext>
            </a:extLst>
          </p:cNvPr>
          <p:cNvSpPr txBox="1"/>
          <p:nvPr/>
        </p:nvSpPr>
        <p:spPr>
          <a:xfrm>
            <a:off x="7004729" y="1797475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6cm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BA3F8A-DEAC-4284-9CE4-E1DF028E736A}"/>
              </a:ext>
            </a:extLst>
          </p:cNvPr>
          <p:cNvCxnSpPr>
            <a:cxnSpLocks/>
          </p:cNvCxnSpPr>
          <p:nvPr/>
        </p:nvCxnSpPr>
        <p:spPr>
          <a:xfrm>
            <a:off x="4441952" y="3426761"/>
            <a:ext cx="4359148" cy="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10654B-67C8-4FF1-9EF0-427358F9A769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535370" y="2733007"/>
            <a:ext cx="226573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51E6A9B9-105F-4C1E-91FB-361C0EEDB7F3}"/>
              </a:ext>
            </a:extLst>
          </p:cNvPr>
          <p:cNvSpPr/>
          <p:nvPr/>
        </p:nvSpPr>
        <p:spPr>
          <a:xfrm>
            <a:off x="5931617" y="2132017"/>
            <a:ext cx="1199936" cy="1199936"/>
          </a:xfrm>
          <a:prstGeom prst="arc">
            <a:avLst>
              <a:gd name="adj1" fmla="val 20413970"/>
              <a:gd name="adj2" fmla="val 0"/>
            </a:avLst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FD0C89-4C39-4325-A4F8-0B7C0B7E6333}"/>
              </a:ext>
            </a:extLst>
          </p:cNvPr>
          <p:cNvSpPr txBox="1"/>
          <p:nvPr/>
        </p:nvSpPr>
        <p:spPr>
          <a:xfrm>
            <a:off x="7161769" y="2486608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050" dirty="0"/>
              <a:t>θ</a:t>
            </a:r>
            <a:endParaRPr lang="en-IN" sz="1050" dirty="0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F0CFC8D1-2CA4-4828-98DF-5047410231C0}"/>
              </a:ext>
            </a:extLst>
          </p:cNvPr>
          <p:cNvSpPr/>
          <p:nvPr/>
        </p:nvSpPr>
        <p:spPr>
          <a:xfrm>
            <a:off x="3841984" y="2826793"/>
            <a:ext cx="1199936" cy="1199936"/>
          </a:xfrm>
          <a:prstGeom prst="arc">
            <a:avLst>
              <a:gd name="adj1" fmla="val 20413970"/>
              <a:gd name="adj2" fmla="val 0"/>
            </a:avLst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EAECAB-C058-4CFB-8411-F4D24816AB8E}"/>
              </a:ext>
            </a:extLst>
          </p:cNvPr>
          <p:cNvSpPr txBox="1"/>
          <p:nvPr/>
        </p:nvSpPr>
        <p:spPr>
          <a:xfrm>
            <a:off x="5048461" y="3186439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050" dirty="0"/>
              <a:t>θ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63990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Mukhopadhyay</dc:creator>
  <cp:lastModifiedBy>Aritra Mukhopadhyay</cp:lastModifiedBy>
  <cp:revision>3</cp:revision>
  <dcterms:created xsi:type="dcterms:W3CDTF">2023-08-17T09:48:40Z</dcterms:created>
  <dcterms:modified xsi:type="dcterms:W3CDTF">2023-08-17T12:09:11Z</dcterms:modified>
</cp:coreProperties>
</file>