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235" y="-2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050E-F69D-4733-809B-9931B1BA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C2F5-78D9-4006-AA5C-DF06AB770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E78E-9EE1-4FD7-8EE5-E27BF0AB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AD54-03B4-4A54-B1D1-24935AB8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D03C-05E6-4568-8B16-BAE85D4B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7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8A6B-B59B-46EC-9B7B-D091877F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C658E-632B-41B1-B710-A3411E466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10EB-73A7-4678-B703-53F019D2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EDE6-013F-4456-BFB0-8956E00A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183B-D3F9-45A1-9833-9137738C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3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CF577-C035-45B4-B8DD-8EE33AB14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427CA-5D22-4A76-BF17-6F574F47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3C94-E261-4664-8E43-1FAF040A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4DEA-CB95-4345-8C34-666DF610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5A42-DA54-4ED4-8B95-02FFE21F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A28A-D2B9-4B9E-B41A-94FEFB05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5882-70B7-4BD8-8295-CD117E22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22C9-13CF-4E08-83C5-1EF1AD0C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C120-90A6-402B-A5E8-E842B9CD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3D26-0997-4EDF-9A3A-ECB35193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66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95C0-2EFE-4390-AE98-CFE6AB77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5AA2-CA67-4E96-9C70-4A0EA5A9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D46A-B76F-4390-9828-C348888A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A48D-E0B0-4A56-8C79-FC53D1C3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4D48-2876-4167-90CE-6C4ECA7C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2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53CB-8FBE-4256-B9DF-F7F8F3E9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20CF-52CD-43C0-AF17-424BFDD4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844F8-823D-466B-9B4D-EEC2F554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F24BA-343E-44D3-A5A8-64A75794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5B83-BC21-4836-AC7C-E795148E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13EE-0F0E-46CA-8761-FF4AB863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0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533B-F991-4BC2-A057-0E66FAD4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2FC04-76A2-463E-AF6E-EA197FDE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D2933-4722-429D-94FB-768D2AE26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A6F0B-5DF8-49F1-B169-AC969948B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8547-4693-4077-B7BA-74636C9B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3826D-2D38-400A-A23A-DAA9CC08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00CF6-859D-42F1-8E7A-D1FD87DE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F48CC-A98C-4398-8931-33EA991F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4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063C-7658-465E-A36B-E28B197F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E6F96-FEAB-4DAC-BE67-27C2FB5C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B4E2C-F7F5-42EB-9C88-3C9CAD60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DAF4C-CFA8-4528-AEC6-0B17008A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F4BA9-5C4C-44D8-9FD1-43AAE01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9CA9-D488-40AE-BEA0-72CF2E7C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4D599-94B0-4C67-A797-117169EF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9666-CAA2-4073-A77F-056A6225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FE23-A941-4420-9724-74336CF6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2F285-5390-4E01-B06D-9B78C1E89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F66C3-CF8E-417D-BF5B-502DFD3C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21C18-2965-461B-A5D4-384B30C4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EBB05-491B-498A-9B1C-5D972FE0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3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0A06-E509-48E6-B397-762D79A7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49226-09D4-423B-9246-60EA27C62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EDC48-2BF6-44AC-A5BC-FA03A1036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5174F-022F-40F1-B378-CB3F7DD1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DF69-0439-40BF-AEA8-9271EB8D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437D-98B6-4198-95DB-A12FE651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2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FC06A-7F9E-44FB-ADF6-707E0503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01A03-3CA7-4993-B961-BC231429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0FFF-49ED-4F7E-809D-23071EC7F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1FF4-FDED-41A2-B924-342C81F38F0E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005D-4C92-4E47-B84A-83B4925D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BFBC-3AC5-43CD-8E8D-6D23A1E86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6FFA-6D9D-40C2-A56C-7204234A7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8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49106-4EE7-43FB-9D9F-AD99061C0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12" y="3836895"/>
            <a:ext cx="1707317" cy="14261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799AAD6-7B66-4908-BC70-98C84285981C}"/>
              </a:ext>
            </a:extLst>
          </p:cNvPr>
          <p:cNvSpPr/>
          <p:nvPr/>
        </p:nvSpPr>
        <p:spPr>
          <a:xfrm>
            <a:off x="6497221" y="2368941"/>
            <a:ext cx="66675" cy="66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8A3CF-C30A-4A9A-9993-F675D296ECDC}"/>
              </a:ext>
            </a:extLst>
          </p:cNvPr>
          <p:cNvSpPr txBox="1"/>
          <p:nvPr/>
        </p:nvSpPr>
        <p:spPr>
          <a:xfrm>
            <a:off x="6592246" y="2199682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stimulus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96F6AA-82F2-406B-9D29-904FB1858C7D}"/>
              </a:ext>
            </a:extLst>
          </p:cNvPr>
          <p:cNvCxnSpPr>
            <a:cxnSpLocks/>
          </p:cNvCxnSpPr>
          <p:nvPr/>
        </p:nvCxnSpPr>
        <p:spPr>
          <a:xfrm flipH="1">
            <a:off x="5283200" y="2526030"/>
            <a:ext cx="1149985" cy="1202690"/>
          </a:xfrm>
          <a:prstGeom prst="line">
            <a:avLst/>
          </a:prstGeom>
          <a:ln w="38100" cap="flat" cmpd="sng" algn="ctr">
            <a:solidFill>
              <a:srgbClr val="FF9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17B995-FD1E-4D03-9D21-9EB8F8B20E6E}"/>
              </a:ext>
            </a:extLst>
          </p:cNvPr>
          <p:cNvCxnSpPr>
            <a:cxnSpLocks/>
          </p:cNvCxnSpPr>
          <p:nvPr/>
        </p:nvCxnSpPr>
        <p:spPr>
          <a:xfrm flipH="1">
            <a:off x="4218623" y="2486025"/>
            <a:ext cx="2166937" cy="1242695"/>
          </a:xfrm>
          <a:prstGeom prst="line">
            <a:avLst/>
          </a:prstGeom>
          <a:ln w="38100" cap="flat" cmpd="sng" algn="ctr">
            <a:solidFill>
              <a:srgbClr val="FF9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5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Aritra Mukhopadhyay</cp:lastModifiedBy>
  <cp:revision>2</cp:revision>
  <dcterms:created xsi:type="dcterms:W3CDTF">2022-08-02T14:32:17Z</dcterms:created>
  <dcterms:modified xsi:type="dcterms:W3CDTF">2022-08-02T14:34:38Z</dcterms:modified>
</cp:coreProperties>
</file>