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400" d="100"/>
          <a:sy n="400" d="100"/>
        </p:scale>
        <p:origin x="-6355" y="-6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6E07-8E6D-4E56-83DA-095F6517C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4DE8B-DF1F-49FB-899A-E66BEB076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00A6F-8C5C-4C0B-BD17-792F6F21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9D72-DB20-4DE3-BF0E-26C5109640A2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CC97E-0737-48F4-B9DF-A07978D4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59583-A7BF-4F64-988C-966307A4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AAD7-E7BD-466D-B186-2576FF890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46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1588-3B00-4D6C-997C-0FE21E9F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D02CE-1D58-44E2-9947-ECB38AF1E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DA14C-90FC-4BAE-9904-48EB44C8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9D72-DB20-4DE3-BF0E-26C5109640A2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8BBB0-2BDF-439C-AE16-5229A797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8285C-52D6-4F60-96C3-72F9F03B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AAD7-E7BD-466D-B186-2576FF890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41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B6A69-C57B-4411-A5DF-0B4273C74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83519-E1C6-43CB-988B-5B509064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F9567-DBFB-465A-9D2C-8C438D12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9D72-DB20-4DE3-BF0E-26C5109640A2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68F9D-4979-4D6F-9369-F9353131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3749D-BFA6-4A4F-9A8B-16C00190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AAD7-E7BD-466D-B186-2576FF890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71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7C3F-26B0-49A0-805E-B853725D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A598-EC58-4D5B-A4F1-F2300051F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E6B55-B7DF-464A-883C-54A5E206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9D72-DB20-4DE3-BF0E-26C5109640A2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DC209-B49C-4DDF-98B2-E348FB7E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5D43F-A0A7-48E9-81F2-8B532571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AAD7-E7BD-466D-B186-2576FF890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3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DEBC-F86C-4E62-B31D-CA86EC83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0347F-C0B0-4DDD-84B7-85504AA0D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9BFB7-B29F-4EB0-BF11-9A94E37B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9D72-DB20-4DE3-BF0E-26C5109640A2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FAD32-1504-4926-A182-C9ACBF47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9C4B6-5A5E-4F71-9F9C-1F3DC9B4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AAD7-E7BD-466D-B186-2576FF890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5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7D3F-39C8-4544-99A2-64702E9A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CF87B-429E-4BFE-A3DB-445F125FB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6D5FC-8577-4AA1-9B5F-3FD2EDB72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69E08-4683-4D50-921F-935A3DB6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9D72-DB20-4DE3-BF0E-26C5109640A2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F8E61-3313-49CE-B259-074B01C8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C92B5-52E3-4298-B1A6-49E2FD30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AAD7-E7BD-466D-B186-2576FF890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28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985D-B353-4819-90D6-DC0143DC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BC824-3CD4-409E-B8AE-49D755A54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6814B-43E1-410B-AB24-BC55E09D7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97693-E2F8-45E4-B617-4B02F3506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85BEB0-B958-45DB-B82A-C6FA1457E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2A3DC-426D-471F-B97E-D7F9A115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9D72-DB20-4DE3-BF0E-26C5109640A2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75F02-E2DF-43FC-AD82-E685807F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698EE-9205-42B2-9A5E-95FD9EA9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AAD7-E7BD-466D-B186-2576FF890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09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3AD4-B431-4F08-B7D2-2E685846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915BFB-E5BF-4E25-B188-45E8D2F2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9D72-DB20-4DE3-BF0E-26C5109640A2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0814D-C798-4FA8-BDBF-9228A4B2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BAC77-72A1-4CB7-B92A-6D5D976B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AAD7-E7BD-466D-B186-2576FF890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85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49E35-928D-404B-B293-6D931321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9D72-DB20-4DE3-BF0E-26C5109640A2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55DB0-9EF0-4F45-9BDE-7B40DE90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D0DCA-E7B8-48ED-9903-2E523587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AAD7-E7BD-466D-B186-2576FF890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91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72646-0B49-498D-9497-3EDC106B8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2B1FA-E512-4F04-817B-75BC9918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EF90B-D2AE-46FA-9B83-19A33EA9C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AD61F-4B26-40DC-B99F-CF8F54F9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9D72-DB20-4DE3-BF0E-26C5109640A2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44FDD-61BB-4AD7-AFD6-B618DA5A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57C96-EFCB-4C6D-8551-5510F187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AAD7-E7BD-466D-B186-2576FF890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56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83B5-E7CD-4CE3-9405-C935FB95A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754B2-FA66-4025-869F-E75F57D5D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D5193-0861-4F83-95FB-1127521BB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3BAAB-5296-4C05-8292-4CE8C3AD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9D72-DB20-4DE3-BF0E-26C5109640A2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D415D-7E41-43A2-AD7F-2BD6DA03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34938-E79F-4AC3-BD77-24217036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AAD7-E7BD-466D-B186-2576FF890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03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D099C-1EC4-496E-B4D2-0DC471AE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A9376-E44B-484A-B51A-6C78E1D9C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735E9-0356-4B91-AE63-3B1DFAEFD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89D72-DB20-4DE3-BF0E-26C5109640A2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A7F39-5C3F-49A4-9A15-0E676AE63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A769B-6A9F-47A4-AA94-3F23DC748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1AAD7-E7BD-466D-B186-2576FF890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47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6B77C45-7C83-498D-BBF4-1BA17E4E865A}"/>
              </a:ext>
            </a:extLst>
          </p:cNvPr>
          <p:cNvGrpSpPr/>
          <p:nvPr/>
        </p:nvGrpSpPr>
        <p:grpSpPr>
          <a:xfrm>
            <a:off x="2602230" y="2581836"/>
            <a:ext cx="2828924" cy="1208994"/>
            <a:chOff x="2602230" y="2581836"/>
            <a:chExt cx="2828924" cy="120899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7A08752-A37B-41C3-8122-28BAEE5191D9}"/>
                </a:ext>
              </a:extLst>
            </p:cNvPr>
            <p:cNvSpPr/>
            <p:nvPr/>
          </p:nvSpPr>
          <p:spPr>
            <a:xfrm>
              <a:off x="2883498" y="2581836"/>
              <a:ext cx="2019972" cy="1208994"/>
            </a:xfrm>
            <a:custGeom>
              <a:avLst/>
              <a:gdLst>
                <a:gd name="connsiteX0" fmla="*/ 0 w 2545977"/>
                <a:gd name="connsiteY0" fmla="*/ 0 h 1201271"/>
                <a:gd name="connsiteX1" fmla="*/ 2545977 w 2545977"/>
                <a:gd name="connsiteY1" fmla="*/ 0 h 1201271"/>
                <a:gd name="connsiteX2" fmla="*/ 2545977 w 2545977"/>
                <a:gd name="connsiteY2" fmla="*/ 1201271 h 1201271"/>
                <a:gd name="connsiteX3" fmla="*/ 53789 w 2545977"/>
                <a:gd name="connsiteY3" fmla="*/ 1201271 h 1201271"/>
                <a:gd name="connsiteX4" fmla="*/ 53789 w 2545977"/>
                <a:gd name="connsiteY4" fmla="*/ 815789 h 1201271"/>
                <a:gd name="connsiteX5" fmla="*/ 753036 w 2545977"/>
                <a:gd name="connsiteY5" fmla="*/ 815789 h 1201271"/>
                <a:gd name="connsiteX6" fmla="*/ 753036 w 2545977"/>
                <a:gd name="connsiteY6" fmla="*/ 493059 h 1201271"/>
                <a:gd name="connsiteX7" fmla="*/ 35859 w 2545977"/>
                <a:gd name="connsiteY7" fmla="*/ 493059 h 1201271"/>
                <a:gd name="connsiteX8" fmla="*/ 0 w 2545977"/>
                <a:gd name="connsiteY8" fmla="*/ 0 h 1201271"/>
                <a:gd name="connsiteX0" fmla="*/ 8965 w 2554942"/>
                <a:gd name="connsiteY0" fmla="*/ 0 h 1201271"/>
                <a:gd name="connsiteX1" fmla="*/ 2554942 w 2554942"/>
                <a:gd name="connsiteY1" fmla="*/ 0 h 1201271"/>
                <a:gd name="connsiteX2" fmla="*/ 2554942 w 2554942"/>
                <a:gd name="connsiteY2" fmla="*/ 1201271 h 1201271"/>
                <a:gd name="connsiteX3" fmla="*/ 62754 w 2554942"/>
                <a:gd name="connsiteY3" fmla="*/ 1201271 h 1201271"/>
                <a:gd name="connsiteX4" fmla="*/ 62754 w 2554942"/>
                <a:gd name="connsiteY4" fmla="*/ 815789 h 1201271"/>
                <a:gd name="connsiteX5" fmla="*/ 762001 w 2554942"/>
                <a:gd name="connsiteY5" fmla="*/ 815789 h 1201271"/>
                <a:gd name="connsiteX6" fmla="*/ 762001 w 2554942"/>
                <a:gd name="connsiteY6" fmla="*/ 493059 h 1201271"/>
                <a:gd name="connsiteX7" fmla="*/ 0 w 2554942"/>
                <a:gd name="connsiteY7" fmla="*/ 519954 h 1201271"/>
                <a:gd name="connsiteX8" fmla="*/ 8965 w 2554942"/>
                <a:gd name="connsiteY8" fmla="*/ 0 h 1201271"/>
                <a:gd name="connsiteX0" fmla="*/ 0 w 2545977"/>
                <a:gd name="connsiteY0" fmla="*/ 0 h 1201271"/>
                <a:gd name="connsiteX1" fmla="*/ 2545977 w 2545977"/>
                <a:gd name="connsiteY1" fmla="*/ 0 h 1201271"/>
                <a:gd name="connsiteX2" fmla="*/ 2545977 w 2545977"/>
                <a:gd name="connsiteY2" fmla="*/ 1201271 h 1201271"/>
                <a:gd name="connsiteX3" fmla="*/ 53789 w 2545977"/>
                <a:gd name="connsiteY3" fmla="*/ 1201271 h 1201271"/>
                <a:gd name="connsiteX4" fmla="*/ 53789 w 2545977"/>
                <a:gd name="connsiteY4" fmla="*/ 815789 h 1201271"/>
                <a:gd name="connsiteX5" fmla="*/ 753036 w 2545977"/>
                <a:gd name="connsiteY5" fmla="*/ 815789 h 1201271"/>
                <a:gd name="connsiteX6" fmla="*/ 753036 w 2545977"/>
                <a:gd name="connsiteY6" fmla="*/ 493059 h 1201271"/>
                <a:gd name="connsiteX7" fmla="*/ 17929 w 2545977"/>
                <a:gd name="connsiteY7" fmla="*/ 493060 h 1201271"/>
                <a:gd name="connsiteX8" fmla="*/ 0 w 2545977"/>
                <a:gd name="connsiteY8" fmla="*/ 0 h 1201271"/>
                <a:gd name="connsiteX0" fmla="*/ 0 w 2545977"/>
                <a:gd name="connsiteY0" fmla="*/ 0 h 1201271"/>
                <a:gd name="connsiteX1" fmla="*/ 2545977 w 2545977"/>
                <a:gd name="connsiteY1" fmla="*/ 0 h 1201271"/>
                <a:gd name="connsiteX2" fmla="*/ 2545977 w 2545977"/>
                <a:gd name="connsiteY2" fmla="*/ 1201271 h 1201271"/>
                <a:gd name="connsiteX3" fmla="*/ 53789 w 2545977"/>
                <a:gd name="connsiteY3" fmla="*/ 1201271 h 1201271"/>
                <a:gd name="connsiteX4" fmla="*/ 53789 w 2545977"/>
                <a:gd name="connsiteY4" fmla="*/ 815789 h 1201271"/>
                <a:gd name="connsiteX5" fmla="*/ 753036 w 2545977"/>
                <a:gd name="connsiteY5" fmla="*/ 815789 h 1201271"/>
                <a:gd name="connsiteX6" fmla="*/ 753036 w 2545977"/>
                <a:gd name="connsiteY6" fmla="*/ 493059 h 1201271"/>
                <a:gd name="connsiteX7" fmla="*/ 2689 w 2545977"/>
                <a:gd name="connsiteY7" fmla="*/ 472105 h 1201271"/>
                <a:gd name="connsiteX8" fmla="*/ 0 w 2545977"/>
                <a:gd name="connsiteY8" fmla="*/ 0 h 1201271"/>
                <a:gd name="connsiteX0" fmla="*/ 0 w 2545977"/>
                <a:gd name="connsiteY0" fmla="*/ 0 h 1201271"/>
                <a:gd name="connsiteX1" fmla="*/ 2545977 w 2545977"/>
                <a:gd name="connsiteY1" fmla="*/ 0 h 1201271"/>
                <a:gd name="connsiteX2" fmla="*/ 2545977 w 2545977"/>
                <a:gd name="connsiteY2" fmla="*/ 1201271 h 1201271"/>
                <a:gd name="connsiteX3" fmla="*/ 53789 w 2545977"/>
                <a:gd name="connsiteY3" fmla="*/ 1201271 h 1201271"/>
                <a:gd name="connsiteX4" fmla="*/ 53789 w 2545977"/>
                <a:gd name="connsiteY4" fmla="*/ 815789 h 1201271"/>
                <a:gd name="connsiteX5" fmla="*/ 753036 w 2545977"/>
                <a:gd name="connsiteY5" fmla="*/ 815789 h 1201271"/>
                <a:gd name="connsiteX6" fmla="*/ 754941 w 2545977"/>
                <a:gd name="connsiteY6" fmla="*/ 454959 h 1201271"/>
                <a:gd name="connsiteX7" fmla="*/ 2689 w 2545977"/>
                <a:gd name="connsiteY7" fmla="*/ 472105 h 1201271"/>
                <a:gd name="connsiteX8" fmla="*/ 0 w 2545977"/>
                <a:gd name="connsiteY8" fmla="*/ 0 h 1201271"/>
                <a:gd name="connsiteX0" fmla="*/ 3137 w 2549114"/>
                <a:gd name="connsiteY0" fmla="*/ 0 h 1201271"/>
                <a:gd name="connsiteX1" fmla="*/ 2549114 w 2549114"/>
                <a:gd name="connsiteY1" fmla="*/ 0 h 1201271"/>
                <a:gd name="connsiteX2" fmla="*/ 2549114 w 2549114"/>
                <a:gd name="connsiteY2" fmla="*/ 1201271 h 1201271"/>
                <a:gd name="connsiteX3" fmla="*/ 56926 w 2549114"/>
                <a:gd name="connsiteY3" fmla="*/ 1201271 h 1201271"/>
                <a:gd name="connsiteX4" fmla="*/ 56926 w 2549114"/>
                <a:gd name="connsiteY4" fmla="*/ 815789 h 1201271"/>
                <a:gd name="connsiteX5" fmla="*/ 756173 w 2549114"/>
                <a:gd name="connsiteY5" fmla="*/ 815789 h 1201271"/>
                <a:gd name="connsiteX6" fmla="*/ 758078 w 2549114"/>
                <a:gd name="connsiteY6" fmla="*/ 454959 h 1201271"/>
                <a:gd name="connsiteX7" fmla="*/ 111 w 2549114"/>
                <a:gd name="connsiteY7" fmla="*/ 437815 h 1201271"/>
                <a:gd name="connsiteX8" fmla="*/ 3137 w 2549114"/>
                <a:gd name="connsiteY8" fmla="*/ 0 h 1201271"/>
                <a:gd name="connsiteX0" fmla="*/ 1295 w 2547272"/>
                <a:gd name="connsiteY0" fmla="*/ 0 h 1201271"/>
                <a:gd name="connsiteX1" fmla="*/ 2547272 w 2547272"/>
                <a:gd name="connsiteY1" fmla="*/ 0 h 1201271"/>
                <a:gd name="connsiteX2" fmla="*/ 2547272 w 2547272"/>
                <a:gd name="connsiteY2" fmla="*/ 1201271 h 1201271"/>
                <a:gd name="connsiteX3" fmla="*/ 55084 w 2547272"/>
                <a:gd name="connsiteY3" fmla="*/ 1201271 h 1201271"/>
                <a:gd name="connsiteX4" fmla="*/ 55084 w 2547272"/>
                <a:gd name="connsiteY4" fmla="*/ 815789 h 1201271"/>
                <a:gd name="connsiteX5" fmla="*/ 754331 w 2547272"/>
                <a:gd name="connsiteY5" fmla="*/ 815789 h 1201271"/>
                <a:gd name="connsiteX6" fmla="*/ 756236 w 2547272"/>
                <a:gd name="connsiteY6" fmla="*/ 454959 h 1201271"/>
                <a:gd name="connsiteX7" fmla="*/ 174 w 2547272"/>
                <a:gd name="connsiteY7" fmla="*/ 453055 h 1201271"/>
                <a:gd name="connsiteX8" fmla="*/ 1295 w 2547272"/>
                <a:gd name="connsiteY8" fmla="*/ 0 h 1201271"/>
                <a:gd name="connsiteX0" fmla="*/ 1295 w 2547272"/>
                <a:gd name="connsiteY0" fmla="*/ 0 h 1201271"/>
                <a:gd name="connsiteX1" fmla="*/ 2547272 w 2547272"/>
                <a:gd name="connsiteY1" fmla="*/ 0 h 1201271"/>
                <a:gd name="connsiteX2" fmla="*/ 2547272 w 2547272"/>
                <a:gd name="connsiteY2" fmla="*/ 1201271 h 1201271"/>
                <a:gd name="connsiteX3" fmla="*/ 55084 w 2547272"/>
                <a:gd name="connsiteY3" fmla="*/ 1201271 h 1201271"/>
                <a:gd name="connsiteX4" fmla="*/ 36034 w 2547272"/>
                <a:gd name="connsiteY4" fmla="*/ 815789 h 1201271"/>
                <a:gd name="connsiteX5" fmla="*/ 754331 w 2547272"/>
                <a:gd name="connsiteY5" fmla="*/ 815789 h 1201271"/>
                <a:gd name="connsiteX6" fmla="*/ 756236 w 2547272"/>
                <a:gd name="connsiteY6" fmla="*/ 454959 h 1201271"/>
                <a:gd name="connsiteX7" fmla="*/ 174 w 2547272"/>
                <a:gd name="connsiteY7" fmla="*/ 453055 h 1201271"/>
                <a:gd name="connsiteX8" fmla="*/ 1295 w 2547272"/>
                <a:gd name="connsiteY8" fmla="*/ 0 h 1201271"/>
                <a:gd name="connsiteX0" fmla="*/ 1295 w 2547272"/>
                <a:gd name="connsiteY0" fmla="*/ 0 h 1201271"/>
                <a:gd name="connsiteX1" fmla="*/ 2547272 w 2547272"/>
                <a:gd name="connsiteY1" fmla="*/ 0 h 1201271"/>
                <a:gd name="connsiteX2" fmla="*/ 2547272 w 2547272"/>
                <a:gd name="connsiteY2" fmla="*/ 1201271 h 1201271"/>
                <a:gd name="connsiteX3" fmla="*/ 24604 w 2547272"/>
                <a:gd name="connsiteY3" fmla="*/ 1199366 h 1201271"/>
                <a:gd name="connsiteX4" fmla="*/ 36034 w 2547272"/>
                <a:gd name="connsiteY4" fmla="*/ 815789 h 1201271"/>
                <a:gd name="connsiteX5" fmla="*/ 754331 w 2547272"/>
                <a:gd name="connsiteY5" fmla="*/ 815789 h 1201271"/>
                <a:gd name="connsiteX6" fmla="*/ 756236 w 2547272"/>
                <a:gd name="connsiteY6" fmla="*/ 454959 h 1201271"/>
                <a:gd name="connsiteX7" fmla="*/ 174 w 2547272"/>
                <a:gd name="connsiteY7" fmla="*/ 453055 h 1201271"/>
                <a:gd name="connsiteX8" fmla="*/ 1295 w 2547272"/>
                <a:gd name="connsiteY8" fmla="*/ 0 h 1201271"/>
                <a:gd name="connsiteX0" fmla="*/ 1295 w 2547272"/>
                <a:gd name="connsiteY0" fmla="*/ 0 h 1201271"/>
                <a:gd name="connsiteX1" fmla="*/ 2547272 w 2547272"/>
                <a:gd name="connsiteY1" fmla="*/ 0 h 1201271"/>
                <a:gd name="connsiteX2" fmla="*/ 2547272 w 2547272"/>
                <a:gd name="connsiteY2" fmla="*/ 1201271 h 1201271"/>
                <a:gd name="connsiteX3" fmla="*/ 24604 w 2547272"/>
                <a:gd name="connsiteY3" fmla="*/ 1199366 h 1201271"/>
                <a:gd name="connsiteX4" fmla="*/ 20794 w 2547272"/>
                <a:gd name="connsiteY4" fmla="*/ 817694 h 1201271"/>
                <a:gd name="connsiteX5" fmla="*/ 754331 w 2547272"/>
                <a:gd name="connsiteY5" fmla="*/ 815789 h 1201271"/>
                <a:gd name="connsiteX6" fmla="*/ 756236 w 2547272"/>
                <a:gd name="connsiteY6" fmla="*/ 454959 h 1201271"/>
                <a:gd name="connsiteX7" fmla="*/ 174 w 2547272"/>
                <a:gd name="connsiteY7" fmla="*/ 453055 h 1201271"/>
                <a:gd name="connsiteX8" fmla="*/ 1295 w 2547272"/>
                <a:gd name="connsiteY8" fmla="*/ 0 h 1201271"/>
                <a:gd name="connsiteX0" fmla="*/ 1295 w 2547272"/>
                <a:gd name="connsiteY0" fmla="*/ 0 h 1201271"/>
                <a:gd name="connsiteX1" fmla="*/ 2547272 w 2547272"/>
                <a:gd name="connsiteY1" fmla="*/ 0 h 1201271"/>
                <a:gd name="connsiteX2" fmla="*/ 2547272 w 2547272"/>
                <a:gd name="connsiteY2" fmla="*/ 1201271 h 1201271"/>
                <a:gd name="connsiteX3" fmla="*/ 24604 w 2547272"/>
                <a:gd name="connsiteY3" fmla="*/ 1199366 h 1201271"/>
                <a:gd name="connsiteX4" fmla="*/ 1744 w 2547272"/>
                <a:gd name="connsiteY4" fmla="*/ 821504 h 1201271"/>
                <a:gd name="connsiteX5" fmla="*/ 754331 w 2547272"/>
                <a:gd name="connsiteY5" fmla="*/ 815789 h 1201271"/>
                <a:gd name="connsiteX6" fmla="*/ 756236 w 2547272"/>
                <a:gd name="connsiteY6" fmla="*/ 454959 h 1201271"/>
                <a:gd name="connsiteX7" fmla="*/ 174 w 2547272"/>
                <a:gd name="connsiteY7" fmla="*/ 453055 h 1201271"/>
                <a:gd name="connsiteX8" fmla="*/ 1295 w 2547272"/>
                <a:gd name="connsiteY8" fmla="*/ 0 h 1201271"/>
                <a:gd name="connsiteX0" fmla="*/ 1295 w 2547272"/>
                <a:gd name="connsiteY0" fmla="*/ 0 h 1203176"/>
                <a:gd name="connsiteX1" fmla="*/ 2547272 w 2547272"/>
                <a:gd name="connsiteY1" fmla="*/ 0 h 1203176"/>
                <a:gd name="connsiteX2" fmla="*/ 2547272 w 2547272"/>
                <a:gd name="connsiteY2" fmla="*/ 1201271 h 1203176"/>
                <a:gd name="connsiteX3" fmla="*/ 1744 w 2547272"/>
                <a:gd name="connsiteY3" fmla="*/ 1203176 h 1203176"/>
                <a:gd name="connsiteX4" fmla="*/ 1744 w 2547272"/>
                <a:gd name="connsiteY4" fmla="*/ 821504 h 1203176"/>
                <a:gd name="connsiteX5" fmla="*/ 754331 w 2547272"/>
                <a:gd name="connsiteY5" fmla="*/ 815789 h 1203176"/>
                <a:gd name="connsiteX6" fmla="*/ 756236 w 2547272"/>
                <a:gd name="connsiteY6" fmla="*/ 454959 h 1203176"/>
                <a:gd name="connsiteX7" fmla="*/ 174 w 2547272"/>
                <a:gd name="connsiteY7" fmla="*/ 453055 h 1203176"/>
                <a:gd name="connsiteX8" fmla="*/ 1295 w 2547272"/>
                <a:gd name="connsiteY8" fmla="*/ 0 h 1203176"/>
                <a:gd name="connsiteX0" fmla="*/ 1295 w 2547272"/>
                <a:gd name="connsiteY0" fmla="*/ 0 h 1203176"/>
                <a:gd name="connsiteX1" fmla="*/ 2547272 w 2547272"/>
                <a:gd name="connsiteY1" fmla="*/ 0 h 1203176"/>
                <a:gd name="connsiteX2" fmla="*/ 2547272 w 2547272"/>
                <a:gd name="connsiteY2" fmla="*/ 1201271 h 1203176"/>
                <a:gd name="connsiteX3" fmla="*/ 1744 w 2547272"/>
                <a:gd name="connsiteY3" fmla="*/ 1203176 h 1203176"/>
                <a:gd name="connsiteX4" fmla="*/ 1744 w 2547272"/>
                <a:gd name="connsiteY4" fmla="*/ 821504 h 1203176"/>
                <a:gd name="connsiteX5" fmla="*/ 754331 w 2547272"/>
                <a:gd name="connsiteY5" fmla="*/ 815789 h 1203176"/>
                <a:gd name="connsiteX6" fmla="*/ 756236 w 2547272"/>
                <a:gd name="connsiteY6" fmla="*/ 454959 h 1203176"/>
                <a:gd name="connsiteX7" fmla="*/ 174 w 2547272"/>
                <a:gd name="connsiteY7" fmla="*/ 371140 h 1203176"/>
                <a:gd name="connsiteX8" fmla="*/ 1295 w 2547272"/>
                <a:gd name="connsiteY8" fmla="*/ 0 h 1203176"/>
                <a:gd name="connsiteX0" fmla="*/ 1295 w 2547272"/>
                <a:gd name="connsiteY0" fmla="*/ 0 h 1203176"/>
                <a:gd name="connsiteX1" fmla="*/ 2547272 w 2547272"/>
                <a:gd name="connsiteY1" fmla="*/ 0 h 1203176"/>
                <a:gd name="connsiteX2" fmla="*/ 2547272 w 2547272"/>
                <a:gd name="connsiteY2" fmla="*/ 1201271 h 1203176"/>
                <a:gd name="connsiteX3" fmla="*/ 1744 w 2547272"/>
                <a:gd name="connsiteY3" fmla="*/ 1203176 h 1203176"/>
                <a:gd name="connsiteX4" fmla="*/ 1744 w 2547272"/>
                <a:gd name="connsiteY4" fmla="*/ 821504 h 1203176"/>
                <a:gd name="connsiteX5" fmla="*/ 754331 w 2547272"/>
                <a:gd name="connsiteY5" fmla="*/ 815789 h 1203176"/>
                <a:gd name="connsiteX6" fmla="*/ 758141 w 2547272"/>
                <a:gd name="connsiteY6" fmla="*/ 380664 h 1203176"/>
                <a:gd name="connsiteX7" fmla="*/ 174 w 2547272"/>
                <a:gd name="connsiteY7" fmla="*/ 371140 h 1203176"/>
                <a:gd name="connsiteX8" fmla="*/ 1295 w 2547272"/>
                <a:gd name="connsiteY8" fmla="*/ 0 h 1203176"/>
                <a:gd name="connsiteX0" fmla="*/ 1295 w 2547272"/>
                <a:gd name="connsiteY0" fmla="*/ 0 h 1203176"/>
                <a:gd name="connsiteX1" fmla="*/ 2547272 w 2547272"/>
                <a:gd name="connsiteY1" fmla="*/ 0 h 1203176"/>
                <a:gd name="connsiteX2" fmla="*/ 2547272 w 2547272"/>
                <a:gd name="connsiteY2" fmla="*/ 1201271 h 1203176"/>
                <a:gd name="connsiteX3" fmla="*/ 1744 w 2547272"/>
                <a:gd name="connsiteY3" fmla="*/ 1203176 h 1203176"/>
                <a:gd name="connsiteX4" fmla="*/ 1744 w 2547272"/>
                <a:gd name="connsiteY4" fmla="*/ 821504 h 1203176"/>
                <a:gd name="connsiteX5" fmla="*/ 761951 w 2547272"/>
                <a:gd name="connsiteY5" fmla="*/ 815789 h 1203176"/>
                <a:gd name="connsiteX6" fmla="*/ 758141 w 2547272"/>
                <a:gd name="connsiteY6" fmla="*/ 380664 h 1203176"/>
                <a:gd name="connsiteX7" fmla="*/ 174 w 2547272"/>
                <a:gd name="connsiteY7" fmla="*/ 371140 h 1203176"/>
                <a:gd name="connsiteX8" fmla="*/ 1295 w 2547272"/>
                <a:gd name="connsiteY8" fmla="*/ 0 h 1203176"/>
                <a:gd name="connsiteX0" fmla="*/ 3137 w 2549114"/>
                <a:gd name="connsiteY0" fmla="*/ 0 h 1203176"/>
                <a:gd name="connsiteX1" fmla="*/ 2549114 w 2549114"/>
                <a:gd name="connsiteY1" fmla="*/ 0 h 1203176"/>
                <a:gd name="connsiteX2" fmla="*/ 2549114 w 2549114"/>
                <a:gd name="connsiteY2" fmla="*/ 1201271 h 1203176"/>
                <a:gd name="connsiteX3" fmla="*/ 3586 w 2549114"/>
                <a:gd name="connsiteY3" fmla="*/ 1203176 h 1203176"/>
                <a:gd name="connsiteX4" fmla="*/ 3586 w 2549114"/>
                <a:gd name="connsiteY4" fmla="*/ 821504 h 1203176"/>
                <a:gd name="connsiteX5" fmla="*/ 763793 w 2549114"/>
                <a:gd name="connsiteY5" fmla="*/ 815789 h 1203176"/>
                <a:gd name="connsiteX6" fmla="*/ 759983 w 2549114"/>
                <a:gd name="connsiteY6" fmla="*/ 380664 h 1203176"/>
                <a:gd name="connsiteX7" fmla="*/ 111 w 2549114"/>
                <a:gd name="connsiteY7" fmla="*/ 382570 h 1203176"/>
                <a:gd name="connsiteX8" fmla="*/ 3137 w 2549114"/>
                <a:gd name="connsiteY8" fmla="*/ 0 h 1203176"/>
                <a:gd name="connsiteX0" fmla="*/ 3137 w 2549114"/>
                <a:gd name="connsiteY0" fmla="*/ 0 h 1203176"/>
                <a:gd name="connsiteX1" fmla="*/ 2549114 w 2549114"/>
                <a:gd name="connsiteY1" fmla="*/ 0 h 1203176"/>
                <a:gd name="connsiteX2" fmla="*/ 2549114 w 2549114"/>
                <a:gd name="connsiteY2" fmla="*/ 1201271 h 1203176"/>
                <a:gd name="connsiteX3" fmla="*/ 3586 w 2549114"/>
                <a:gd name="connsiteY3" fmla="*/ 1203176 h 1203176"/>
                <a:gd name="connsiteX4" fmla="*/ 3586 w 2549114"/>
                <a:gd name="connsiteY4" fmla="*/ 821504 h 1203176"/>
                <a:gd name="connsiteX5" fmla="*/ 763793 w 2549114"/>
                <a:gd name="connsiteY5" fmla="*/ 815789 h 1203176"/>
                <a:gd name="connsiteX6" fmla="*/ 759983 w 2549114"/>
                <a:gd name="connsiteY6" fmla="*/ 386379 h 1203176"/>
                <a:gd name="connsiteX7" fmla="*/ 111 w 2549114"/>
                <a:gd name="connsiteY7" fmla="*/ 382570 h 1203176"/>
                <a:gd name="connsiteX8" fmla="*/ 3137 w 2549114"/>
                <a:gd name="connsiteY8" fmla="*/ 0 h 1203176"/>
                <a:gd name="connsiteX0" fmla="*/ 3137 w 2549114"/>
                <a:gd name="connsiteY0" fmla="*/ 0 h 1203176"/>
                <a:gd name="connsiteX1" fmla="*/ 2549114 w 2549114"/>
                <a:gd name="connsiteY1" fmla="*/ 0 h 1203176"/>
                <a:gd name="connsiteX2" fmla="*/ 2549114 w 2549114"/>
                <a:gd name="connsiteY2" fmla="*/ 576654 h 1203176"/>
                <a:gd name="connsiteX3" fmla="*/ 2549114 w 2549114"/>
                <a:gd name="connsiteY3" fmla="*/ 1201271 h 1203176"/>
                <a:gd name="connsiteX4" fmla="*/ 3586 w 2549114"/>
                <a:gd name="connsiteY4" fmla="*/ 1203176 h 1203176"/>
                <a:gd name="connsiteX5" fmla="*/ 3586 w 2549114"/>
                <a:gd name="connsiteY5" fmla="*/ 821504 h 1203176"/>
                <a:gd name="connsiteX6" fmla="*/ 763793 w 2549114"/>
                <a:gd name="connsiteY6" fmla="*/ 815789 h 1203176"/>
                <a:gd name="connsiteX7" fmla="*/ 759983 w 2549114"/>
                <a:gd name="connsiteY7" fmla="*/ 386379 h 1203176"/>
                <a:gd name="connsiteX8" fmla="*/ 111 w 2549114"/>
                <a:gd name="connsiteY8" fmla="*/ 382570 h 1203176"/>
                <a:gd name="connsiteX9" fmla="*/ 3137 w 2549114"/>
                <a:gd name="connsiteY9" fmla="*/ 0 h 1203176"/>
                <a:gd name="connsiteX0" fmla="*/ 3137 w 2549114"/>
                <a:gd name="connsiteY0" fmla="*/ 0 h 1203176"/>
                <a:gd name="connsiteX1" fmla="*/ 2549114 w 2549114"/>
                <a:gd name="connsiteY1" fmla="*/ 0 h 1203176"/>
                <a:gd name="connsiteX2" fmla="*/ 2549114 w 2549114"/>
                <a:gd name="connsiteY2" fmla="*/ 576654 h 1203176"/>
                <a:gd name="connsiteX3" fmla="*/ 1611544 w 2549114"/>
                <a:gd name="connsiteY3" fmla="*/ 1197461 h 1203176"/>
                <a:gd name="connsiteX4" fmla="*/ 3586 w 2549114"/>
                <a:gd name="connsiteY4" fmla="*/ 1203176 h 1203176"/>
                <a:gd name="connsiteX5" fmla="*/ 3586 w 2549114"/>
                <a:gd name="connsiteY5" fmla="*/ 821504 h 1203176"/>
                <a:gd name="connsiteX6" fmla="*/ 763793 w 2549114"/>
                <a:gd name="connsiteY6" fmla="*/ 815789 h 1203176"/>
                <a:gd name="connsiteX7" fmla="*/ 759983 w 2549114"/>
                <a:gd name="connsiteY7" fmla="*/ 386379 h 1203176"/>
                <a:gd name="connsiteX8" fmla="*/ 111 w 2549114"/>
                <a:gd name="connsiteY8" fmla="*/ 382570 h 1203176"/>
                <a:gd name="connsiteX9" fmla="*/ 3137 w 2549114"/>
                <a:gd name="connsiteY9" fmla="*/ 0 h 1203176"/>
                <a:gd name="connsiteX0" fmla="*/ 3137 w 2549114"/>
                <a:gd name="connsiteY0" fmla="*/ 0 h 1263479"/>
                <a:gd name="connsiteX1" fmla="*/ 2549114 w 2549114"/>
                <a:gd name="connsiteY1" fmla="*/ 0 h 1263479"/>
                <a:gd name="connsiteX2" fmla="*/ 2549114 w 2549114"/>
                <a:gd name="connsiteY2" fmla="*/ 576654 h 1263479"/>
                <a:gd name="connsiteX3" fmla="*/ 1611544 w 2549114"/>
                <a:gd name="connsiteY3" fmla="*/ 1197461 h 1263479"/>
                <a:gd name="connsiteX4" fmla="*/ 3586 w 2549114"/>
                <a:gd name="connsiteY4" fmla="*/ 1203176 h 1263479"/>
                <a:gd name="connsiteX5" fmla="*/ 3586 w 2549114"/>
                <a:gd name="connsiteY5" fmla="*/ 821504 h 1263479"/>
                <a:gd name="connsiteX6" fmla="*/ 763793 w 2549114"/>
                <a:gd name="connsiteY6" fmla="*/ 815789 h 1263479"/>
                <a:gd name="connsiteX7" fmla="*/ 759983 w 2549114"/>
                <a:gd name="connsiteY7" fmla="*/ 386379 h 1263479"/>
                <a:gd name="connsiteX8" fmla="*/ 111 w 2549114"/>
                <a:gd name="connsiteY8" fmla="*/ 382570 h 1263479"/>
                <a:gd name="connsiteX9" fmla="*/ 3137 w 2549114"/>
                <a:gd name="connsiteY9" fmla="*/ 0 h 1263479"/>
                <a:gd name="connsiteX0" fmla="*/ 3137 w 2549114"/>
                <a:gd name="connsiteY0" fmla="*/ 0 h 1263479"/>
                <a:gd name="connsiteX1" fmla="*/ 1515383 w 2549114"/>
                <a:gd name="connsiteY1" fmla="*/ 0 h 1263479"/>
                <a:gd name="connsiteX2" fmla="*/ 2549114 w 2549114"/>
                <a:gd name="connsiteY2" fmla="*/ 576654 h 1263479"/>
                <a:gd name="connsiteX3" fmla="*/ 1611544 w 2549114"/>
                <a:gd name="connsiteY3" fmla="*/ 1197461 h 1263479"/>
                <a:gd name="connsiteX4" fmla="*/ 3586 w 2549114"/>
                <a:gd name="connsiteY4" fmla="*/ 1203176 h 1263479"/>
                <a:gd name="connsiteX5" fmla="*/ 3586 w 2549114"/>
                <a:gd name="connsiteY5" fmla="*/ 821504 h 1263479"/>
                <a:gd name="connsiteX6" fmla="*/ 763793 w 2549114"/>
                <a:gd name="connsiteY6" fmla="*/ 815789 h 1263479"/>
                <a:gd name="connsiteX7" fmla="*/ 759983 w 2549114"/>
                <a:gd name="connsiteY7" fmla="*/ 386379 h 1263479"/>
                <a:gd name="connsiteX8" fmla="*/ 111 w 2549114"/>
                <a:gd name="connsiteY8" fmla="*/ 382570 h 1263479"/>
                <a:gd name="connsiteX9" fmla="*/ 3137 w 2549114"/>
                <a:gd name="connsiteY9" fmla="*/ 0 h 1263479"/>
                <a:gd name="connsiteX0" fmla="*/ 3137 w 2549114"/>
                <a:gd name="connsiteY0" fmla="*/ 0 h 1263479"/>
                <a:gd name="connsiteX1" fmla="*/ 1515383 w 2549114"/>
                <a:gd name="connsiteY1" fmla="*/ 0 h 1263479"/>
                <a:gd name="connsiteX2" fmla="*/ 2549114 w 2549114"/>
                <a:gd name="connsiteY2" fmla="*/ 576654 h 1263479"/>
                <a:gd name="connsiteX3" fmla="*/ 1611544 w 2549114"/>
                <a:gd name="connsiteY3" fmla="*/ 1197461 h 1263479"/>
                <a:gd name="connsiteX4" fmla="*/ 3586 w 2549114"/>
                <a:gd name="connsiteY4" fmla="*/ 1203176 h 1263479"/>
                <a:gd name="connsiteX5" fmla="*/ 3586 w 2549114"/>
                <a:gd name="connsiteY5" fmla="*/ 821504 h 1263479"/>
                <a:gd name="connsiteX6" fmla="*/ 763793 w 2549114"/>
                <a:gd name="connsiteY6" fmla="*/ 815789 h 1263479"/>
                <a:gd name="connsiteX7" fmla="*/ 759983 w 2549114"/>
                <a:gd name="connsiteY7" fmla="*/ 386379 h 1263479"/>
                <a:gd name="connsiteX8" fmla="*/ 111 w 2549114"/>
                <a:gd name="connsiteY8" fmla="*/ 382570 h 1263479"/>
                <a:gd name="connsiteX9" fmla="*/ 3137 w 2549114"/>
                <a:gd name="connsiteY9" fmla="*/ 0 h 1263479"/>
                <a:gd name="connsiteX0" fmla="*/ 3137 w 2562930"/>
                <a:gd name="connsiteY0" fmla="*/ 0 h 1263479"/>
                <a:gd name="connsiteX1" fmla="*/ 1515383 w 2562930"/>
                <a:gd name="connsiteY1" fmla="*/ 0 h 1263479"/>
                <a:gd name="connsiteX2" fmla="*/ 2549114 w 2562930"/>
                <a:gd name="connsiteY2" fmla="*/ 576654 h 1263479"/>
                <a:gd name="connsiteX3" fmla="*/ 1611544 w 2562930"/>
                <a:gd name="connsiteY3" fmla="*/ 1197461 h 1263479"/>
                <a:gd name="connsiteX4" fmla="*/ 3586 w 2562930"/>
                <a:gd name="connsiteY4" fmla="*/ 1203176 h 1263479"/>
                <a:gd name="connsiteX5" fmla="*/ 3586 w 2562930"/>
                <a:gd name="connsiteY5" fmla="*/ 821504 h 1263479"/>
                <a:gd name="connsiteX6" fmla="*/ 763793 w 2562930"/>
                <a:gd name="connsiteY6" fmla="*/ 815789 h 1263479"/>
                <a:gd name="connsiteX7" fmla="*/ 759983 w 2562930"/>
                <a:gd name="connsiteY7" fmla="*/ 386379 h 1263479"/>
                <a:gd name="connsiteX8" fmla="*/ 111 w 2562930"/>
                <a:gd name="connsiteY8" fmla="*/ 382570 h 1263479"/>
                <a:gd name="connsiteX9" fmla="*/ 3137 w 2562930"/>
                <a:gd name="connsiteY9" fmla="*/ 0 h 1263479"/>
                <a:gd name="connsiteX0" fmla="*/ 3137 w 2549114"/>
                <a:gd name="connsiteY0" fmla="*/ 0 h 1263479"/>
                <a:gd name="connsiteX1" fmla="*/ 1515383 w 2549114"/>
                <a:gd name="connsiteY1" fmla="*/ 0 h 1263479"/>
                <a:gd name="connsiteX2" fmla="*/ 2549114 w 2549114"/>
                <a:gd name="connsiteY2" fmla="*/ 576654 h 1263479"/>
                <a:gd name="connsiteX3" fmla="*/ 1611544 w 2549114"/>
                <a:gd name="connsiteY3" fmla="*/ 1197461 h 1263479"/>
                <a:gd name="connsiteX4" fmla="*/ 3586 w 2549114"/>
                <a:gd name="connsiteY4" fmla="*/ 1203176 h 1263479"/>
                <a:gd name="connsiteX5" fmla="*/ 3586 w 2549114"/>
                <a:gd name="connsiteY5" fmla="*/ 821504 h 1263479"/>
                <a:gd name="connsiteX6" fmla="*/ 763793 w 2549114"/>
                <a:gd name="connsiteY6" fmla="*/ 815789 h 1263479"/>
                <a:gd name="connsiteX7" fmla="*/ 759983 w 2549114"/>
                <a:gd name="connsiteY7" fmla="*/ 386379 h 1263479"/>
                <a:gd name="connsiteX8" fmla="*/ 111 w 2549114"/>
                <a:gd name="connsiteY8" fmla="*/ 382570 h 1263479"/>
                <a:gd name="connsiteX9" fmla="*/ 3137 w 2549114"/>
                <a:gd name="connsiteY9" fmla="*/ 0 h 1263479"/>
                <a:gd name="connsiteX0" fmla="*/ 3137 w 2549114"/>
                <a:gd name="connsiteY0" fmla="*/ 0 h 1263479"/>
                <a:gd name="connsiteX1" fmla="*/ 1515383 w 2549114"/>
                <a:gd name="connsiteY1" fmla="*/ 0 h 1263479"/>
                <a:gd name="connsiteX2" fmla="*/ 2549114 w 2549114"/>
                <a:gd name="connsiteY2" fmla="*/ 576654 h 1263479"/>
                <a:gd name="connsiteX3" fmla="*/ 1611544 w 2549114"/>
                <a:gd name="connsiteY3" fmla="*/ 1197461 h 1263479"/>
                <a:gd name="connsiteX4" fmla="*/ 3586 w 2549114"/>
                <a:gd name="connsiteY4" fmla="*/ 1203176 h 1263479"/>
                <a:gd name="connsiteX5" fmla="*/ 3586 w 2549114"/>
                <a:gd name="connsiteY5" fmla="*/ 821504 h 1263479"/>
                <a:gd name="connsiteX6" fmla="*/ 763793 w 2549114"/>
                <a:gd name="connsiteY6" fmla="*/ 815789 h 1263479"/>
                <a:gd name="connsiteX7" fmla="*/ 759983 w 2549114"/>
                <a:gd name="connsiteY7" fmla="*/ 386379 h 1263479"/>
                <a:gd name="connsiteX8" fmla="*/ 111 w 2549114"/>
                <a:gd name="connsiteY8" fmla="*/ 382570 h 1263479"/>
                <a:gd name="connsiteX9" fmla="*/ 3137 w 2549114"/>
                <a:gd name="connsiteY9" fmla="*/ 0 h 1263479"/>
                <a:gd name="connsiteX0" fmla="*/ 3137 w 2549114"/>
                <a:gd name="connsiteY0" fmla="*/ 0 h 1263479"/>
                <a:gd name="connsiteX1" fmla="*/ 1515383 w 2549114"/>
                <a:gd name="connsiteY1" fmla="*/ 0 h 1263479"/>
                <a:gd name="connsiteX2" fmla="*/ 2549114 w 2549114"/>
                <a:gd name="connsiteY2" fmla="*/ 576654 h 1263479"/>
                <a:gd name="connsiteX3" fmla="*/ 1611544 w 2549114"/>
                <a:gd name="connsiteY3" fmla="*/ 1197461 h 1263479"/>
                <a:gd name="connsiteX4" fmla="*/ 3586 w 2549114"/>
                <a:gd name="connsiteY4" fmla="*/ 1203176 h 1263479"/>
                <a:gd name="connsiteX5" fmla="*/ 3586 w 2549114"/>
                <a:gd name="connsiteY5" fmla="*/ 821504 h 1263479"/>
                <a:gd name="connsiteX6" fmla="*/ 763793 w 2549114"/>
                <a:gd name="connsiteY6" fmla="*/ 815789 h 1263479"/>
                <a:gd name="connsiteX7" fmla="*/ 759983 w 2549114"/>
                <a:gd name="connsiteY7" fmla="*/ 386379 h 1263479"/>
                <a:gd name="connsiteX8" fmla="*/ 111 w 2549114"/>
                <a:gd name="connsiteY8" fmla="*/ 382570 h 1263479"/>
                <a:gd name="connsiteX9" fmla="*/ 3137 w 2549114"/>
                <a:gd name="connsiteY9" fmla="*/ 0 h 1263479"/>
                <a:gd name="connsiteX0" fmla="*/ 3137 w 2549114"/>
                <a:gd name="connsiteY0" fmla="*/ 0 h 1263479"/>
                <a:gd name="connsiteX1" fmla="*/ 1515383 w 2549114"/>
                <a:gd name="connsiteY1" fmla="*/ 0 h 1263479"/>
                <a:gd name="connsiteX2" fmla="*/ 2549114 w 2549114"/>
                <a:gd name="connsiteY2" fmla="*/ 576654 h 1263479"/>
                <a:gd name="connsiteX3" fmla="*/ 1611544 w 2549114"/>
                <a:gd name="connsiteY3" fmla="*/ 1197461 h 1263479"/>
                <a:gd name="connsiteX4" fmla="*/ 3586 w 2549114"/>
                <a:gd name="connsiteY4" fmla="*/ 1203176 h 1263479"/>
                <a:gd name="connsiteX5" fmla="*/ 3586 w 2549114"/>
                <a:gd name="connsiteY5" fmla="*/ 821504 h 1263479"/>
                <a:gd name="connsiteX6" fmla="*/ 763793 w 2549114"/>
                <a:gd name="connsiteY6" fmla="*/ 815789 h 1263479"/>
                <a:gd name="connsiteX7" fmla="*/ 759983 w 2549114"/>
                <a:gd name="connsiteY7" fmla="*/ 386379 h 1263479"/>
                <a:gd name="connsiteX8" fmla="*/ 111 w 2549114"/>
                <a:gd name="connsiteY8" fmla="*/ 382570 h 1263479"/>
                <a:gd name="connsiteX9" fmla="*/ 3137 w 2549114"/>
                <a:gd name="connsiteY9" fmla="*/ 0 h 1263479"/>
                <a:gd name="connsiteX0" fmla="*/ 3137 w 2549114"/>
                <a:gd name="connsiteY0" fmla="*/ 0 h 1263479"/>
                <a:gd name="connsiteX1" fmla="*/ 1515383 w 2549114"/>
                <a:gd name="connsiteY1" fmla="*/ 0 h 1263479"/>
                <a:gd name="connsiteX2" fmla="*/ 2549114 w 2549114"/>
                <a:gd name="connsiteY2" fmla="*/ 576654 h 1263479"/>
                <a:gd name="connsiteX3" fmla="*/ 1611544 w 2549114"/>
                <a:gd name="connsiteY3" fmla="*/ 1197461 h 1263479"/>
                <a:gd name="connsiteX4" fmla="*/ 3586 w 2549114"/>
                <a:gd name="connsiteY4" fmla="*/ 1203176 h 1263479"/>
                <a:gd name="connsiteX5" fmla="*/ 3586 w 2549114"/>
                <a:gd name="connsiteY5" fmla="*/ 821504 h 1263479"/>
                <a:gd name="connsiteX6" fmla="*/ 763793 w 2549114"/>
                <a:gd name="connsiteY6" fmla="*/ 815789 h 1263479"/>
                <a:gd name="connsiteX7" fmla="*/ 759983 w 2549114"/>
                <a:gd name="connsiteY7" fmla="*/ 386379 h 1263479"/>
                <a:gd name="connsiteX8" fmla="*/ 111 w 2549114"/>
                <a:gd name="connsiteY8" fmla="*/ 382570 h 1263479"/>
                <a:gd name="connsiteX9" fmla="*/ 3137 w 2549114"/>
                <a:gd name="connsiteY9" fmla="*/ 0 h 1263479"/>
                <a:gd name="connsiteX0" fmla="*/ 3137 w 2549114"/>
                <a:gd name="connsiteY0" fmla="*/ 0 h 1263479"/>
                <a:gd name="connsiteX1" fmla="*/ 1515383 w 2549114"/>
                <a:gd name="connsiteY1" fmla="*/ 0 h 1263479"/>
                <a:gd name="connsiteX2" fmla="*/ 2549114 w 2549114"/>
                <a:gd name="connsiteY2" fmla="*/ 576654 h 1263479"/>
                <a:gd name="connsiteX3" fmla="*/ 1611544 w 2549114"/>
                <a:gd name="connsiteY3" fmla="*/ 1197461 h 1263479"/>
                <a:gd name="connsiteX4" fmla="*/ 3586 w 2549114"/>
                <a:gd name="connsiteY4" fmla="*/ 1203176 h 1263479"/>
                <a:gd name="connsiteX5" fmla="*/ 3586 w 2549114"/>
                <a:gd name="connsiteY5" fmla="*/ 821504 h 1263479"/>
                <a:gd name="connsiteX6" fmla="*/ 763793 w 2549114"/>
                <a:gd name="connsiteY6" fmla="*/ 815789 h 1263479"/>
                <a:gd name="connsiteX7" fmla="*/ 759983 w 2549114"/>
                <a:gd name="connsiteY7" fmla="*/ 386379 h 1263479"/>
                <a:gd name="connsiteX8" fmla="*/ 111 w 2549114"/>
                <a:gd name="connsiteY8" fmla="*/ 382570 h 1263479"/>
                <a:gd name="connsiteX9" fmla="*/ 3137 w 2549114"/>
                <a:gd name="connsiteY9" fmla="*/ 0 h 1263479"/>
                <a:gd name="connsiteX0" fmla="*/ 3137 w 2549114"/>
                <a:gd name="connsiteY0" fmla="*/ 0 h 1235342"/>
                <a:gd name="connsiteX1" fmla="*/ 1515383 w 2549114"/>
                <a:gd name="connsiteY1" fmla="*/ 0 h 1235342"/>
                <a:gd name="connsiteX2" fmla="*/ 2549114 w 2549114"/>
                <a:gd name="connsiteY2" fmla="*/ 576654 h 1235342"/>
                <a:gd name="connsiteX3" fmla="*/ 1611544 w 2549114"/>
                <a:gd name="connsiteY3" fmla="*/ 1197461 h 1235342"/>
                <a:gd name="connsiteX4" fmla="*/ 3586 w 2549114"/>
                <a:gd name="connsiteY4" fmla="*/ 1203176 h 1235342"/>
                <a:gd name="connsiteX5" fmla="*/ 3586 w 2549114"/>
                <a:gd name="connsiteY5" fmla="*/ 821504 h 1235342"/>
                <a:gd name="connsiteX6" fmla="*/ 763793 w 2549114"/>
                <a:gd name="connsiteY6" fmla="*/ 815789 h 1235342"/>
                <a:gd name="connsiteX7" fmla="*/ 759983 w 2549114"/>
                <a:gd name="connsiteY7" fmla="*/ 386379 h 1235342"/>
                <a:gd name="connsiteX8" fmla="*/ 111 w 2549114"/>
                <a:gd name="connsiteY8" fmla="*/ 382570 h 1235342"/>
                <a:gd name="connsiteX9" fmla="*/ 3137 w 2549114"/>
                <a:gd name="connsiteY9" fmla="*/ 0 h 1235342"/>
                <a:gd name="connsiteX0" fmla="*/ 3137 w 2549114"/>
                <a:gd name="connsiteY0" fmla="*/ 0 h 1329524"/>
                <a:gd name="connsiteX1" fmla="*/ 1515383 w 2549114"/>
                <a:gd name="connsiteY1" fmla="*/ 0 h 1329524"/>
                <a:gd name="connsiteX2" fmla="*/ 2549114 w 2549114"/>
                <a:gd name="connsiteY2" fmla="*/ 576654 h 1329524"/>
                <a:gd name="connsiteX3" fmla="*/ 1611544 w 2549114"/>
                <a:gd name="connsiteY3" fmla="*/ 1197461 h 1329524"/>
                <a:gd name="connsiteX4" fmla="*/ 3586 w 2549114"/>
                <a:gd name="connsiteY4" fmla="*/ 1203176 h 1329524"/>
                <a:gd name="connsiteX5" fmla="*/ 3586 w 2549114"/>
                <a:gd name="connsiteY5" fmla="*/ 821504 h 1329524"/>
                <a:gd name="connsiteX6" fmla="*/ 763793 w 2549114"/>
                <a:gd name="connsiteY6" fmla="*/ 815789 h 1329524"/>
                <a:gd name="connsiteX7" fmla="*/ 759983 w 2549114"/>
                <a:gd name="connsiteY7" fmla="*/ 386379 h 1329524"/>
                <a:gd name="connsiteX8" fmla="*/ 111 w 2549114"/>
                <a:gd name="connsiteY8" fmla="*/ 382570 h 1329524"/>
                <a:gd name="connsiteX9" fmla="*/ 3137 w 2549114"/>
                <a:gd name="connsiteY9" fmla="*/ 0 h 1329524"/>
                <a:gd name="connsiteX0" fmla="*/ 3137 w 2549114"/>
                <a:gd name="connsiteY0" fmla="*/ 0 h 1329524"/>
                <a:gd name="connsiteX1" fmla="*/ 1515383 w 2549114"/>
                <a:gd name="connsiteY1" fmla="*/ 0 h 1329524"/>
                <a:gd name="connsiteX2" fmla="*/ 2549114 w 2549114"/>
                <a:gd name="connsiteY2" fmla="*/ 576654 h 1329524"/>
                <a:gd name="connsiteX3" fmla="*/ 1611544 w 2549114"/>
                <a:gd name="connsiteY3" fmla="*/ 1197461 h 1329524"/>
                <a:gd name="connsiteX4" fmla="*/ 3586 w 2549114"/>
                <a:gd name="connsiteY4" fmla="*/ 1203176 h 1329524"/>
                <a:gd name="connsiteX5" fmla="*/ 3586 w 2549114"/>
                <a:gd name="connsiteY5" fmla="*/ 821504 h 1329524"/>
                <a:gd name="connsiteX6" fmla="*/ 763793 w 2549114"/>
                <a:gd name="connsiteY6" fmla="*/ 815789 h 1329524"/>
                <a:gd name="connsiteX7" fmla="*/ 759983 w 2549114"/>
                <a:gd name="connsiteY7" fmla="*/ 386379 h 1329524"/>
                <a:gd name="connsiteX8" fmla="*/ 111 w 2549114"/>
                <a:gd name="connsiteY8" fmla="*/ 382570 h 1329524"/>
                <a:gd name="connsiteX9" fmla="*/ 3137 w 2549114"/>
                <a:gd name="connsiteY9" fmla="*/ 0 h 1329524"/>
                <a:gd name="connsiteX0" fmla="*/ 3137 w 2549114"/>
                <a:gd name="connsiteY0" fmla="*/ 0 h 1211444"/>
                <a:gd name="connsiteX1" fmla="*/ 1515383 w 2549114"/>
                <a:gd name="connsiteY1" fmla="*/ 0 h 1211444"/>
                <a:gd name="connsiteX2" fmla="*/ 2549114 w 2549114"/>
                <a:gd name="connsiteY2" fmla="*/ 576654 h 1211444"/>
                <a:gd name="connsiteX3" fmla="*/ 1611544 w 2549114"/>
                <a:gd name="connsiteY3" fmla="*/ 1197461 h 1211444"/>
                <a:gd name="connsiteX4" fmla="*/ 3586 w 2549114"/>
                <a:gd name="connsiteY4" fmla="*/ 1203176 h 1211444"/>
                <a:gd name="connsiteX5" fmla="*/ 3586 w 2549114"/>
                <a:gd name="connsiteY5" fmla="*/ 821504 h 1211444"/>
                <a:gd name="connsiteX6" fmla="*/ 763793 w 2549114"/>
                <a:gd name="connsiteY6" fmla="*/ 815789 h 1211444"/>
                <a:gd name="connsiteX7" fmla="*/ 759983 w 2549114"/>
                <a:gd name="connsiteY7" fmla="*/ 386379 h 1211444"/>
                <a:gd name="connsiteX8" fmla="*/ 111 w 2549114"/>
                <a:gd name="connsiteY8" fmla="*/ 382570 h 1211444"/>
                <a:gd name="connsiteX9" fmla="*/ 3137 w 2549114"/>
                <a:gd name="connsiteY9" fmla="*/ 0 h 1211444"/>
                <a:gd name="connsiteX0" fmla="*/ 3137 w 2549114"/>
                <a:gd name="connsiteY0" fmla="*/ 0 h 1213852"/>
                <a:gd name="connsiteX1" fmla="*/ 1515383 w 2549114"/>
                <a:gd name="connsiteY1" fmla="*/ 0 h 1213852"/>
                <a:gd name="connsiteX2" fmla="*/ 2549114 w 2549114"/>
                <a:gd name="connsiteY2" fmla="*/ 576654 h 1213852"/>
                <a:gd name="connsiteX3" fmla="*/ 1553848 w 2549114"/>
                <a:gd name="connsiteY3" fmla="*/ 1201271 h 1213852"/>
                <a:gd name="connsiteX4" fmla="*/ 3586 w 2549114"/>
                <a:gd name="connsiteY4" fmla="*/ 1203176 h 1213852"/>
                <a:gd name="connsiteX5" fmla="*/ 3586 w 2549114"/>
                <a:gd name="connsiteY5" fmla="*/ 821504 h 1213852"/>
                <a:gd name="connsiteX6" fmla="*/ 763793 w 2549114"/>
                <a:gd name="connsiteY6" fmla="*/ 815789 h 1213852"/>
                <a:gd name="connsiteX7" fmla="*/ 759983 w 2549114"/>
                <a:gd name="connsiteY7" fmla="*/ 386379 h 1213852"/>
                <a:gd name="connsiteX8" fmla="*/ 111 w 2549114"/>
                <a:gd name="connsiteY8" fmla="*/ 382570 h 1213852"/>
                <a:gd name="connsiteX9" fmla="*/ 3137 w 2549114"/>
                <a:gd name="connsiteY9" fmla="*/ 0 h 1213852"/>
                <a:gd name="connsiteX0" fmla="*/ 3137 w 2549114"/>
                <a:gd name="connsiteY0" fmla="*/ 0 h 1213852"/>
                <a:gd name="connsiteX1" fmla="*/ 1563464 w 2549114"/>
                <a:gd name="connsiteY1" fmla="*/ 7620 h 1213852"/>
                <a:gd name="connsiteX2" fmla="*/ 2549114 w 2549114"/>
                <a:gd name="connsiteY2" fmla="*/ 576654 h 1213852"/>
                <a:gd name="connsiteX3" fmla="*/ 1553848 w 2549114"/>
                <a:gd name="connsiteY3" fmla="*/ 1201271 h 1213852"/>
                <a:gd name="connsiteX4" fmla="*/ 3586 w 2549114"/>
                <a:gd name="connsiteY4" fmla="*/ 1203176 h 1213852"/>
                <a:gd name="connsiteX5" fmla="*/ 3586 w 2549114"/>
                <a:gd name="connsiteY5" fmla="*/ 821504 h 1213852"/>
                <a:gd name="connsiteX6" fmla="*/ 763793 w 2549114"/>
                <a:gd name="connsiteY6" fmla="*/ 815789 h 1213852"/>
                <a:gd name="connsiteX7" fmla="*/ 759983 w 2549114"/>
                <a:gd name="connsiteY7" fmla="*/ 386379 h 1213852"/>
                <a:gd name="connsiteX8" fmla="*/ 111 w 2549114"/>
                <a:gd name="connsiteY8" fmla="*/ 382570 h 1213852"/>
                <a:gd name="connsiteX9" fmla="*/ 3137 w 2549114"/>
                <a:gd name="connsiteY9" fmla="*/ 0 h 1213852"/>
                <a:gd name="connsiteX0" fmla="*/ 3137 w 2549114"/>
                <a:gd name="connsiteY0" fmla="*/ 0 h 1213852"/>
                <a:gd name="connsiteX1" fmla="*/ 1563464 w 2549114"/>
                <a:gd name="connsiteY1" fmla="*/ 7620 h 1213852"/>
                <a:gd name="connsiteX2" fmla="*/ 2549114 w 2549114"/>
                <a:gd name="connsiteY2" fmla="*/ 576654 h 1213852"/>
                <a:gd name="connsiteX3" fmla="*/ 1553848 w 2549114"/>
                <a:gd name="connsiteY3" fmla="*/ 1201271 h 1213852"/>
                <a:gd name="connsiteX4" fmla="*/ 3586 w 2549114"/>
                <a:gd name="connsiteY4" fmla="*/ 1203176 h 1213852"/>
                <a:gd name="connsiteX5" fmla="*/ 3586 w 2549114"/>
                <a:gd name="connsiteY5" fmla="*/ 821504 h 1213852"/>
                <a:gd name="connsiteX6" fmla="*/ 763793 w 2549114"/>
                <a:gd name="connsiteY6" fmla="*/ 815789 h 1213852"/>
                <a:gd name="connsiteX7" fmla="*/ 759983 w 2549114"/>
                <a:gd name="connsiteY7" fmla="*/ 386379 h 1213852"/>
                <a:gd name="connsiteX8" fmla="*/ 111 w 2549114"/>
                <a:gd name="connsiteY8" fmla="*/ 382570 h 1213852"/>
                <a:gd name="connsiteX9" fmla="*/ 3137 w 2549114"/>
                <a:gd name="connsiteY9" fmla="*/ 0 h 1213852"/>
                <a:gd name="connsiteX0" fmla="*/ 3137 w 2549114"/>
                <a:gd name="connsiteY0" fmla="*/ 0 h 1213852"/>
                <a:gd name="connsiteX1" fmla="*/ 1563464 w 2549114"/>
                <a:gd name="connsiteY1" fmla="*/ 7620 h 1213852"/>
                <a:gd name="connsiteX2" fmla="*/ 2549114 w 2549114"/>
                <a:gd name="connsiteY2" fmla="*/ 576654 h 1213852"/>
                <a:gd name="connsiteX3" fmla="*/ 1553848 w 2549114"/>
                <a:gd name="connsiteY3" fmla="*/ 1201271 h 1213852"/>
                <a:gd name="connsiteX4" fmla="*/ 3586 w 2549114"/>
                <a:gd name="connsiteY4" fmla="*/ 1203176 h 1213852"/>
                <a:gd name="connsiteX5" fmla="*/ 3586 w 2549114"/>
                <a:gd name="connsiteY5" fmla="*/ 821504 h 1213852"/>
                <a:gd name="connsiteX6" fmla="*/ 763793 w 2549114"/>
                <a:gd name="connsiteY6" fmla="*/ 815789 h 1213852"/>
                <a:gd name="connsiteX7" fmla="*/ 759983 w 2549114"/>
                <a:gd name="connsiteY7" fmla="*/ 386379 h 1213852"/>
                <a:gd name="connsiteX8" fmla="*/ 111 w 2549114"/>
                <a:gd name="connsiteY8" fmla="*/ 382570 h 1213852"/>
                <a:gd name="connsiteX9" fmla="*/ 3137 w 2549114"/>
                <a:gd name="connsiteY9" fmla="*/ 0 h 1213852"/>
                <a:gd name="connsiteX0" fmla="*/ 3137 w 2549114"/>
                <a:gd name="connsiteY0" fmla="*/ 0 h 1213852"/>
                <a:gd name="connsiteX1" fmla="*/ 1563464 w 2549114"/>
                <a:gd name="connsiteY1" fmla="*/ 7620 h 1213852"/>
                <a:gd name="connsiteX2" fmla="*/ 2549114 w 2549114"/>
                <a:gd name="connsiteY2" fmla="*/ 576654 h 1213852"/>
                <a:gd name="connsiteX3" fmla="*/ 1553848 w 2549114"/>
                <a:gd name="connsiteY3" fmla="*/ 1201271 h 1213852"/>
                <a:gd name="connsiteX4" fmla="*/ 3586 w 2549114"/>
                <a:gd name="connsiteY4" fmla="*/ 1203176 h 1213852"/>
                <a:gd name="connsiteX5" fmla="*/ 3586 w 2549114"/>
                <a:gd name="connsiteY5" fmla="*/ 821504 h 1213852"/>
                <a:gd name="connsiteX6" fmla="*/ 763793 w 2549114"/>
                <a:gd name="connsiteY6" fmla="*/ 815789 h 1213852"/>
                <a:gd name="connsiteX7" fmla="*/ 759983 w 2549114"/>
                <a:gd name="connsiteY7" fmla="*/ 386379 h 1213852"/>
                <a:gd name="connsiteX8" fmla="*/ 111 w 2549114"/>
                <a:gd name="connsiteY8" fmla="*/ 382570 h 1213852"/>
                <a:gd name="connsiteX9" fmla="*/ 3137 w 2549114"/>
                <a:gd name="connsiteY9" fmla="*/ 0 h 1213852"/>
                <a:gd name="connsiteX0" fmla="*/ 3137 w 2549114"/>
                <a:gd name="connsiteY0" fmla="*/ 4480 h 1218332"/>
                <a:gd name="connsiteX1" fmla="*/ 1563464 w 2549114"/>
                <a:gd name="connsiteY1" fmla="*/ 12100 h 1218332"/>
                <a:gd name="connsiteX2" fmla="*/ 2549114 w 2549114"/>
                <a:gd name="connsiteY2" fmla="*/ 581134 h 1218332"/>
                <a:gd name="connsiteX3" fmla="*/ 1553848 w 2549114"/>
                <a:gd name="connsiteY3" fmla="*/ 1205751 h 1218332"/>
                <a:gd name="connsiteX4" fmla="*/ 3586 w 2549114"/>
                <a:gd name="connsiteY4" fmla="*/ 1207656 h 1218332"/>
                <a:gd name="connsiteX5" fmla="*/ 3586 w 2549114"/>
                <a:gd name="connsiteY5" fmla="*/ 825984 h 1218332"/>
                <a:gd name="connsiteX6" fmla="*/ 763793 w 2549114"/>
                <a:gd name="connsiteY6" fmla="*/ 820269 h 1218332"/>
                <a:gd name="connsiteX7" fmla="*/ 759983 w 2549114"/>
                <a:gd name="connsiteY7" fmla="*/ 390859 h 1218332"/>
                <a:gd name="connsiteX8" fmla="*/ 111 w 2549114"/>
                <a:gd name="connsiteY8" fmla="*/ 387050 h 1218332"/>
                <a:gd name="connsiteX9" fmla="*/ 3137 w 2549114"/>
                <a:gd name="connsiteY9" fmla="*/ 4480 h 1218332"/>
                <a:gd name="connsiteX0" fmla="*/ 3137 w 2549114"/>
                <a:gd name="connsiteY0" fmla="*/ 0 h 1213852"/>
                <a:gd name="connsiteX1" fmla="*/ 1563464 w 2549114"/>
                <a:gd name="connsiteY1" fmla="*/ 7620 h 1213852"/>
                <a:gd name="connsiteX2" fmla="*/ 2549114 w 2549114"/>
                <a:gd name="connsiteY2" fmla="*/ 576654 h 1213852"/>
                <a:gd name="connsiteX3" fmla="*/ 1553848 w 2549114"/>
                <a:gd name="connsiteY3" fmla="*/ 1201271 h 1213852"/>
                <a:gd name="connsiteX4" fmla="*/ 3586 w 2549114"/>
                <a:gd name="connsiteY4" fmla="*/ 1203176 h 1213852"/>
                <a:gd name="connsiteX5" fmla="*/ 3586 w 2549114"/>
                <a:gd name="connsiteY5" fmla="*/ 821504 h 1213852"/>
                <a:gd name="connsiteX6" fmla="*/ 763793 w 2549114"/>
                <a:gd name="connsiteY6" fmla="*/ 815789 h 1213852"/>
                <a:gd name="connsiteX7" fmla="*/ 759983 w 2549114"/>
                <a:gd name="connsiteY7" fmla="*/ 386379 h 1213852"/>
                <a:gd name="connsiteX8" fmla="*/ 111 w 2549114"/>
                <a:gd name="connsiteY8" fmla="*/ 382570 h 1213852"/>
                <a:gd name="connsiteX9" fmla="*/ 3137 w 2549114"/>
                <a:gd name="connsiteY9" fmla="*/ 0 h 1213852"/>
                <a:gd name="connsiteX0" fmla="*/ 3137 w 2549114"/>
                <a:gd name="connsiteY0" fmla="*/ 0 h 1203176"/>
                <a:gd name="connsiteX1" fmla="*/ 1563464 w 2549114"/>
                <a:gd name="connsiteY1" fmla="*/ 7620 h 1203176"/>
                <a:gd name="connsiteX2" fmla="*/ 2549114 w 2549114"/>
                <a:gd name="connsiteY2" fmla="*/ 576654 h 1203176"/>
                <a:gd name="connsiteX3" fmla="*/ 1553848 w 2549114"/>
                <a:gd name="connsiteY3" fmla="*/ 1201271 h 1203176"/>
                <a:gd name="connsiteX4" fmla="*/ 3586 w 2549114"/>
                <a:gd name="connsiteY4" fmla="*/ 1203176 h 1203176"/>
                <a:gd name="connsiteX5" fmla="*/ 3586 w 2549114"/>
                <a:gd name="connsiteY5" fmla="*/ 821504 h 1203176"/>
                <a:gd name="connsiteX6" fmla="*/ 763793 w 2549114"/>
                <a:gd name="connsiteY6" fmla="*/ 815789 h 1203176"/>
                <a:gd name="connsiteX7" fmla="*/ 759983 w 2549114"/>
                <a:gd name="connsiteY7" fmla="*/ 386379 h 1203176"/>
                <a:gd name="connsiteX8" fmla="*/ 111 w 2549114"/>
                <a:gd name="connsiteY8" fmla="*/ 382570 h 1203176"/>
                <a:gd name="connsiteX9" fmla="*/ 3137 w 2549114"/>
                <a:gd name="connsiteY9" fmla="*/ 0 h 1203176"/>
                <a:gd name="connsiteX0" fmla="*/ 3137 w 2549114"/>
                <a:gd name="connsiteY0" fmla="*/ 0 h 1204502"/>
                <a:gd name="connsiteX1" fmla="*/ 1563464 w 2549114"/>
                <a:gd name="connsiteY1" fmla="*/ 7620 h 1204502"/>
                <a:gd name="connsiteX2" fmla="*/ 2549114 w 2549114"/>
                <a:gd name="connsiteY2" fmla="*/ 576654 h 1204502"/>
                <a:gd name="connsiteX3" fmla="*/ 1553848 w 2549114"/>
                <a:gd name="connsiteY3" fmla="*/ 1201271 h 1204502"/>
                <a:gd name="connsiteX4" fmla="*/ 3586 w 2549114"/>
                <a:gd name="connsiteY4" fmla="*/ 1203176 h 1204502"/>
                <a:gd name="connsiteX5" fmla="*/ 3586 w 2549114"/>
                <a:gd name="connsiteY5" fmla="*/ 821504 h 1204502"/>
                <a:gd name="connsiteX6" fmla="*/ 763793 w 2549114"/>
                <a:gd name="connsiteY6" fmla="*/ 815789 h 1204502"/>
                <a:gd name="connsiteX7" fmla="*/ 759983 w 2549114"/>
                <a:gd name="connsiteY7" fmla="*/ 386379 h 1204502"/>
                <a:gd name="connsiteX8" fmla="*/ 111 w 2549114"/>
                <a:gd name="connsiteY8" fmla="*/ 382570 h 1204502"/>
                <a:gd name="connsiteX9" fmla="*/ 3137 w 2549114"/>
                <a:gd name="connsiteY9" fmla="*/ 0 h 1204502"/>
                <a:gd name="connsiteX0" fmla="*/ 3137 w 2549114"/>
                <a:gd name="connsiteY0" fmla="*/ 0 h 1204502"/>
                <a:gd name="connsiteX1" fmla="*/ 1563464 w 2549114"/>
                <a:gd name="connsiteY1" fmla="*/ 7620 h 1204502"/>
                <a:gd name="connsiteX2" fmla="*/ 2549114 w 2549114"/>
                <a:gd name="connsiteY2" fmla="*/ 576654 h 1204502"/>
                <a:gd name="connsiteX3" fmla="*/ 1553848 w 2549114"/>
                <a:gd name="connsiteY3" fmla="*/ 1201271 h 1204502"/>
                <a:gd name="connsiteX4" fmla="*/ 3586 w 2549114"/>
                <a:gd name="connsiteY4" fmla="*/ 1203176 h 1204502"/>
                <a:gd name="connsiteX5" fmla="*/ 3586 w 2549114"/>
                <a:gd name="connsiteY5" fmla="*/ 821504 h 1204502"/>
                <a:gd name="connsiteX6" fmla="*/ 763793 w 2549114"/>
                <a:gd name="connsiteY6" fmla="*/ 815789 h 1204502"/>
                <a:gd name="connsiteX7" fmla="*/ 759983 w 2549114"/>
                <a:gd name="connsiteY7" fmla="*/ 386379 h 1204502"/>
                <a:gd name="connsiteX8" fmla="*/ 111 w 2549114"/>
                <a:gd name="connsiteY8" fmla="*/ 382570 h 1204502"/>
                <a:gd name="connsiteX9" fmla="*/ 3137 w 2549114"/>
                <a:gd name="connsiteY9" fmla="*/ 0 h 1204502"/>
                <a:gd name="connsiteX0" fmla="*/ 3137 w 2549117"/>
                <a:gd name="connsiteY0" fmla="*/ 0 h 1204502"/>
                <a:gd name="connsiteX1" fmla="*/ 1563464 w 2549117"/>
                <a:gd name="connsiteY1" fmla="*/ 7620 h 1204502"/>
                <a:gd name="connsiteX2" fmla="*/ 2549114 w 2549117"/>
                <a:gd name="connsiteY2" fmla="*/ 576654 h 1204502"/>
                <a:gd name="connsiteX3" fmla="*/ 1553848 w 2549117"/>
                <a:gd name="connsiteY3" fmla="*/ 1201271 h 1204502"/>
                <a:gd name="connsiteX4" fmla="*/ 3586 w 2549117"/>
                <a:gd name="connsiteY4" fmla="*/ 1203176 h 1204502"/>
                <a:gd name="connsiteX5" fmla="*/ 3586 w 2549117"/>
                <a:gd name="connsiteY5" fmla="*/ 821504 h 1204502"/>
                <a:gd name="connsiteX6" fmla="*/ 763793 w 2549117"/>
                <a:gd name="connsiteY6" fmla="*/ 815789 h 1204502"/>
                <a:gd name="connsiteX7" fmla="*/ 759983 w 2549117"/>
                <a:gd name="connsiteY7" fmla="*/ 386379 h 1204502"/>
                <a:gd name="connsiteX8" fmla="*/ 111 w 2549117"/>
                <a:gd name="connsiteY8" fmla="*/ 382570 h 1204502"/>
                <a:gd name="connsiteX9" fmla="*/ 3137 w 2549117"/>
                <a:gd name="connsiteY9" fmla="*/ 0 h 1204502"/>
                <a:gd name="connsiteX0" fmla="*/ 3137 w 2549117"/>
                <a:gd name="connsiteY0" fmla="*/ 0 h 1204502"/>
                <a:gd name="connsiteX1" fmla="*/ 1563464 w 2549117"/>
                <a:gd name="connsiteY1" fmla="*/ 7620 h 1204502"/>
                <a:gd name="connsiteX2" fmla="*/ 2549114 w 2549117"/>
                <a:gd name="connsiteY2" fmla="*/ 576654 h 1204502"/>
                <a:gd name="connsiteX3" fmla="*/ 1553848 w 2549117"/>
                <a:gd name="connsiteY3" fmla="*/ 1201271 h 1204502"/>
                <a:gd name="connsiteX4" fmla="*/ 3586 w 2549117"/>
                <a:gd name="connsiteY4" fmla="*/ 1203176 h 1204502"/>
                <a:gd name="connsiteX5" fmla="*/ 3586 w 2549117"/>
                <a:gd name="connsiteY5" fmla="*/ 821504 h 1204502"/>
                <a:gd name="connsiteX6" fmla="*/ 763793 w 2549117"/>
                <a:gd name="connsiteY6" fmla="*/ 815789 h 1204502"/>
                <a:gd name="connsiteX7" fmla="*/ 759983 w 2549117"/>
                <a:gd name="connsiteY7" fmla="*/ 386379 h 1204502"/>
                <a:gd name="connsiteX8" fmla="*/ 111 w 2549117"/>
                <a:gd name="connsiteY8" fmla="*/ 382570 h 1204502"/>
                <a:gd name="connsiteX9" fmla="*/ 3137 w 2549117"/>
                <a:gd name="connsiteY9" fmla="*/ 0 h 1204502"/>
                <a:gd name="connsiteX0" fmla="*/ 3137 w 2549116"/>
                <a:gd name="connsiteY0" fmla="*/ 0 h 1204502"/>
                <a:gd name="connsiteX1" fmla="*/ 1563464 w 2549116"/>
                <a:gd name="connsiteY1" fmla="*/ 7620 h 1204502"/>
                <a:gd name="connsiteX2" fmla="*/ 2549114 w 2549116"/>
                <a:gd name="connsiteY2" fmla="*/ 576654 h 1204502"/>
                <a:gd name="connsiteX3" fmla="*/ 1553848 w 2549116"/>
                <a:gd name="connsiteY3" fmla="*/ 1201271 h 1204502"/>
                <a:gd name="connsiteX4" fmla="*/ 3586 w 2549116"/>
                <a:gd name="connsiteY4" fmla="*/ 1203176 h 1204502"/>
                <a:gd name="connsiteX5" fmla="*/ 3586 w 2549116"/>
                <a:gd name="connsiteY5" fmla="*/ 821504 h 1204502"/>
                <a:gd name="connsiteX6" fmla="*/ 763793 w 2549116"/>
                <a:gd name="connsiteY6" fmla="*/ 815789 h 1204502"/>
                <a:gd name="connsiteX7" fmla="*/ 759983 w 2549116"/>
                <a:gd name="connsiteY7" fmla="*/ 386379 h 1204502"/>
                <a:gd name="connsiteX8" fmla="*/ 111 w 2549116"/>
                <a:gd name="connsiteY8" fmla="*/ 382570 h 1204502"/>
                <a:gd name="connsiteX9" fmla="*/ 3137 w 2549116"/>
                <a:gd name="connsiteY9" fmla="*/ 0 h 1204502"/>
                <a:gd name="connsiteX0" fmla="*/ 3137 w 2549113"/>
                <a:gd name="connsiteY0" fmla="*/ 0 h 1204502"/>
                <a:gd name="connsiteX1" fmla="*/ 1563464 w 2549113"/>
                <a:gd name="connsiteY1" fmla="*/ 7620 h 1204502"/>
                <a:gd name="connsiteX2" fmla="*/ 2549114 w 2549113"/>
                <a:gd name="connsiteY2" fmla="*/ 576654 h 1204502"/>
                <a:gd name="connsiteX3" fmla="*/ 1553848 w 2549113"/>
                <a:gd name="connsiteY3" fmla="*/ 1201271 h 1204502"/>
                <a:gd name="connsiteX4" fmla="*/ 3586 w 2549113"/>
                <a:gd name="connsiteY4" fmla="*/ 1203176 h 1204502"/>
                <a:gd name="connsiteX5" fmla="*/ 3586 w 2549113"/>
                <a:gd name="connsiteY5" fmla="*/ 821504 h 1204502"/>
                <a:gd name="connsiteX6" fmla="*/ 763793 w 2549113"/>
                <a:gd name="connsiteY6" fmla="*/ 815789 h 1204502"/>
                <a:gd name="connsiteX7" fmla="*/ 759983 w 2549113"/>
                <a:gd name="connsiteY7" fmla="*/ 386379 h 1204502"/>
                <a:gd name="connsiteX8" fmla="*/ 111 w 2549113"/>
                <a:gd name="connsiteY8" fmla="*/ 382570 h 1204502"/>
                <a:gd name="connsiteX9" fmla="*/ 3137 w 2549113"/>
                <a:gd name="connsiteY9" fmla="*/ 0 h 1204502"/>
                <a:gd name="connsiteX0" fmla="*/ 3137 w 2549114"/>
                <a:gd name="connsiteY0" fmla="*/ 0 h 1204502"/>
                <a:gd name="connsiteX1" fmla="*/ 1563464 w 2549114"/>
                <a:gd name="connsiteY1" fmla="*/ 7620 h 1204502"/>
                <a:gd name="connsiteX2" fmla="*/ 2549114 w 2549114"/>
                <a:gd name="connsiteY2" fmla="*/ 576654 h 1204502"/>
                <a:gd name="connsiteX3" fmla="*/ 1553848 w 2549114"/>
                <a:gd name="connsiteY3" fmla="*/ 1201271 h 1204502"/>
                <a:gd name="connsiteX4" fmla="*/ 3586 w 2549114"/>
                <a:gd name="connsiteY4" fmla="*/ 1203176 h 1204502"/>
                <a:gd name="connsiteX5" fmla="*/ 3586 w 2549114"/>
                <a:gd name="connsiteY5" fmla="*/ 821504 h 1204502"/>
                <a:gd name="connsiteX6" fmla="*/ 763793 w 2549114"/>
                <a:gd name="connsiteY6" fmla="*/ 815789 h 1204502"/>
                <a:gd name="connsiteX7" fmla="*/ 759983 w 2549114"/>
                <a:gd name="connsiteY7" fmla="*/ 386379 h 1204502"/>
                <a:gd name="connsiteX8" fmla="*/ 111 w 2549114"/>
                <a:gd name="connsiteY8" fmla="*/ 382570 h 1204502"/>
                <a:gd name="connsiteX9" fmla="*/ 3137 w 2549114"/>
                <a:gd name="connsiteY9" fmla="*/ 0 h 1204502"/>
                <a:gd name="connsiteX0" fmla="*/ 3137 w 2549114"/>
                <a:gd name="connsiteY0" fmla="*/ 0 h 1204502"/>
                <a:gd name="connsiteX1" fmla="*/ 1563464 w 2549114"/>
                <a:gd name="connsiteY1" fmla="*/ 7620 h 1204502"/>
                <a:gd name="connsiteX2" fmla="*/ 2549114 w 2549114"/>
                <a:gd name="connsiteY2" fmla="*/ 576654 h 1204502"/>
                <a:gd name="connsiteX3" fmla="*/ 1553848 w 2549114"/>
                <a:gd name="connsiteY3" fmla="*/ 1201271 h 1204502"/>
                <a:gd name="connsiteX4" fmla="*/ 3586 w 2549114"/>
                <a:gd name="connsiteY4" fmla="*/ 1203176 h 1204502"/>
                <a:gd name="connsiteX5" fmla="*/ 3586 w 2549114"/>
                <a:gd name="connsiteY5" fmla="*/ 821504 h 1204502"/>
                <a:gd name="connsiteX6" fmla="*/ 763793 w 2549114"/>
                <a:gd name="connsiteY6" fmla="*/ 815789 h 1204502"/>
                <a:gd name="connsiteX7" fmla="*/ 759983 w 2549114"/>
                <a:gd name="connsiteY7" fmla="*/ 386379 h 1204502"/>
                <a:gd name="connsiteX8" fmla="*/ 111 w 2549114"/>
                <a:gd name="connsiteY8" fmla="*/ 382570 h 1204502"/>
                <a:gd name="connsiteX9" fmla="*/ 3137 w 2549114"/>
                <a:gd name="connsiteY9" fmla="*/ 0 h 1204502"/>
                <a:gd name="connsiteX0" fmla="*/ 3137 w 2549114"/>
                <a:gd name="connsiteY0" fmla="*/ 0 h 1204502"/>
                <a:gd name="connsiteX1" fmla="*/ 1549040 w 2549114"/>
                <a:gd name="connsiteY1" fmla="*/ 7620 h 1204502"/>
                <a:gd name="connsiteX2" fmla="*/ 2549114 w 2549114"/>
                <a:gd name="connsiteY2" fmla="*/ 576654 h 1204502"/>
                <a:gd name="connsiteX3" fmla="*/ 1553848 w 2549114"/>
                <a:gd name="connsiteY3" fmla="*/ 1201271 h 1204502"/>
                <a:gd name="connsiteX4" fmla="*/ 3586 w 2549114"/>
                <a:gd name="connsiteY4" fmla="*/ 1203176 h 1204502"/>
                <a:gd name="connsiteX5" fmla="*/ 3586 w 2549114"/>
                <a:gd name="connsiteY5" fmla="*/ 821504 h 1204502"/>
                <a:gd name="connsiteX6" fmla="*/ 763793 w 2549114"/>
                <a:gd name="connsiteY6" fmla="*/ 815789 h 1204502"/>
                <a:gd name="connsiteX7" fmla="*/ 759983 w 2549114"/>
                <a:gd name="connsiteY7" fmla="*/ 386379 h 1204502"/>
                <a:gd name="connsiteX8" fmla="*/ 111 w 2549114"/>
                <a:gd name="connsiteY8" fmla="*/ 382570 h 1204502"/>
                <a:gd name="connsiteX9" fmla="*/ 3137 w 2549114"/>
                <a:gd name="connsiteY9" fmla="*/ 0 h 1204502"/>
                <a:gd name="connsiteX0" fmla="*/ 3137 w 2549114"/>
                <a:gd name="connsiteY0" fmla="*/ 0 h 1204502"/>
                <a:gd name="connsiteX1" fmla="*/ 1549040 w 2549114"/>
                <a:gd name="connsiteY1" fmla="*/ 7620 h 1204502"/>
                <a:gd name="connsiteX2" fmla="*/ 2549114 w 2549114"/>
                <a:gd name="connsiteY2" fmla="*/ 576654 h 1204502"/>
                <a:gd name="connsiteX3" fmla="*/ 1553848 w 2549114"/>
                <a:gd name="connsiteY3" fmla="*/ 1201271 h 1204502"/>
                <a:gd name="connsiteX4" fmla="*/ 3586 w 2549114"/>
                <a:gd name="connsiteY4" fmla="*/ 1203176 h 1204502"/>
                <a:gd name="connsiteX5" fmla="*/ 3586 w 2549114"/>
                <a:gd name="connsiteY5" fmla="*/ 821504 h 1204502"/>
                <a:gd name="connsiteX6" fmla="*/ 763793 w 2549114"/>
                <a:gd name="connsiteY6" fmla="*/ 815789 h 1204502"/>
                <a:gd name="connsiteX7" fmla="*/ 759983 w 2549114"/>
                <a:gd name="connsiteY7" fmla="*/ 386379 h 1204502"/>
                <a:gd name="connsiteX8" fmla="*/ 111 w 2549114"/>
                <a:gd name="connsiteY8" fmla="*/ 382570 h 1204502"/>
                <a:gd name="connsiteX9" fmla="*/ 3137 w 2549114"/>
                <a:gd name="connsiteY9" fmla="*/ 0 h 1204502"/>
                <a:gd name="connsiteX0" fmla="*/ 3137 w 2549114"/>
                <a:gd name="connsiteY0" fmla="*/ 0 h 1204502"/>
                <a:gd name="connsiteX1" fmla="*/ 1549040 w 2549114"/>
                <a:gd name="connsiteY1" fmla="*/ 7620 h 1204502"/>
                <a:gd name="connsiteX2" fmla="*/ 2549114 w 2549114"/>
                <a:gd name="connsiteY2" fmla="*/ 576654 h 1204502"/>
                <a:gd name="connsiteX3" fmla="*/ 1553848 w 2549114"/>
                <a:gd name="connsiteY3" fmla="*/ 1201271 h 1204502"/>
                <a:gd name="connsiteX4" fmla="*/ 3586 w 2549114"/>
                <a:gd name="connsiteY4" fmla="*/ 1203176 h 1204502"/>
                <a:gd name="connsiteX5" fmla="*/ 3586 w 2549114"/>
                <a:gd name="connsiteY5" fmla="*/ 821504 h 1204502"/>
                <a:gd name="connsiteX6" fmla="*/ 763793 w 2549114"/>
                <a:gd name="connsiteY6" fmla="*/ 815789 h 1204502"/>
                <a:gd name="connsiteX7" fmla="*/ 759983 w 2549114"/>
                <a:gd name="connsiteY7" fmla="*/ 386379 h 1204502"/>
                <a:gd name="connsiteX8" fmla="*/ 111 w 2549114"/>
                <a:gd name="connsiteY8" fmla="*/ 382570 h 1204502"/>
                <a:gd name="connsiteX9" fmla="*/ 3137 w 2549114"/>
                <a:gd name="connsiteY9" fmla="*/ 0 h 1204502"/>
                <a:gd name="connsiteX0" fmla="*/ 3137 w 2549114"/>
                <a:gd name="connsiteY0" fmla="*/ 0 h 1204502"/>
                <a:gd name="connsiteX1" fmla="*/ 1549040 w 2549114"/>
                <a:gd name="connsiteY1" fmla="*/ 7620 h 1204502"/>
                <a:gd name="connsiteX2" fmla="*/ 2549114 w 2549114"/>
                <a:gd name="connsiteY2" fmla="*/ 576654 h 1204502"/>
                <a:gd name="connsiteX3" fmla="*/ 1553848 w 2549114"/>
                <a:gd name="connsiteY3" fmla="*/ 1201271 h 1204502"/>
                <a:gd name="connsiteX4" fmla="*/ 3586 w 2549114"/>
                <a:gd name="connsiteY4" fmla="*/ 1203176 h 1204502"/>
                <a:gd name="connsiteX5" fmla="*/ 3586 w 2549114"/>
                <a:gd name="connsiteY5" fmla="*/ 821504 h 1204502"/>
                <a:gd name="connsiteX6" fmla="*/ 763793 w 2549114"/>
                <a:gd name="connsiteY6" fmla="*/ 815789 h 1204502"/>
                <a:gd name="connsiteX7" fmla="*/ 759983 w 2549114"/>
                <a:gd name="connsiteY7" fmla="*/ 386379 h 1204502"/>
                <a:gd name="connsiteX8" fmla="*/ 111 w 2549114"/>
                <a:gd name="connsiteY8" fmla="*/ 382570 h 1204502"/>
                <a:gd name="connsiteX9" fmla="*/ 3137 w 2549114"/>
                <a:gd name="connsiteY9" fmla="*/ 0 h 1204502"/>
                <a:gd name="connsiteX0" fmla="*/ 3137 w 2549114"/>
                <a:gd name="connsiteY0" fmla="*/ 0 h 1204502"/>
                <a:gd name="connsiteX1" fmla="*/ 1549040 w 2549114"/>
                <a:gd name="connsiteY1" fmla="*/ 7620 h 1204502"/>
                <a:gd name="connsiteX2" fmla="*/ 2549114 w 2549114"/>
                <a:gd name="connsiteY2" fmla="*/ 576654 h 1204502"/>
                <a:gd name="connsiteX3" fmla="*/ 1553848 w 2549114"/>
                <a:gd name="connsiteY3" fmla="*/ 1201271 h 1204502"/>
                <a:gd name="connsiteX4" fmla="*/ 3586 w 2549114"/>
                <a:gd name="connsiteY4" fmla="*/ 1203176 h 1204502"/>
                <a:gd name="connsiteX5" fmla="*/ 3586 w 2549114"/>
                <a:gd name="connsiteY5" fmla="*/ 821504 h 1204502"/>
                <a:gd name="connsiteX6" fmla="*/ 763793 w 2549114"/>
                <a:gd name="connsiteY6" fmla="*/ 815789 h 1204502"/>
                <a:gd name="connsiteX7" fmla="*/ 759983 w 2549114"/>
                <a:gd name="connsiteY7" fmla="*/ 386379 h 1204502"/>
                <a:gd name="connsiteX8" fmla="*/ 111 w 2549114"/>
                <a:gd name="connsiteY8" fmla="*/ 382570 h 1204502"/>
                <a:gd name="connsiteX9" fmla="*/ 3137 w 2549114"/>
                <a:gd name="connsiteY9" fmla="*/ 0 h 1204502"/>
                <a:gd name="connsiteX0" fmla="*/ 3137 w 2549114"/>
                <a:gd name="connsiteY0" fmla="*/ 0 h 1204502"/>
                <a:gd name="connsiteX1" fmla="*/ 1274981 w 2549114"/>
                <a:gd name="connsiteY1" fmla="*/ 7620 h 1204502"/>
                <a:gd name="connsiteX2" fmla="*/ 2549114 w 2549114"/>
                <a:gd name="connsiteY2" fmla="*/ 576654 h 1204502"/>
                <a:gd name="connsiteX3" fmla="*/ 1553848 w 2549114"/>
                <a:gd name="connsiteY3" fmla="*/ 1201271 h 1204502"/>
                <a:gd name="connsiteX4" fmla="*/ 3586 w 2549114"/>
                <a:gd name="connsiteY4" fmla="*/ 1203176 h 1204502"/>
                <a:gd name="connsiteX5" fmla="*/ 3586 w 2549114"/>
                <a:gd name="connsiteY5" fmla="*/ 821504 h 1204502"/>
                <a:gd name="connsiteX6" fmla="*/ 763793 w 2549114"/>
                <a:gd name="connsiteY6" fmla="*/ 815789 h 1204502"/>
                <a:gd name="connsiteX7" fmla="*/ 759983 w 2549114"/>
                <a:gd name="connsiteY7" fmla="*/ 386379 h 1204502"/>
                <a:gd name="connsiteX8" fmla="*/ 111 w 2549114"/>
                <a:gd name="connsiteY8" fmla="*/ 382570 h 1204502"/>
                <a:gd name="connsiteX9" fmla="*/ 3137 w 2549114"/>
                <a:gd name="connsiteY9" fmla="*/ 0 h 1204502"/>
                <a:gd name="connsiteX0" fmla="*/ 3137 w 2549114"/>
                <a:gd name="connsiteY0" fmla="*/ 0 h 1208994"/>
                <a:gd name="connsiteX1" fmla="*/ 1274981 w 2549114"/>
                <a:gd name="connsiteY1" fmla="*/ 7620 h 1208994"/>
                <a:gd name="connsiteX2" fmla="*/ 2549114 w 2549114"/>
                <a:gd name="connsiteY2" fmla="*/ 576654 h 1208994"/>
                <a:gd name="connsiteX3" fmla="*/ 1267769 w 2549114"/>
                <a:gd name="connsiteY3" fmla="*/ 1206986 h 1208994"/>
                <a:gd name="connsiteX4" fmla="*/ 3586 w 2549114"/>
                <a:gd name="connsiteY4" fmla="*/ 1203176 h 1208994"/>
                <a:gd name="connsiteX5" fmla="*/ 3586 w 2549114"/>
                <a:gd name="connsiteY5" fmla="*/ 821504 h 1208994"/>
                <a:gd name="connsiteX6" fmla="*/ 763793 w 2549114"/>
                <a:gd name="connsiteY6" fmla="*/ 815789 h 1208994"/>
                <a:gd name="connsiteX7" fmla="*/ 759983 w 2549114"/>
                <a:gd name="connsiteY7" fmla="*/ 386379 h 1208994"/>
                <a:gd name="connsiteX8" fmla="*/ 111 w 2549114"/>
                <a:gd name="connsiteY8" fmla="*/ 382570 h 1208994"/>
                <a:gd name="connsiteX9" fmla="*/ 3137 w 2549114"/>
                <a:gd name="connsiteY9" fmla="*/ 0 h 1208994"/>
                <a:gd name="connsiteX0" fmla="*/ 3137 w 2549114"/>
                <a:gd name="connsiteY0" fmla="*/ 0 h 1208994"/>
                <a:gd name="connsiteX1" fmla="*/ 1274981 w 2549114"/>
                <a:gd name="connsiteY1" fmla="*/ 7620 h 1208994"/>
                <a:gd name="connsiteX2" fmla="*/ 2549114 w 2549114"/>
                <a:gd name="connsiteY2" fmla="*/ 576654 h 1208994"/>
                <a:gd name="connsiteX3" fmla="*/ 1267769 w 2549114"/>
                <a:gd name="connsiteY3" fmla="*/ 1206986 h 1208994"/>
                <a:gd name="connsiteX4" fmla="*/ 3586 w 2549114"/>
                <a:gd name="connsiteY4" fmla="*/ 1203176 h 1208994"/>
                <a:gd name="connsiteX5" fmla="*/ 3586 w 2549114"/>
                <a:gd name="connsiteY5" fmla="*/ 821504 h 1208994"/>
                <a:gd name="connsiteX6" fmla="*/ 763793 w 2549114"/>
                <a:gd name="connsiteY6" fmla="*/ 815789 h 1208994"/>
                <a:gd name="connsiteX7" fmla="*/ 759983 w 2549114"/>
                <a:gd name="connsiteY7" fmla="*/ 386379 h 1208994"/>
                <a:gd name="connsiteX8" fmla="*/ 111 w 2549114"/>
                <a:gd name="connsiteY8" fmla="*/ 382570 h 1208994"/>
                <a:gd name="connsiteX9" fmla="*/ 3137 w 2549114"/>
                <a:gd name="connsiteY9" fmla="*/ 0 h 1208994"/>
                <a:gd name="connsiteX0" fmla="*/ 3137 w 2549115"/>
                <a:gd name="connsiteY0" fmla="*/ 0 h 1208994"/>
                <a:gd name="connsiteX1" fmla="*/ 1274981 w 2549115"/>
                <a:gd name="connsiteY1" fmla="*/ 7620 h 1208994"/>
                <a:gd name="connsiteX2" fmla="*/ 2549114 w 2549115"/>
                <a:gd name="connsiteY2" fmla="*/ 576654 h 1208994"/>
                <a:gd name="connsiteX3" fmla="*/ 1267769 w 2549115"/>
                <a:gd name="connsiteY3" fmla="*/ 1206986 h 1208994"/>
                <a:gd name="connsiteX4" fmla="*/ 3586 w 2549115"/>
                <a:gd name="connsiteY4" fmla="*/ 1203176 h 1208994"/>
                <a:gd name="connsiteX5" fmla="*/ 3586 w 2549115"/>
                <a:gd name="connsiteY5" fmla="*/ 821504 h 1208994"/>
                <a:gd name="connsiteX6" fmla="*/ 763793 w 2549115"/>
                <a:gd name="connsiteY6" fmla="*/ 815789 h 1208994"/>
                <a:gd name="connsiteX7" fmla="*/ 759983 w 2549115"/>
                <a:gd name="connsiteY7" fmla="*/ 386379 h 1208994"/>
                <a:gd name="connsiteX8" fmla="*/ 111 w 2549115"/>
                <a:gd name="connsiteY8" fmla="*/ 382570 h 1208994"/>
                <a:gd name="connsiteX9" fmla="*/ 3137 w 2549115"/>
                <a:gd name="connsiteY9" fmla="*/ 0 h 1208994"/>
                <a:gd name="connsiteX0" fmla="*/ 3137 w 2549114"/>
                <a:gd name="connsiteY0" fmla="*/ 0 h 1208994"/>
                <a:gd name="connsiteX1" fmla="*/ 1274981 w 2549114"/>
                <a:gd name="connsiteY1" fmla="*/ 7620 h 1208994"/>
                <a:gd name="connsiteX2" fmla="*/ 2549114 w 2549114"/>
                <a:gd name="connsiteY2" fmla="*/ 576654 h 1208994"/>
                <a:gd name="connsiteX3" fmla="*/ 1267769 w 2549114"/>
                <a:gd name="connsiteY3" fmla="*/ 1206986 h 1208994"/>
                <a:gd name="connsiteX4" fmla="*/ 3586 w 2549114"/>
                <a:gd name="connsiteY4" fmla="*/ 1203176 h 1208994"/>
                <a:gd name="connsiteX5" fmla="*/ 3586 w 2549114"/>
                <a:gd name="connsiteY5" fmla="*/ 821504 h 1208994"/>
                <a:gd name="connsiteX6" fmla="*/ 763793 w 2549114"/>
                <a:gd name="connsiteY6" fmla="*/ 815789 h 1208994"/>
                <a:gd name="connsiteX7" fmla="*/ 759983 w 2549114"/>
                <a:gd name="connsiteY7" fmla="*/ 386379 h 1208994"/>
                <a:gd name="connsiteX8" fmla="*/ 111 w 2549114"/>
                <a:gd name="connsiteY8" fmla="*/ 382570 h 1208994"/>
                <a:gd name="connsiteX9" fmla="*/ 3137 w 2549114"/>
                <a:gd name="connsiteY9" fmla="*/ 0 h 1208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49114" h="1208994">
                  <a:moveTo>
                    <a:pt x="3137" y="0"/>
                  </a:moveTo>
                  <a:lnTo>
                    <a:pt x="1274981" y="7620"/>
                  </a:lnTo>
                  <a:cubicBezTo>
                    <a:pt x="1710051" y="10227"/>
                    <a:pt x="2319530" y="327230"/>
                    <a:pt x="2549114" y="576654"/>
                  </a:cubicBezTo>
                  <a:cubicBezTo>
                    <a:pt x="2335156" y="841001"/>
                    <a:pt x="1689433" y="1197381"/>
                    <a:pt x="1267769" y="1206986"/>
                  </a:cubicBezTo>
                  <a:cubicBezTo>
                    <a:pt x="989013" y="1213336"/>
                    <a:pt x="520340" y="1202541"/>
                    <a:pt x="3586" y="1203176"/>
                  </a:cubicBezTo>
                  <a:lnTo>
                    <a:pt x="3586" y="821504"/>
                  </a:lnTo>
                  <a:lnTo>
                    <a:pt x="763793" y="815789"/>
                  </a:lnTo>
                  <a:lnTo>
                    <a:pt x="759983" y="386379"/>
                  </a:lnTo>
                  <a:lnTo>
                    <a:pt x="111" y="382570"/>
                  </a:lnTo>
                  <a:cubicBezTo>
                    <a:pt x="-785" y="225202"/>
                    <a:pt x="4033" y="157368"/>
                    <a:pt x="3137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FDEAD4A-C4F5-470C-98A6-1E80D905B316}"/>
                </a:ext>
              </a:extLst>
            </p:cNvPr>
            <p:cNvCxnSpPr>
              <a:cxnSpLocks/>
            </p:cNvCxnSpPr>
            <p:nvPr/>
          </p:nvCxnSpPr>
          <p:spPr>
            <a:xfrm>
              <a:off x="3032760" y="2918460"/>
              <a:ext cx="0" cy="53149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B98888-4F89-435F-89CE-70CC441AB796}"/>
                </a:ext>
              </a:extLst>
            </p:cNvPr>
            <p:cNvSpPr/>
            <p:nvPr/>
          </p:nvSpPr>
          <p:spPr>
            <a:xfrm>
              <a:off x="2602230" y="2988161"/>
              <a:ext cx="859127" cy="3905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05A943B-B4D0-459C-83D2-8249B464477D}"/>
                </a:ext>
              </a:extLst>
            </p:cNvPr>
            <p:cNvSpPr/>
            <p:nvPr/>
          </p:nvSpPr>
          <p:spPr>
            <a:xfrm>
              <a:off x="4652010" y="2838450"/>
              <a:ext cx="590550" cy="59055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6E2F14-2D11-4FE3-8C5F-7B371D6C635A}"/>
                </a:ext>
              </a:extLst>
            </p:cNvPr>
            <p:cNvSpPr txBox="1"/>
            <p:nvPr/>
          </p:nvSpPr>
          <p:spPr>
            <a:xfrm>
              <a:off x="2630804" y="2995126"/>
              <a:ext cx="801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Wheel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7739425-7087-4F09-8980-8413268A5FBB}"/>
                </a:ext>
              </a:extLst>
            </p:cNvPr>
            <p:cNvSpPr txBox="1"/>
            <p:nvPr/>
          </p:nvSpPr>
          <p:spPr>
            <a:xfrm>
              <a:off x="4615814" y="3364458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Sensor</a:t>
              </a:r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8B5BBF6-7CC5-4E59-B80D-853888753658}"/>
              </a:ext>
            </a:extLst>
          </p:cNvPr>
          <p:cNvSpPr/>
          <p:nvPr/>
        </p:nvSpPr>
        <p:spPr>
          <a:xfrm>
            <a:off x="3461385" y="3140097"/>
            <a:ext cx="1203960" cy="211286"/>
          </a:xfrm>
          <a:custGeom>
            <a:avLst/>
            <a:gdLst>
              <a:gd name="connsiteX0" fmla="*/ 1217295 w 1217295"/>
              <a:gd name="connsiteY0" fmla="*/ 52683 h 211286"/>
              <a:gd name="connsiteX1" fmla="*/ 752475 w 1217295"/>
              <a:gd name="connsiteY1" fmla="*/ 210798 h 211286"/>
              <a:gd name="connsiteX2" fmla="*/ 436245 w 1217295"/>
              <a:gd name="connsiteY2" fmla="*/ 6963 h 211286"/>
              <a:gd name="connsiteX3" fmla="*/ 0 w 1217295"/>
              <a:gd name="connsiteY3" fmla="*/ 37443 h 211286"/>
              <a:gd name="connsiteX0" fmla="*/ 1194435 w 1194435"/>
              <a:gd name="connsiteY0" fmla="*/ 52948 h 211551"/>
              <a:gd name="connsiteX1" fmla="*/ 729615 w 1194435"/>
              <a:gd name="connsiteY1" fmla="*/ 211063 h 211551"/>
              <a:gd name="connsiteX2" fmla="*/ 413385 w 1194435"/>
              <a:gd name="connsiteY2" fmla="*/ 7228 h 211551"/>
              <a:gd name="connsiteX3" fmla="*/ 0 w 1194435"/>
              <a:gd name="connsiteY3" fmla="*/ 35803 h 211551"/>
              <a:gd name="connsiteX0" fmla="*/ 1203960 w 1203960"/>
              <a:gd name="connsiteY0" fmla="*/ 52683 h 211286"/>
              <a:gd name="connsiteX1" fmla="*/ 739140 w 1203960"/>
              <a:gd name="connsiteY1" fmla="*/ 210798 h 211286"/>
              <a:gd name="connsiteX2" fmla="*/ 422910 w 1203960"/>
              <a:gd name="connsiteY2" fmla="*/ 6963 h 211286"/>
              <a:gd name="connsiteX3" fmla="*/ 0 w 1203960"/>
              <a:gd name="connsiteY3" fmla="*/ 37443 h 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3960" h="211286">
                <a:moveTo>
                  <a:pt x="1203960" y="52683"/>
                </a:moveTo>
                <a:cubicBezTo>
                  <a:pt x="1036637" y="135550"/>
                  <a:pt x="869315" y="218418"/>
                  <a:pt x="739140" y="210798"/>
                </a:cubicBezTo>
                <a:cubicBezTo>
                  <a:pt x="608965" y="203178"/>
                  <a:pt x="546100" y="35855"/>
                  <a:pt x="422910" y="6963"/>
                </a:cubicBezTo>
                <a:cubicBezTo>
                  <a:pt x="299720" y="-21929"/>
                  <a:pt x="31750" y="49190"/>
                  <a:pt x="0" y="374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C0BB6561-B81C-4A63-8B07-97671314C075}"/>
              </a:ext>
            </a:extLst>
          </p:cNvPr>
          <p:cNvSpPr/>
          <p:nvPr/>
        </p:nvSpPr>
        <p:spPr>
          <a:xfrm>
            <a:off x="3681412" y="3197736"/>
            <a:ext cx="285750" cy="45719"/>
          </a:xfrm>
          <a:prstGeom prst="mathMinu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560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Mukhopadhyay</dc:creator>
  <cp:lastModifiedBy>Aritra Mukhopadhyay</cp:lastModifiedBy>
  <cp:revision>5</cp:revision>
  <dcterms:created xsi:type="dcterms:W3CDTF">2022-08-02T15:55:16Z</dcterms:created>
  <dcterms:modified xsi:type="dcterms:W3CDTF">2022-08-02T18:29:33Z</dcterms:modified>
</cp:coreProperties>
</file>