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898" y="-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BF8D-F95B-418D-BFA8-504FAA05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725C3-A9B6-4F2B-930A-A9E5D855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6FE1-893D-469E-8E00-282BF28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D0E0-A2C6-4A23-A54C-8DC67866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8A27-1FDE-4A21-AE8E-7D9D5C3F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5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5AF9-F83C-4401-B09E-972F777E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97242-B130-4579-A2E2-99B3DCB4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DF30-AE68-4D40-8C41-230C585F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0EFA-9BBC-4FFF-AED8-5A97E121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7029B-44E5-40CA-AD53-9BCC6066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F0861-1455-49EC-B01A-04042CAC6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20456-0833-4DB3-80D5-AE047127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801D-2C5D-4665-AD74-07CACF3B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309D-5C39-44A7-B8DD-988D4447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3768-45BB-435C-B3BF-ED471AF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B83-99DB-4724-9BE8-0C61F3FF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C645-5651-49C3-AFBF-E3991870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8FC8-65AE-4B05-AA53-0DF5212D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EB46-5518-4D20-8CB3-3AE670DE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2711-47BA-4B99-98BC-06116578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3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5CE9-AEB7-4D0C-8503-8B9F1316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8A99-1A34-4AAC-ACE1-DC5B63C0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451C-0E4A-4EE8-915F-43166E75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020F-97EC-4AE9-8828-AB917637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4848-3FA4-4F25-8033-A1D7B271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C28-694F-40EB-9118-45167AEE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0FA8-B517-4928-A61B-4BC17C875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779B5-0162-424F-8802-378A5E3D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764DD-E925-4B29-BF90-B3D9D919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D9E5-3AC6-439C-892E-B7380F17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9BF8D-F8FE-4BAF-9B50-D2C37978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5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DA84-0DE9-4E91-B8A4-26386601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EB04-837E-447A-B615-47904ED0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DE26F-3744-4E7E-AD5A-502C92DE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FB81A-B903-4C2C-AE0F-62E8857D5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A673F-2E7D-4203-99A3-018769277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4F944-2FEA-44C7-B926-9E65D703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01759-F66E-42AD-A43D-3B88E21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75179-6547-41A7-9331-41A0EB30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5FC0-CAA8-440C-8C27-6229DD51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736C3-6570-4D0A-840A-127228FC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E0F1D-D704-44DA-AD9B-5FBBD6F4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D50D1-7445-4F54-BE5A-50CDE71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2ED13-CAF4-4BFB-8C74-8D1BB20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7C303-6A60-446C-A452-39158B98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0BD85-1C21-4FE2-95AA-EABDEB2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4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A19-80A9-452D-B8BA-4EF7209F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0D4E-C12A-47FE-A48D-1BE6BD01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CE00-5F9A-49CB-81DC-914BBD8B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32D0-B1B2-41D4-9C8C-EECA7692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2C23-6D37-4C6B-A788-8480FFCD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BE511-D1D0-44B3-94F5-FAF6C462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290-44F0-485A-A7E4-B11CF1C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61EDE-874C-4021-9FD4-587170917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83151-F066-4704-83EF-57A82158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6D5D-804C-46BD-B185-291131ED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E50CA-1712-4DD2-853A-77028BE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6230-312B-447C-973C-0A1C38AA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60331-5197-4184-91C9-F9BF5967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B5A9-8238-415A-90A0-EC021892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9658-AB1F-4C15-9F16-882F65E96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4A09-EC52-4CAB-8431-0C97E02B5B4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5EC8-EC30-4334-902E-C0798C45D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4577-8213-404D-A470-3C22BB28D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00C8-357F-4472-AEE8-8DE3D68CA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07DA0-7363-4973-B1FE-07485E9E3A84}"/>
              </a:ext>
            </a:extLst>
          </p:cNvPr>
          <p:cNvCxnSpPr/>
          <p:nvPr/>
        </p:nvCxnSpPr>
        <p:spPr>
          <a:xfrm flipH="1" flipV="1">
            <a:off x="1380010" y="678180"/>
            <a:ext cx="601980" cy="3124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A3F756-A304-41DB-8A6D-1CDB5B672451}"/>
              </a:ext>
            </a:extLst>
          </p:cNvPr>
          <p:cNvCxnSpPr>
            <a:cxnSpLocks/>
          </p:cNvCxnSpPr>
          <p:nvPr/>
        </p:nvCxnSpPr>
        <p:spPr>
          <a:xfrm flipH="1">
            <a:off x="3307669" y="678180"/>
            <a:ext cx="609801" cy="3124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77366F3-02F8-4140-B6D5-090A5E9D39B2}"/>
              </a:ext>
            </a:extLst>
          </p:cNvPr>
          <p:cNvSpPr/>
          <p:nvPr/>
        </p:nvSpPr>
        <p:spPr>
          <a:xfrm>
            <a:off x="1434246" y="363071"/>
            <a:ext cx="2483224" cy="3065929"/>
          </a:xfrm>
          <a:prstGeom prst="trapezoid">
            <a:avLst>
              <a:gd name="adj" fmla="val 210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99524-035A-488A-861F-68BA7D3A9F50}"/>
              </a:ext>
            </a:extLst>
          </p:cNvPr>
          <p:cNvSpPr/>
          <p:nvPr/>
        </p:nvSpPr>
        <p:spPr>
          <a:xfrm>
            <a:off x="1076734" y="2855976"/>
            <a:ext cx="357512" cy="85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F5958-0BD0-4F85-B4E5-5B2F5CD568F9}"/>
              </a:ext>
            </a:extLst>
          </p:cNvPr>
          <p:cNvSpPr/>
          <p:nvPr/>
        </p:nvSpPr>
        <p:spPr>
          <a:xfrm>
            <a:off x="3917470" y="2823882"/>
            <a:ext cx="357512" cy="85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3D0CF-09C5-465E-9B4D-5C309B35B565}"/>
              </a:ext>
            </a:extLst>
          </p:cNvPr>
          <p:cNvSpPr/>
          <p:nvPr/>
        </p:nvSpPr>
        <p:spPr>
          <a:xfrm>
            <a:off x="643918" y="2008632"/>
            <a:ext cx="432816" cy="176784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9198D-7B41-4FEF-BC9E-0F85FE092905}"/>
              </a:ext>
            </a:extLst>
          </p:cNvPr>
          <p:cNvSpPr/>
          <p:nvPr/>
        </p:nvSpPr>
        <p:spPr>
          <a:xfrm>
            <a:off x="4274982" y="1972056"/>
            <a:ext cx="432816" cy="176784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3CA14A-774F-4F12-BD2C-A6919D71E4AA}"/>
              </a:ext>
            </a:extLst>
          </p:cNvPr>
          <p:cNvSpPr/>
          <p:nvPr/>
        </p:nvSpPr>
        <p:spPr>
          <a:xfrm>
            <a:off x="945670" y="297180"/>
            <a:ext cx="488576" cy="5029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697FBF-AB5E-437F-9422-15C87A383275}"/>
              </a:ext>
            </a:extLst>
          </p:cNvPr>
          <p:cNvSpPr/>
          <p:nvPr/>
        </p:nvSpPr>
        <p:spPr>
          <a:xfrm>
            <a:off x="3851938" y="292025"/>
            <a:ext cx="488576" cy="5029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D8D499-D7E7-4F53-B5C8-CB0C0CFD67AC}"/>
              </a:ext>
            </a:extLst>
          </p:cNvPr>
          <p:cNvSpPr txBox="1"/>
          <p:nvPr/>
        </p:nvSpPr>
        <p:spPr>
          <a:xfrm>
            <a:off x="383466" y="678180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Sensor 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B09B0-D035-4264-9043-3F048617CAD1}"/>
              </a:ext>
            </a:extLst>
          </p:cNvPr>
          <p:cNvSpPr txBox="1"/>
          <p:nvPr/>
        </p:nvSpPr>
        <p:spPr>
          <a:xfrm>
            <a:off x="3712778" y="690232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Sensor 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75F1674-1C08-4D64-914B-A7FE0EAD5E10}"/>
              </a:ext>
            </a:extLst>
          </p:cNvPr>
          <p:cNvSpPr/>
          <p:nvPr/>
        </p:nvSpPr>
        <p:spPr>
          <a:xfrm>
            <a:off x="1796533" y="891876"/>
            <a:ext cx="381625" cy="1810983"/>
          </a:xfrm>
          <a:custGeom>
            <a:avLst/>
            <a:gdLst>
              <a:gd name="connsiteX0" fmla="*/ 16776 w 345261"/>
              <a:gd name="connsiteY0" fmla="*/ 0 h 1748118"/>
              <a:gd name="connsiteX1" fmla="*/ 312611 w 345261"/>
              <a:gd name="connsiteY1" fmla="*/ 152400 h 1748118"/>
              <a:gd name="connsiteX2" fmla="*/ 312611 w 345261"/>
              <a:gd name="connsiteY2" fmla="*/ 717177 h 1748118"/>
              <a:gd name="connsiteX3" fmla="*/ 88493 w 345261"/>
              <a:gd name="connsiteY3" fmla="*/ 968188 h 1748118"/>
              <a:gd name="connsiteX4" fmla="*/ 34705 w 345261"/>
              <a:gd name="connsiteY4" fmla="*/ 1748118 h 1748118"/>
              <a:gd name="connsiteX0" fmla="*/ 18771 w 391771"/>
              <a:gd name="connsiteY0" fmla="*/ 0 h 1748118"/>
              <a:gd name="connsiteX1" fmla="*/ 314606 w 391771"/>
              <a:gd name="connsiteY1" fmla="*/ 152400 h 1748118"/>
              <a:gd name="connsiteX2" fmla="*/ 377359 w 391771"/>
              <a:gd name="connsiteY2" fmla="*/ 833718 h 1748118"/>
              <a:gd name="connsiteX3" fmla="*/ 90488 w 391771"/>
              <a:gd name="connsiteY3" fmla="*/ 968188 h 1748118"/>
              <a:gd name="connsiteX4" fmla="*/ 36700 w 391771"/>
              <a:gd name="connsiteY4" fmla="*/ 1748118 h 1748118"/>
              <a:gd name="connsiteX0" fmla="*/ 23312 w 397600"/>
              <a:gd name="connsiteY0" fmla="*/ 0 h 1748118"/>
              <a:gd name="connsiteX1" fmla="*/ 319147 w 397600"/>
              <a:gd name="connsiteY1" fmla="*/ 152400 h 1748118"/>
              <a:gd name="connsiteX2" fmla="*/ 381900 w 397600"/>
              <a:gd name="connsiteY2" fmla="*/ 833718 h 1748118"/>
              <a:gd name="connsiteX3" fmla="*/ 77099 w 397600"/>
              <a:gd name="connsiteY3" fmla="*/ 1255058 h 1748118"/>
              <a:gd name="connsiteX4" fmla="*/ 41241 w 397600"/>
              <a:gd name="connsiteY4" fmla="*/ 1748118 h 1748118"/>
              <a:gd name="connsiteX0" fmla="*/ 20921 w 350457"/>
              <a:gd name="connsiteY0" fmla="*/ 0 h 1748118"/>
              <a:gd name="connsiteX1" fmla="*/ 316756 w 350457"/>
              <a:gd name="connsiteY1" fmla="*/ 152400 h 1748118"/>
              <a:gd name="connsiteX2" fmla="*/ 316756 w 350457"/>
              <a:gd name="connsiteY2" fmla="*/ 860612 h 1748118"/>
              <a:gd name="connsiteX3" fmla="*/ 74708 w 350457"/>
              <a:gd name="connsiteY3" fmla="*/ 1255058 h 1748118"/>
              <a:gd name="connsiteX4" fmla="*/ 38850 w 350457"/>
              <a:gd name="connsiteY4" fmla="*/ 1748118 h 1748118"/>
              <a:gd name="connsiteX0" fmla="*/ 20921 w 337015"/>
              <a:gd name="connsiteY0" fmla="*/ 0 h 1748118"/>
              <a:gd name="connsiteX1" fmla="*/ 289862 w 337015"/>
              <a:gd name="connsiteY1" fmla="*/ 251011 h 1748118"/>
              <a:gd name="connsiteX2" fmla="*/ 316756 w 337015"/>
              <a:gd name="connsiteY2" fmla="*/ 860612 h 1748118"/>
              <a:gd name="connsiteX3" fmla="*/ 74708 w 337015"/>
              <a:gd name="connsiteY3" fmla="*/ 1255058 h 1748118"/>
              <a:gd name="connsiteX4" fmla="*/ 38850 w 337015"/>
              <a:gd name="connsiteY4" fmla="*/ 1748118 h 1748118"/>
              <a:gd name="connsiteX0" fmla="*/ 28541 w 336672"/>
              <a:gd name="connsiteY0" fmla="*/ 0 h 1791933"/>
              <a:gd name="connsiteX1" fmla="*/ 289862 w 336672"/>
              <a:gd name="connsiteY1" fmla="*/ 294826 h 1791933"/>
              <a:gd name="connsiteX2" fmla="*/ 316756 w 336672"/>
              <a:gd name="connsiteY2" fmla="*/ 904427 h 1791933"/>
              <a:gd name="connsiteX3" fmla="*/ 74708 w 336672"/>
              <a:gd name="connsiteY3" fmla="*/ 1298873 h 1791933"/>
              <a:gd name="connsiteX4" fmla="*/ 38850 w 336672"/>
              <a:gd name="connsiteY4" fmla="*/ 1791933 h 1791933"/>
              <a:gd name="connsiteX0" fmla="*/ 28541 w 336672"/>
              <a:gd name="connsiteY0" fmla="*/ 0 h 1778598"/>
              <a:gd name="connsiteX1" fmla="*/ 289862 w 336672"/>
              <a:gd name="connsiteY1" fmla="*/ 281491 h 1778598"/>
              <a:gd name="connsiteX2" fmla="*/ 316756 w 336672"/>
              <a:gd name="connsiteY2" fmla="*/ 891092 h 1778598"/>
              <a:gd name="connsiteX3" fmla="*/ 74708 w 336672"/>
              <a:gd name="connsiteY3" fmla="*/ 1285538 h 1778598"/>
              <a:gd name="connsiteX4" fmla="*/ 38850 w 336672"/>
              <a:gd name="connsiteY4" fmla="*/ 1778598 h 1778598"/>
              <a:gd name="connsiteX0" fmla="*/ 28541 w 336672"/>
              <a:gd name="connsiteY0" fmla="*/ 0 h 1778598"/>
              <a:gd name="connsiteX1" fmla="*/ 289862 w 336672"/>
              <a:gd name="connsiteY1" fmla="*/ 281491 h 1778598"/>
              <a:gd name="connsiteX2" fmla="*/ 316756 w 336672"/>
              <a:gd name="connsiteY2" fmla="*/ 891092 h 1778598"/>
              <a:gd name="connsiteX3" fmla="*/ 74708 w 336672"/>
              <a:gd name="connsiteY3" fmla="*/ 1285538 h 1778598"/>
              <a:gd name="connsiteX4" fmla="*/ 38850 w 336672"/>
              <a:gd name="connsiteY4" fmla="*/ 1778598 h 1778598"/>
              <a:gd name="connsiteX0" fmla="*/ 0 w 359991"/>
              <a:gd name="connsiteY0" fmla="*/ 0 h 1812888"/>
              <a:gd name="connsiteX1" fmla="*/ 310851 w 359991"/>
              <a:gd name="connsiteY1" fmla="*/ 315781 h 1812888"/>
              <a:gd name="connsiteX2" fmla="*/ 337745 w 359991"/>
              <a:gd name="connsiteY2" fmla="*/ 925382 h 1812888"/>
              <a:gd name="connsiteX3" fmla="*/ 95697 w 359991"/>
              <a:gd name="connsiteY3" fmla="*/ 1319828 h 1812888"/>
              <a:gd name="connsiteX4" fmla="*/ 59839 w 359991"/>
              <a:gd name="connsiteY4" fmla="*/ 1812888 h 1812888"/>
              <a:gd name="connsiteX0" fmla="*/ 0 w 371992"/>
              <a:gd name="connsiteY0" fmla="*/ 0 h 1809078"/>
              <a:gd name="connsiteX1" fmla="*/ 322281 w 371992"/>
              <a:gd name="connsiteY1" fmla="*/ 311971 h 1809078"/>
              <a:gd name="connsiteX2" fmla="*/ 349175 w 371992"/>
              <a:gd name="connsiteY2" fmla="*/ 921572 h 1809078"/>
              <a:gd name="connsiteX3" fmla="*/ 107127 w 371992"/>
              <a:gd name="connsiteY3" fmla="*/ 1316018 h 1809078"/>
              <a:gd name="connsiteX4" fmla="*/ 71269 w 371992"/>
              <a:gd name="connsiteY4" fmla="*/ 1809078 h 1809078"/>
              <a:gd name="connsiteX0" fmla="*/ 0 w 375995"/>
              <a:gd name="connsiteY0" fmla="*/ 0 h 1795743"/>
              <a:gd name="connsiteX1" fmla="*/ 326091 w 375995"/>
              <a:gd name="connsiteY1" fmla="*/ 298636 h 1795743"/>
              <a:gd name="connsiteX2" fmla="*/ 352985 w 375995"/>
              <a:gd name="connsiteY2" fmla="*/ 908237 h 1795743"/>
              <a:gd name="connsiteX3" fmla="*/ 110937 w 375995"/>
              <a:gd name="connsiteY3" fmla="*/ 1302683 h 1795743"/>
              <a:gd name="connsiteX4" fmla="*/ 75079 w 375995"/>
              <a:gd name="connsiteY4" fmla="*/ 1795743 h 1795743"/>
              <a:gd name="connsiteX0" fmla="*/ 0 w 377996"/>
              <a:gd name="connsiteY0" fmla="*/ 0 h 1810983"/>
              <a:gd name="connsiteX1" fmla="*/ 327996 w 377996"/>
              <a:gd name="connsiteY1" fmla="*/ 313876 h 1810983"/>
              <a:gd name="connsiteX2" fmla="*/ 354890 w 377996"/>
              <a:gd name="connsiteY2" fmla="*/ 923477 h 1810983"/>
              <a:gd name="connsiteX3" fmla="*/ 112842 w 377996"/>
              <a:gd name="connsiteY3" fmla="*/ 1317923 h 1810983"/>
              <a:gd name="connsiteX4" fmla="*/ 76984 w 377996"/>
              <a:gd name="connsiteY4" fmla="*/ 1810983 h 1810983"/>
              <a:gd name="connsiteX0" fmla="*/ 0 w 381625"/>
              <a:gd name="connsiteY0" fmla="*/ 0 h 1810983"/>
              <a:gd name="connsiteX1" fmla="*/ 335616 w 381625"/>
              <a:gd name="connsiteY1" fmla="*/ 285301 h 1810983"/>
              <a:gd name="connsiteX2" fmla="*/ 354890 w 381625"/>
              <a:gd name="connsiteY2" fmla="*/ 923477 h 1810983"/>
              <a:gd name="connsiteX3" fmla="*/ 112842 w 381625"/>
              <a:gd name="connsiteY3" fmla="*/ 1317923 h 1810983"/>
              <a:gd name="connsiteX4" fmla="*/ 76984 w 381625"/>
              <a:gd name="connsiteY4" fmla="*/ 1810983 h 18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25" h="1810983">
                <a:moveTo>
                  <a:pt x="0" y="0"/>
                </a:moveTo>
                <a:cubicBezTo>
                  <a:pt x="108024" y="67870"/>
                  <a:pt x="276468" y="131388"/>
                  <a:pt x="335616" y="285301"/>
                </a:cubicBezTo>
                <a:cubicBezTo>
                  <a:pt x="394764" y="439214"/>
                  <a:pt x="392019" y="751373"/>
                  <a:pt x="354890" y="923477"/>
                </a:cubicBezTo>
                <a:cubicBezTo>
                  <a:pt x="317761" y="1095581"/>
                  <a:pt x="159160" y="1170005"/>
                  <a:pt x="112842" y="1317923"/>
                </a:cubicBezTo>
                <a:cubicBezTo>
                  <a:pt x="66524" y="1465841"/>
                  <a:pt x="-8181" y="1794548"/>
                  <a:pt x="76984" y="181098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F79A7-AD9B-41C3-93E9-3D4EBDD215A3}"/>
              </a:ext>
            </a:extLst>
          </p:cNvPr>
          <p:cNvSpPr/>
          <p:nvPr/>
        </p:nvSpPr>
        <p:spPr>
          <a:xfrm>
            <a:off x="1434246" y="2667000"/>
            <a:ext cx="986117" cy="46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BF37C2-7DE3-4681-9F53-17301148BDD4}"/>
              </a:ext>
            </a:extLst>
          </p:cNvPr>
          <p:cNvSpPr/>
          <p:nvPr/>
        </p:nvSpPr>
        <p:spPr>
          <a:xfrm flipH="1">
            <a:off x="3191819" y="871258"/>
            <a:ext cx="348530" cy="1795743"/>
          </a:xfrm>
          <a:custGeom>
            <a:avLst/>
            <a:gdLst>
              <a:gd name="connsiteX0" fmla="*/ 16776 w 345261"/>
              <a:gd name="connsiteY0" fmla="*/ 0 h 1748118"/>
              <a:gd name="connsiteX1" fmla="*/ 312611 w 345261"/>
              <a:gd name="connsiteY1" fmla="*/ 152400 h 1748118"/>
              <a:gd name="connsiteX2" fmla="*/ 312611 w 345261"/>
              <a:gd name="connsiteY2" fmla="*/ 717177 h 1748118"/>
              <a:gd name="connsiteX3" fmla="*/ 88493 w 345261"/>
              <a:gd name="connsiteY3" fmla="*/ 968188 h 1748118"/>
              <a:gd name="connsiteX4" fmla="*/ 34705 w 345261"/>
              <a:gd name="connsiteY4" fmla="*/ 1748118 h 1748118"/>
              <a:gd name="connsiteX0" fmla="*/ 18771 w 391771"/>
              <a:gd name="connsiteY0" fmla="*/ 0 h 1748118"/>
              <a:gd name="connsiteX1" fmla="*/ 314606 w 391771"/>
              <a:gd name="connsiteY1" fmla="*/ 152400 h 1748118"/>
              <a:gd name="connsiteX2" fmla="*/ 377359 w 391771"/>
              <a:gd name="connsiteY2" fmla="*/ 833718 h 1748118"/>
              <a:gd name="connsiteX3" fmla="*/ 90488 w 391771"/>
              <a:gd name="connsiteY3" fmla="*/ 968188 h 1748118"/>
              <a:gd name="connsiteX4" fmla="*/ 36700 w 391771"/>
              <a:gd name="connsiteY4" fmla="*/ 1748118 h 1748118"/>
              <a:gd name="connsiteX0" fmla="*/ 23312 w 397600"/>
              <a:gd name="connsiteY0" fmla="*/ 0 h 1748118"/>
              <a:gd name="connsiteX1" fmla="*/ 319147 w 397600"/>
              <a:gd name="connsiteY1" fmla="*/ 152400 h 1748118"/>
              <a:gd name="connsiteX2" fmla="*/ 381900 w 397600"/>
              <a:gd name="connsiteY2" fmla="*/ 833718 h 1748118"/>
              <a:gd name="connsiteX3" fmla="*/ 77099 w 397600"/>
              <a:gd name="connsiteY3" fmla="*/ 1255058 h 1748118"/>
              <a:gd name="connsiteX4" fmla="*/ 41241 w 397600"/>
              <a:gd name="connsiteY4" fmla="*/ 1748118 h 1748118"/>
              <a:gd name="connsiteX0" fmla="*/ 20921 w 350457"/>
              <a:gd name="connsiteY0" fmla="*/ 0 h 1748118"/>
              <a:gd name="connsiteX1" fmla="*/ 316756 w 350457"/>
              <a:gd name="connsiteY1" fmla="*/ 152400 h 1748118"/>
              <a:gd name="connsiteX2" fmla="*/ 316756 w 350457"/>
              <a:gd name="connsiteY2" fmla="*/ 860612 h 1748118"/>
              <a:gd name="connsiteX3" fmla="*/ 74708 w 350457"/>
              <a:gd name="connsiteY3" fmla="*/ 1255058 h 1748118"/>
              <a:gd name="connsiteX4" fmla="*/ 38850 w 350457"/>
              <a:gd name="connsiteY4" fmla="*/ 1748118 h 1748118"/>
              <a:gd name="connsiteX0" fmla="*/ 20921 w 337015"/>
              <a:gd name="connsiteY0" fmla="*/ 0 h 1748118"/>
              <a:gd name="connsiteX1" fmla="*/ 289862 w 337015"/>
              <a:gd name="connsiteY1" fmla="*/ 251011 h 1748118"/>
              <a:gd name="connsiteX2" fmla="*/ 316756 w 337015"/>
              <a:gd name="connsiteY2" fmla="*/ 860612 h 1748118"/>
              <a:gd name="connsiteX3" fmla="*/ 74708 w 337015"/>
              <a:gd name="connsiteY3" fmla="*/ 1255058 h 1748118"/>
              <a:gd name="connsiteX4" fmla="*/ 38850 w 337015"/>
              <a:gd name="connsiteY4" fmla="*/ 1748118 h 1748118"/>
              <a:gd name="connsiteX0" fmla="*/ 28541 w 336672"/>
              <a:gd name="connsiteY0" fmla="*/ 0 h 1791933"/>
              <a:gd name="connsiteX1" fmla="*/ 289862 w 336672"/>
              <a:gd name="connsiteY1" fmla="*/ 294826 h 1791933"/>
              <a:gd name="connsiteX2" fmla="*/ 316756 w 336672"/>
              <a:gd name="connsiteY2" fmla="*/ 904427 h 1791933"/>
              <a:gd name="connsiteX3" fmla="*/ 74708 w 336672"/>
              <a:gd name="connsiteY3" fmla="*/ 1298873 h 1791933"/>
              <a:gd name="connsiteX4" fmla="*/ 38850 w 336672"/>
              <a:gd name="connsiteY4" fmla="*/ 1791933 h 1791933"/>
              <a:gd name="connsiteX0" fmla="*/ 28541 w 336672"/>
              <a:gd name="connsiteY0" fmla="*/ 0 h 1778598"/>
              <a:gd name="connsiteX1" fmla="*/ 289862 w 336672"/>
              <a:gd name="connsiteY1" fmla="*/ 281491 h 1778598"/>
              <a:gd name="connsiteX2" fmla="*/ 316756 w 336672"/>
              <a:gd name="connsiteY2" fmla="*/ 891092 h 1778598"/>
              <a:gd name="connsiteX3" fmla="*/ 74708 w 336672"/>
              <a:gd name="connsiteY3" fmla="*/ 1285538 h 1778598"/>
              <a:gd name="connsiteX4" fmla="*/ 38850 w 336672"/>
              <a:gd name="connsiteY4" fmla="*/ 1778598 h 1778598"/>
              <a:gd name="connsiteX0" fmla="*/ 28541 w 336672"/>
              <a:gd name="connsiteY0" fmla="*/ 0 h 1778598"/>
              <a:gd name="connsiteX1" fmla="*/ 289862 w 336672"/>
              <a:gd name="connsiteY1" fmla="*/ 281491 h 1778598"/>
              <a:gd name="connsiteX2" fmla="*/ 316756 w 336672"/>
              <a:gd name="connsiteY2" fmla="*/ 891092 h 1778598"/>
              <a:gd name="connsiteX3" fmla="*/ 74708 w 336672"/>
              <a:gd name="connsiteY3" fmla="*/ 1285538 h 1778598"/>
              <a:gd name="connsiteX4" fmla="*/ 38850 w 336672"/>
              <a:gd name="connsiteY4" fmla="*/ 1778598 h 1778598"/>
              <a:gd name="connsiteX0" fmla="*/ 0 w 359991"/>
              <a:gd name="connsiteY0" fmla="*/ 0 h 1812888"/>
              <a:gd name="connsiteX1" fmla="*/ 310851 w 359991"/>
              <a:gd name="connsiteY1" fmla="*/ 315781 h 1812888"/>
              <a:gd name="connsiteX2" fmla="*/ 337745 w 359991"/>
              <a:gd name="connsiteY2" fmla="*/ 925382 h 1812888"/>
              <a:gd name="connsiteX3" fmla="*/ 95697 w 359991"/>
              <a:gd name="connsiteY3" fmla="*/ 1319828 h 1812888"/>
              <a:gd name="connsiteX4" fmla="*/ 59839 w 359991"/>
              <a:gd name="connsiteY4" fmla="*/ 1812888 h 1812888"/>
              <a:gd name="connsiteX0" fmla="*/ 0 w 371992"/>
              <a:gd name="connsiteY0" fmla="*/ 0 h 1809078"/>
              <a:gd name="connsiteX1" fmla="*/ 322281 w 371992"/>
              <a:gd name="connsiteY1" fmla="*/ 311971 h 1809078"/>
              <a:gd name="connsiteX2" fmla="*/ 349175 w 371992"/>
              <a:gd name="connsiteY2" fmla="*/ 921572 h 1809078"/>
              <a:gd name="connsiteX3" fmla="*/ 107127 w 371992"/>
              <a:gd name="connsiteY3" fmla="*/ 1316018 h 1809078"/>
              <a:gd name="connsiteX4" fmla="*/ 71269 w 371992"/>
              <a:gd name="connsiteY4" fmla="*/ 1809078 h 1809078"/>
              <a:gd name="connsiteX0" fmla="*/ 0 w 375995"/>
              <a:gd name="connsiteY0" fmla="*/ 0 h 1795743"/>
              <a:gd name="connsiteX1" fmla="*/ 326091 w 375995"/>
              <a:gd name="connsiteY1" fmla="*/ 298636 h 1795743"/>
              <a:gd name="connsiteX2" fmla="*/ 352985 w 375995"/>
              <a:gd name="connsiteY2" fmla="*/ 908237 h 1795743"/>
              <a:gd name="connsiteX3" fmla="*/ 110937 w 375995"/>
              <a:gd name="connsiteY3" fmla="*/ 1302683 h 1795743"/>
              <a:gd name="connsiteX4" fmla="*/ 75079 w 375995"/>
              <a:gd name="connsiteY4" fmla="*/ 1795743 h 1795743"/>
              <a:gd name="connsiteX0" fmla="*/ 0 w 377996"/>
              <a:gd name="connsiteY0" fmla="*/ 0 h 1810983"/>
              <a:gd name="connsiteX1" fmla="*/ 327996 w 377996"/>
              <a:gd name="connsiteY1" fmla="*/ 313876 h 1810983"/>
              <a:gd name="connsiteX2" fmla="*/ 354890 w 377996"/>
              <a:gd name="connsiteY2" fmla="*/ 923477 h 1810983"/>
              <a:gd name="connsiteX3" fmla="*/ 112842 w 377996"/>
              <a:gd name="connsiteY3" fmla="*/ 1317923 h 1810983"/>
              <a:gd name="connsiteX4" fmla="*/ 76984 w 377996"/>
              <a:gd name="connsiteY4" fmla="*/ 1810983 h 1810983"/>
              <a:gd name="connsiteX0" fmla="*/ 0 w 381625"/>
              <a:gd name="connsiteY0" fmla="*/ 0 h 1810983"/>
              <a:gd name="connsiteX1" fmla="*/ 335616 w 381625"/>
              <a:gd name="connsiteY1" fmla="*/ 285301 h 1810983"/>
              <a:gd name="connsiteX2" fmla="*/ 354890 w 381625"/>
              <a:gd name="connsiteY2" fmla="*/ 923477 h 1810983"/>
              <a:gd name="connsiteX3" fmla="*/ 112842 w 381625"/>
              <a:gd name="connsiteY3" fmla="*/ 1317923 h 1810983"/>
              <a:gd name="connsiteX4" fmla="*/ 76984 w 381625"/>
              <a:gd name="connsiteY4" fmla="*/ 1810983 h 1810983"/>
              <a:gd name="connsiteX0" fmla="*/ 0 w 362358"/>
              <a:gd name="connsiteY0" fmla="*/ 0 h 1805268"/>
              <a:gd name="connsiteX1" fmla="*/ 317370 w 362358"/>
              <a:gd name="connsiteY1" fmla="*/ 279586 h 1805268"/>
              <a:gd name="connsiteX2" fmla="*/ 336644 w 362358"/>
              <a:gd name="connsiteY2" fmla="*/ 917762 h 1805268"/>
              <a:gd name="connsiteX3" fmla="*/ 94596 w 362358"/>
              <a:gd name="connsiteY3" fmla="*/ 1312208 h 1805268"/>
              <a:gd name="connsiteX4" fmla="*/ 58738 w 362358"/>
              <a:gd name="connsiteY4" fmla="*/ 1805268 h 1805268"/>
              <a:gd name="connsiteX0" fmla="*/ 0 w 370919"/>
              <a:gd name="connsiteY0" fmla="*/ 0 h 1795743"/>
              <a:gd name="connsiteX1" fmla="*/ 325479 w 370919"/>
              <a:gd name="connsiteY1" fmla="*/ 270061 h 1795743"/>
              <a:gd name="connsiteX2" fmla="*/ 344753 w 370919"/>
              <a:gd name="connsiteY2" fmla="*/ 908237 h 1795743"/>
              <a:gd name="connsiteX3" fmla="*/ 102705 w 370919"/>
              <a:gd name="connsiteY3" fmla="*/ 1302683 h 1795743"/>
              <a:gd name="connsiteX4" fmla="*/ 66847 w 370919"/>
              <a:gd name="connsiteY4" fmla="*/ 1795743 h 17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919" h="1795743">
                <a:moveTo>
                  <a:pt x="0" y="0"/>
                </a:moveTo>
                <a:cubicBezTo>
                  <a:pt x="108024" y="67870"/>
                  <a:pt x="268020" y="118688"/>
                  <a:pt x="325479" y="270061"/>
                </a:cubicBezTo>
                <a:cubicBezTo>
                  <a:pt x="382938" y="421434"/>
                  <a:pt x="381882" y="736133"/>
                  <a:pt x="344753" y="908237"/>
                </a:cubicBezTo>
                <a:cubicBezTo>
                  <a:pt x="307624" y="1080341"/>
                  <a:pt x="149023" y="1154765"/>
                  <a:pt x="102705" y="1302683"/>
                </a:cubicBezTo>
                <a:cubicBezTo>
                  <a:pt x="56387" y="1450601"/>
                  <a:pt x="-18318" y="1779308"/>
                  <a:pt x="66847" y="17957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D84A2-AB23-44E7-A701-19D5A79B4CC6}"/>
              </a:ext>
            </a:extLst>
          </p:cNvPr>
          <p:cNvSpPr/>
          <p:nvPr/>
        </p:nvSpPr>
        <p:spPr>
          <a:xfrm>
            <a:off x="2931353" y="2667000"/>
            <a:ext cx="986117" cy="46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  <a:endParaRPr lang="en-IN" dirty="0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97DCDB-5F0C-4DE3-81C5-CBF7A1D88BFB}"/>
              </a:ext>
            </a:extLst>
          </p:cNvPr>
          <p:cNvSpPr/>
          <p:nvPr/>
        </p:nvSpPr>
        <p:spPr>
          <a:xfrm>
            <a:off x="1984345" y="2104913"/>
            <a:ext cx="462240" cy="19184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DDCEA12C-71DA-4351-8AE8-AAE4EA7970B0}"/>
              </a:ext>
            </a:extLst>
          </p:cNvPr>
          <p:cNvSpPr/>
          <p:nvPr/>
        </p:nvSpPr>
        <p:spPr>
          <a:xfrm>
            <a:off x="2959690" y="2104913"/>
            <a:ext cx="462240" cy="19184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9682A-F5A9-4B27-A85A-258AE7F81862}"/>
              </a:ext>
            </a:extLst>
          </p:cNvPr>
          <p:cNvCxnSpPr/>
          <p:nvPr/>
        </p:nvCxnSpPr>
        <p:spPr>
          <a:xfrm flipH="1" flipV="1">
            <a:off x="7851810" y="3171085"/>
            <a:ext cx="601980" cy="3124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4FD4B3-3F15-4DBF-B287-B144401148AD}"/>
              </a:ext>
            </a:extLst>
          </p:cNvPr>
          <p:cNvCxnSpPr>
            <a:cxnSpLocks/>
          </p:cNvCxnSpPr>
          <p:nvPr/>
        </p:nvCxnSpPr>
        <p:spPr>
          <a:xfrm flipH="1">
            <a:off x="9779469" y="3171085"/>
            <a:ext cx="609801" cy="3124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36C853AD-9861-4CF7-B53E-811D890756E4}"/>
              </a:ext>
            </a:extLst>
          </p:cNvPr>
          <p:cNvSpPr/>
          <p:nvPr/>
        </p:nvSpPr>
        <p:spPr>
          <a:xfrm>
            <a:off x="7906046" y="2855976"/>
            <a:ext cx="2483224" cy="3065929"/>
          </a:xfrm>
          <a:prstGeom prst="trapezoid">
            <a:avLst>
              <a:gd name="adj" fmla="val 210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DF2475-18C0-4860-8628-3108FF835DF8}"/>
              </a:ext>
            </a:extLst>
          </p:cNvPr>
          <p:cNvSpPr/>
          <p:nvPr/>
        </p:nvSpPr>
        <p:spPr>
          <a:xfrm>
            <a:off x="7548534" y="5348881"/>
            <a:ext cx="357512" cy="85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AAB0A3-0A8D-4424-8459-D7373BE8BEB4}"/>
              </a:ext>
            </a:extLst>
          </p:cNvPr>
          <p:cNvSpPr/>
          <p:nvPr/>
        </p:nvSpPr>
        <p:spPr>
          <a:xfrm>
            <a:off x="10389270" y="5316787"/>
            <a:ext cx="357512" cy="85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592F09-6FFF-4C00-9F7F-D9BC7FD953E6}"/>
              </a:ext>
            </a:extLst>
          </p:cNvPr>
          <p:cNvSpPr/>
          <p:nvPr/>
        </p:nvSpPr>
        <p:spPr>
          <a:xfrm>
            <a:off x="7115718" y="4501537"/>
            <a:ext cx="432816" cy="176784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DD1F77-E3A4-4110-B853-8B4D267D61CA}"/>
              </a:ext>
            </a:extLst>
          </p:cNvPr>
          <p:cNvSpPr/>
          <p:nvPr/>
        </p:nvSpPr>
        <p:spPr>
          <a:xfrm>
            <a:off x="10746782" y="4464961"/>
            <a:ext cx="432816" cy="176784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8A11F46-A6F8-4236-9B6F-6B355E6C2CA7}"/>
              </a:ext>
            </a:extLst>
          </p:cNvPr>
          <p:cNvSpPr/>
          <p:nvPr/>
        </p:nvSpPr>
        <p:spPr>
          <a:xfrm>
            <a:off x="7417470" y="2790085"/>
            <a:ext cx="488576" cy="5029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451721-D96B-4324-B4FB-1FFD6887DDCE}"/>
              </a:ext>
            </a:extLst>
          </p:cNvPr>
          <p:cNvSpPr/>
          <p:nvPr/>
        </p:nvSpPr>
        <p:spPr>
          <a:xfrm>
            <a:off x="10323738" y="2784930"/>
            <a:ext cx="488576" cy="50292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AA4505-79C5-476A-BD01-7AF8669DD0D2}"/>
              </a:ext>
            </a:extLst>
          </p:cNvPr>
          <p:cNvSpPr txBox="1"/>
          <p:nvPr/>
        </p:nvSpPr>
        <p:spPr>
          <a:xfrm>
            <a:off x="6855266" y="3171085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Sensor 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B7798D-0E1C-40FD-A893-70E154DAFA6C}"/>
              </a:ext>
            </a:extLst>
          </p:cNvPr>
          <p:cNvSpPr txBox="1"/>
          <p:nvPr/>
        </p:nvSpPr>
        <p:spPr>
          <a:xfrm>
            <a:off x="10184578" y="3183137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Sensor 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AF54FA74-5934-4A32-8549-DC561867A1E2}"/>
              </a:ext>
            </a:extLst>
          </p:cNvPr>
          <p:cNvSpPr/>
          <p:nvPr/>
        </p:nvSpPr>
        <p:spPr>
          <a:xfrm>
            <a:off x="432473" y="5396680"/>
            <a:ext cx="462240" cy="19184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978D64E9-8991-4A23-BD57-7B72D0DFEBDA}"/>
              </a:ext>
            </a:extLst>
          </p:cNvPr>
          <p:cNvSpPr/>
          <p:nvPr/>
        </p:nvSpPr>
        <p:spPr>
          <a:xfrm>
            <a:off x="9306661" y="4879238"/>
            <a:ext cx="462240" cy="19184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D739D2-5CA2-4D72-9987-926179BA2B42}"/>
              </a:ext>
            </a:extLst>
          </p:cNvPr>
          <p:cNvSpPr/>
          <p:nvPr/>
        </p:nvSpPr>
        <p:spPr>
          <a:xfrm>
            <a:off x="8298180" y="3413760"/>
            <a:ext cx="1623060" cy="1943100"/>
          </a:xfrm>
          <a:custGeom>
            <a:avLst/>
            <a:gdLst>
              <a:gd name="connsiteX0" fmla="*/ 0 w 1623060"/>
              <a:gd name="connsiteY0" fmla="*/ 0 h 1943100"/>
              <a:gd name="connsiteX1" fmla="*/ 541020 w 1623060"/>
              <a:gd name="connsiteY1" fmla="*/ 281940 h 1943100"/>
              <a:gd name="connsiteX2" fmla="*/ 1341120 w 1623060"/>
              <a:gd name="connsiteY2" fmla="*/ 815340 h 1943100"/>
              <a:gd name="connsiteX3" fmla="*/ 1623060 w 1623060"/>
              <a:gd name="connsiteY3" fmla="*/ 1943100 h 1943100"/>
              <a:gd name="connsiteX0" fmla="*/ 0 w 1623060"/>
              <a:gd name="connsiteY0" fmla="*/ 0 h 1943100"/>
              <a:gd name="connsiteX1" fmla="*/ 548640 w 1623060"/>
              <a:gd name="connsiteY1" fmla="*/ 281940 h 1943100"/>
              <a:gd name="connsiteX2" fmla="*/ 1341120 w 1623060"/>
              <a:gd name="connsiteY2" fmla="*/ 815340 h 1943100"/>
              <a:gd name="connsiteX3" fmla="*/ 1623060 w 1623060"/>
              <a:gd name="connsiteY3" fmla="*/ 1943100 h 1943100"/>
              <a:gd name="connsiteX0" fmla="*/ 0 w 1623060"/>
              <a:gd name="connsiteY0" fmla="*/ 0 h 1943100"/>
              <a:gd name="connsiteX1" fmla="*/ 662940 w 1623060"/>
              <a:gd name="connsiteY1" fmla="*/ 198120 h 1943100"/>
              <a:gd name="connsiteX2" fmla="*/ 1341120 w 1623060"/>
              <a:gd name="connsiteY2" fmla="*/ 815340 h 1943100"/>
              <a:gd name="connsiteX3" fmla="*/ 1623060 w 162306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060" h="1943100">
                <a:moveTo>
                  <a:pt x="0" y="0"/>
                </a:moveTo>
                <a:cubicBezTo>
                  <a:pt x="158750" y="73025"/>
                  <a:pt x="439420" y="62230"/>
                  <a:pt x="662940" y="198120"/>
                </a:cubicBezTo>
                <a:cubicBezTo>
                  <a:pt x="886460" y="334010"/>
                  <a:pt x="1181100" y="524510"/>
                  <a:pt x="1341120" y="815340"/>
                </a:cubicBezTo>
                <a:cubicBezTo>
                  <a:pt x="1501140" y="1106170"/>
                  <a:pt x="1572260" y="1517650"/>
                  <a:pt x="1623060" y="194310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E3EF3DE-C904-44A0-987F-98CF3E80513C}"/>
              </a:ext>
            </a:extLst>
          </p:cNvPr>
          <p:cNvSpPr/>
          <p:nvPr/>
        </p:nvSpPr>
        <p:spPr>
          <a:xfrm flipH="1">
            <a:off x="8374076" y="3373687"/>
            <a:ext cx="1623600" cy="1943100"/>
          </a:xfrm>
          <a:custGeom>
            <a:avLst/>
            <a:gdLst>
              <a:gd name="connsiteX0" fmla="*/ 0 w 1623060"/>
              <a:gd name="connsiteY0" fmla="*/ 0 h 1943100"/>
              <a:gd name="connsiteX1" fmla="*/ 541020 w 1623060"/>
              <a:gd name="connsiteY1" fmla="*/ 281940 h 1943100"/>
              <a:gd name="connsiteX2" fmla="*/ 1341120 w 1623060"/>
              <a:gd name="connsiteY2" fmla="*/ 815340 h 1943100"/>
              <a:gd name="connsiteX3" fmla="*/ 1623060 w 1623060"/>
              <a:gd name="connsiteY3" fmla="*/ 1943100 h 1943100"/>
              <a:gd name="connsiteX0" fmla="*/ 0 w 1623060"/>
              <a:gd name="connsiteY0" fmla="*/ 0 h 1943100"/>
              <a:gd name="connsiteX1" fmla="*/ 548640 w 1623060"/>
              <a:gd name="connsiteY1" fmla="*/ 281940 h 1943100"/>
              <a:gd name="connsiteX2" fmla="*/ 1341120 w 1623060"/>
              <a:gd name="connsiteY2" fmla="*/ 815340 h 1943100"/>
              <a:gd name="connsiteX3" fmla="*/ 1623060 w 1623060"/>
              <a:gd name="connsiteY3" fmla="*/ 1943100 h 1943100"/>
              <a:gd name="connsiteX0" fmla="*/ 0 w 1623060"/>
              <a:gd name="connsiteY0" fmla="*/ 0 h 1943100"/>
              <a:gd name="connsiteX1" fmla="*/ 662940 w 1623060"/>
              <a:gd name="connsiteY1" fmla="*/ 198120 h 1943100"/>
              <a:gd name="connsiteX2" fmla="*/ 1341120 w 1623060"/>
              <a:gd name="connsiteY2" fmla="*/ 815340 h 1943100"/>
              <a:gd name="connsiteX3" fmla="*/ 1623060 w 162306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060" h="1943100">
                <a:moveTo>
                  <a:pt x="0" y="0"/>
                </a:moveTo>
                <a:cubicBezTo>
                  <a:pt x="158750" y="73025"/>
                  <a:pt x="439420" y="62230"/>
                  <a:pt x="662940" y="198120"/>
                </a:cubicBezTo>
                <a:cubicBezTo>
                  <a:pt x="886460" y="334010"/>
                  <a:pt x="1181100" y="524510"/>
                  <a:pt x="1341120" y="815340"/>
                </a:cubicBezTo>
                <a:cubicBezTo>
                  <a:pt x="1501140" y="1106170"/>
                  <a:pt x="1572260" y="1517650"/>
                  <a:pt x="1623060" y="194310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5B64FF-B945-4991-B048-DAB15E8EFD68}"/>
              </a:ext>
            </a:extLst>
          </p:cNvPr>
          <p:cNvSpPr/>
          <p:nvPr/>
        </p:nvSpPr>
        <p:spPr>
          <a:xfrm>
            <a:off x="7906046" y="5159905"/>
            <a:ext cx="986117" cy="46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604E6-AB2A-40E7-B7D4-0702A3FF9BB2}"/>
              </a:ext>
            </a:extLst>
          </p:cNvPr>
          <p:cNvSpPr/>
          <p:nvPr/>
        </p:nvSpPr>
        <p:spPr>
          <a:xfrm>
            <a:off x="9403153" y="5159905"/>
            <a:ext cx="986117" cy="46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  <a:endParaRPr lang="en-IN" dirty="0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D02AACCF-32F6-432D-A2EA-717F99134644}"/>
              </a:ext>
            </a:extLst>
          </p:cNvPr>
          <p:cNvSpPr/>
          <p:nvPr/>
        </p:nvSpPr>
        <p:spPr>
          <a:xfrm>
            <a:off x="517102" y="4801558"/>
            <a:ext cx="495300" cy="495300"/>
          </a:xfrm>
          <a:prstGeom prst="mathPlus">
            <a:avLst>
              <a:gd name="adj1" fmla="val 89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70C263DF-158A-4652-969C-8655D25D6A0D}"/>
              </a:ext>
            </a:extLst>
          </p:cNvPr>
          <p:cNvSpPr/>
          <p:nvPr/>
        </p:nvSpPr>
        <p:spPr>
          <a:xfrm>
            <a:off x="1372653" y="4812763"/>
            <a:ext cx="495300" cy="495300"/>
          </a:xfrm>
          <a:prstGeom prst="mathPlus">
            <a:avLst>
              <a:gd name="adj1" fmla="val 89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inus Sign 61">
            <a:extLst>
              <a:ext uri="{FF2B5EF4-FFF2-40B4-BE49-F238E27FC236}">
                <a16:creationId xmlns:a16="http://schemas.microsoft.com/office/drawing/2014/main" id="{D38F49C4-BC04-4370-89D1-FE94A96D78D6}"/>
              </a:ext>
            </a:extLst>
          </p:cNvPr>
          <p:cNvSpPr/>
          <p:nvPr/>
        </p:nvSpPr>
        <p:spPr>
          <a:xfrm>
            <a:off x="8550151" y="4879238"/>
            <a:ext cx="462240" cy="19184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inus Sign 62">
            <a:extLst>
              <a:ext uri="{FF2B5EF4-FFF2-40B4-BE49-F238E27FC236}">
                <a16:creationId xmlns:a16="http://schemas.microsoft.com/office/drawing/2014/main" id="{008FAE9D-290F-4DC4-AE45-44A9C7341739}"/>
              </a:ext>
            </a:extLst>
          </p:cNvPr>
          <p:cNvSpPr/>
          <p:nvPr/>
        </p:nvSpPr>
        <p:spPr>
          <a:xfrm>
            <a:off x="1380077" y="5363062"/>
            <a:ext cx="462240" cy="19184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6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6</cp:revision>
  <dcterms:created xsi:type="dcterms:W3CDTF">2022-08-02T11:42:28Z</dcterms:created>
  <dcterms:modified xsi:type="dcterms:W3CDTF">2022-08-02T18:41:53Z</dcterms:modified>
</cp:coreProperties>
</file>