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3DC0-8885-4C10-99A6-4A8C739D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FF29-9F9E-4E71-B648-0A61FD69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7360-0CA1-4735-A46B-52C31F9B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564F-5992-418A-8862-EECB4646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C4B8-3369-43FB-A0FF-AF59C44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13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5D2B-E884-40AC-9E03-6638BA6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E87FB-A401-469B-B5AB-32FA0D39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B53B-3C99-41BC-8BC4-8CA32DDF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868C-18E2-4328-A331-1C2402FB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8AB0-8AAD-4A9F-919D-FC9CE64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0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4CB3D-2A39-4E79-8840-7A21A9E7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1FC7-4452-43B5-A82D-F65DC40C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6C05-5C54-445D-99E3-81D7CF8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6ADB-7B32-4CF2-8034-C7735EEA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0067-6829-46E5-A0C1-168E6679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CD7B-B36B-4AE4-8300-8EC76D56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59C-3F4A-4BA5-B888-FA29B57C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D8B4-0C00-4A89-B923-C45F2A55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F165-A323-4A7B-B161-F2FC703C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9615-C08C-4739-92B4-D8B81755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6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351C-BAB7-4D69-A9EC-DB303485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92D5-F8D5-4D66-8811-1640C1C9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E6EB-E3BE-4F2E-9ADC-7EFF07E4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0977-B771-4A54-B093-80F48F70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5C47-EA72-48E4-91DD-593441D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9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9BBE-BC1E-4245-9EB9-AE91198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89E6-FA35-461F-AB3C-3DF33CC0E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B39CD-5C72-4338-9F0C-1D4BDBA40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7091-3341-4A6E-BD94-99C11CE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B524-3F3E-4859-A328-2E6A189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1BE6-AFA2-4090-8766-04FA60EA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3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B2B1-4F15-4BBF-8C96-1076FB6F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FE41-0F51-4CD6-843D-F740D2E4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80F6F-44D6-4F82-85A8-981241C2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D120B-F218-48BC-B4EB-CC4872F62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714EC-2969-4570-88A7-5C4D11CF5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1E6A7-EF53-488A-8DA6-02A2D03F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30CD7-A01F-463F-B976-B0701526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88AF6-F47E-4354-8B41-D7458AB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B9F-82F3-47CD-8AC0-4EDE2EA5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7673-DF7B-4CD9-9713-8D4A3C8E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8CE13-6539-4163-96E7-F31BD860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21CB-58D7-4209-9F9C-A1FDDCD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2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6FCD-6DD3-4129-A3EB-3D9A4EBC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9E180-9191-47BD-A10D-B8268E39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9E11-9B77-4ABF-B1AB-5C10F65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03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0D65-8998-4376-8B3E-5E5DD1CB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F1F0-05EF-41D2-8FF0-DED06C60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5F30-60F2-4127-9E1C-C9E89892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BB90-47E1-49F8-BA63-8CDE2DA7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F0E4-E301-4620-B663-1511F01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4BD9-33C4-4040-803D-B63BA3B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43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6126-665A-4940-B242-BD09332E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1E828-D533-4B9C-8A72-FE953570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3417-058C-4A0D-8A77-4690CCC5C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118A-748D-4A7E-97EE-A69E296B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2C4BA-B276-4452-AECB-DDF7CC1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1C84-5976-4A49-A040-0BFDE105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1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F1EB5-2508-43D7-A565-344CF61D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7F46-B568-4685-AFB7-9577E76F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E3D3-F7CD-4D94-8FFB-4396A1553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6C92-3DEB-4F2C-8F09-91BCE55216F2}" type="datetimeFigureOut">
              <a:rPr lang="en-CA" smtClean="0"/>
              <a:t>2023-04-26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A916-EA4A-4313-918C-55A6DD6E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100A-0BC4-4B40-A96B-6B7526B86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5D15-678E-43ED-9483-5FB02699C9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60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F1E06-9FB5-4861-BE5A-72FD70535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780" y1="27320" x2="27413" y2="19588"/>
                        <a14:foregroundMark x1="20077" y1="23196" x2="28185" y2="18041"/>
                        <a14:foregroundMark x1="41313" y1="41753" x2="39768" y2="44845"/>
                        <a14:foregroundMark x1="19691" y1="21134" x2="22780" y2="20103"/>
                        <a14:foregroundMark x1="24710" y1="17526" x2="20849" y2="20619"/>
                        <a14:foregroundMark x1="27799" y1="17526" x2="24324" y2="15979"/>
                        <a14:foregroundMark x1="18919" y1="51546" x2="57143" y2="84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876"/>
            <a:ext cx="4245629" cy="318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62D7D-43A8-453A-B319-8BCFD29B6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78" b="99556" l="4000" r="96889">
                        <a14:foregroundMark x1="71111" y1="36889" x2="56444" y2="15111"/>
                        <a14:foregroundMark x1="56444" y1="15111" x2="31111" y2="11556"/>
                        <a14:foregroundMark x1="31111" y1="11556" x2="13333" y2="32444"/>
                        <a14:foregroundMark x1="13333" y1="32444" x2="8889" y2="58222"/>
                        <a14:foregroundMark x1="8889" y1="58222" x2="12889" y2="62667"/>
                        <a14:foregroundMark x1="16000" y1="11556" x2="4000" y2="32889"/>
                        <a14:foregroundMark x1="4000" y1="32889" x2="1778" y2="57778"/>
                        <a14:foregroundMark x1="1778" y1="57778" x2="6222" y2="80444"/>
                        <a14:foregroundMark x1="6222" y1="80444" x2="25778" y2="96444"/>
                        <a14:foregroundMark x1="25778" y1="96444" x2="41333" y2="99556"/>
                        <a14:foregroundMark x1="4444" y1="26667" x2="6222" y2="72000"/>
                        <a14:foregroundMark x1="16889" y1="13778" x2="37778" y2="5333"/>
                        <a14:foregroundMark x1="37778" y1="5333" x2="62222" y2="9333"/>
                        <a14:foregroundMark x1="62222" y1="9333" x2="83111" y2="21333"/>
                        <a14:foregroundMark x1="83111" y1="21333" x2="88889" y2="46222"/>
                        <a14:foregroundMark x1="88889" y1="46222" x2="87111" y2="69778"/>
                        <a14:foregroundMark x1="87111" y1="69778" x2="68000" y2="85333"/>
                        <a14:foregroundMark x1="68000" y1="85333" x2="58222" y2="88444"/>
                        <a14:foregroundMark x1="95111" y1="31556" x2="96889" y2="66222"/>
                        <a14:foregroundMark x1="72000" y1="5778" x2="34222" y2="6667"/>
                        <a14:foregroundMark x1="62222" y1="35556" x2="40889" y2="45333"/>
                        <a14:foregroundMark x1="40889" y1="45333" x2="32444" y2="54222"/>
                        <a14:foregroundMark x1="64000" y1="39111" x2="39111" y2="45333"/>
                        <a14:foregroundMark x1="39111" y1="45333" x2="60000" y2="30222"/>
                        <a14:foregroundMark x1="60000" y1="30222" x2="42667" y2="47556"/>
                        <a14:foregroundMark x1="42667" y1="47556" x2="58667" y2="29778"/>
                        <a14:foregroundMark x1="58667" y1="29778" x2="48444" y2="58667"/>
                        <a14:foregroundMark x1="48444" y1="58667" x2="38222" y2="68000"/>
                        <a14:foregroundMark x1="63556" y1="42667" x2="52889" y2="76444"/>
                        <a14:foregroundMark x1="52889" y1="76444" x2="69778" y2="52000"/>
                        <a14:foregroundMark x1="69778" y1="52000" x2="60444" y2="77778"/>
                        <a14:foregroundMark x1="60444" y1="77778" x2="63111" y2="52000"/>
                        <a14:foregroundMark x1="63111" y1="52000" x2="60000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0" y="125506"/>
            <a:ext cx="2143125" cy="2045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56917-0762-4EE5-B743-A2BB949D0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80" b="98315" l="707" r="97880">
                        <a14:foregroundMark x1="39223" y1="6180" x2="44523" y2="6742"/>
                        <a14:foregroundMark x1="26855" y1="10112" x2="15548" y2="18539"/>
                        <a14:foregroundMark x1="21555" y1="17978" x2="15901" y2="41011"/>
                        <a14:foregroundMark x1="14488" y1="45506" x2="707" y2="73596"/>
                        <a14:foregroundMark x1="707" y1="73596" x2="3534" y2="82022"/>
                        <a14:foregroundMark x1="1767" y1="64045" x2="8127" y2="91011"/>
                        <a14:foregroundMark x1="8127" y1="91011" x2="25795" y2="97191"/>
                        <a14:foregroundMark x1="25795" y1="97191" x2="45583" y2="93820"/>
                        <a14:foregroundMark x1="45583" y1="93820" x2="63251" y2="94944"/>
                        <a14:foregroundMark x1="63251" y1="94944" x2="81625" y2="92135"/>
                        <a14:foregroundMark x1="81625" y1="92135" x2="91873" y2="92697"/>
                        <a14:foregroundMark x1="91873" y1="87079" x2="36042" y2="98876"/>
                        <a14:foregroundMark x1="92580" y1="87640" x2="97880" y2="59551"/>
                        <a14:foregroundMark x1="97880" y1="59551" x2="97880" y2="57865"/>
                        <a14:foregroundMark x1="95406" y1="60674" x2="81625" y2="42697"/>
                        <a14:foregroundMark x1="81625" y1="42697" x2="77739" y2="42697"/>
                        <a14:foregroundMark x1="78092" y1="44944" x2="65018" y2="24157"/>
                        <a14:foregroundMark x1="65018" y1="24157" x2="56890" y2="23034"/>
                        <a14:foregroundMark x1="56890" y1="22472" x2="44876" y2="7865"/>
                        <a14:backgroundMark x1="29682" y1="39326" x2="37102" y2="49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39" y="1148465"/>
            <a:ext cx="2695575" cy="1618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1175E-384E-4733-AC8D-ABFF4B3D6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80" b="98315" l="707" r="97880">
                        <a14:foregroundMark x1="39223" y1="6180" x2="44523" y2="6742"/>
                        <a14:foregroundMark x1="26855" y1="10112" x2="15548" y2="18539"/>
                        <a14:foregroundMark x1="21555" y1="17978" x2="15901" y2="41011"/>
                        <a14:foregroundMark x1="14488" y1="45506" x2="707" y2="73596"/>
                        <a14:foregroundMark x1="707" y1="73596" x2="3534" y2="82022"/>
                        <a14:foregroundMark x1="1767" y1="64045" x2="8127" y2="91011"/>
                        <a14:foregroundMark x1="8127" y1="91011" x2="25795" y2="97191"/>
                        <a14:foregroundMark x1="25795" y1="97191" x2="45583" y2="93820"/>
                        <a14:foregroundMark x1="45583" y1="93820" x2="63251" y2="94944"/>
                        <a14:foregroundMark x1="63251" y1="94944" x2="81625" y2="92135"/>
                        <a14:foregroundMark x1="81625" y1="92135" x2="91873" y2="92697"/>
                        <a14:foregroundMark x1="91873" y1="87079" x2="36042" y2="98876"/>
                        <a14:foregroundMark x1="92580" y1="87640" x2="97880" y2="59551"/>
                        <a14:foregroundMark x1="97880" y1="59551" x2="97880" y2="57865"/>
                        <a14:foregroundMark x1="95406" y1="60674" x2="81625" y2="42697"/>
                        <a14:foregroundMark x1="81625" y1="42697" x2="77739" y2="42697"/>
                        <a14:foregroundMark x1="78092" y1="44944" x2="65018" y2="24157"/>
                        <a14:foregroundMark x1="65018" y1="24157" x2="56890" y2="23034"/>
                        <a14:foregroundMark x1="56890" y1="22472" x2="44876" y2="7865"/>
                        <a14:backgroundMark x1="29682" y1="39326" x2="37102" y2="49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8471" y="1148465"/>
            <a:ext cx="2569790" cy="161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FE4C5-43F7-4036-91B9-BAA39EE48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7111" r="94667">
                        <a14:foregroundMark x1="92063" y1="52344" x2="94667" y2="60444"/>
                        <a14:foregroundMark x1="90667" y1="48000" x2="90708" y2="48127"/>
                        <a14:foregroundMark x1="93884" y1="75709" x2="93778" y2="77778"/>
                        <a14:foregroundMark x1="94211" y1="69333" x2="93890" y2="75585"/>
                        <a14:foregroundMark x1="94302" y1="67556" x2="94211" y2="69333"/>
                        <a14:foregroundMark x1="94325" y1="67111" x2="94302" y2="67556"/>
                        <a14:foregroundMark x1="94393" y1="65778" x2="94325" y2="67111"/>
                        <a14:foregroundMark x1="94530" y1="63111" x2="94439" y2="64889"/>
                        <a14:foregroundMark x1="94644" y1="60889" x2="94599" y2="61778"/>
                        <a14:foregroundMark x1="94667" y1="60444" x2="94644" y2="60889"/>
                        <a14:foregroundMark x1="86246" y1="82376" x2="87451" y2="82323"/>
                        <a14:foregroundMark x1="79556" y1="82667" x2="80093" y2="82644"/>
                        <a14:foregroundMark x1="7111" y1="68000" x2="10667" y2="68000"/>
                        <a14:foregroundMark x1="28000" y1="27556" x2="46667" y2="44000"/>
                        <a14:foregroundMark x1="72000" y1="34222" x2="43556" y2="36444"/>
                        <a14:foregroundMark x1="43556" y1="36444" x2="58667" y2="30667"/>
                        <a14:foregroundMark x1="58667" y1="30667" x2="21778" y2="40000"/>
                        <a14:foregroundMark x1="21778" y1="40000" x2="30667" y2="31556"/>
                        <a14:foregroundMark x1="16444" y1="40444" x2="19556" y2="52889"/>
                        <a14:foregroundMark x1="19556" y1="52889" x2="30222" y2="60444"/>
                        <a14:foregroundMark x1="30222" y1="60444" x2="45333" y2="49333"/>
                        <a14:foregroundMark x1="45333" y1="49333" x2="34667" y2="56444"/>
                        <a14:foregroundMark x1="34667" y1="56444" x2="56000" y2="47111"/>
                        <a14:foregroundMark x1="56000" y1="47111" x2="48000" y2="57333"/>
                        <a14:foregroundMark x1="48000" y1="57333" x2="43556" y2="44444"/>
                        <a14:foregroundMark x1="43556" y1="44444" x2="54667" y2="38222"/>
                        <a14:foregroundMark x1="54667" y1="38222" x2="60444" y2="53333"/>
                        <a14:foregroundMark x1="60444" y1="53333" x2="60444" y2="40000"/>
                        <a14:foregroundMark x1="60444" y1="40000" x2="72889" y2="50667"/>
                        <a14:foregroundMark x1="72889" y1="50667" x2="58222" y2="57333"/>
                        <a14:foregroundMark x1="58222" y1="57333" x2="52444" y2="45333"/>
                        <a14:foregroundMark x1="52444" y1="45333" x2="66667" y2="48000"/>
                        <a14:foregroundMark x1="66667" y1="48000" x2="60889" y2="59556"/>
                        <a14:foregroundMark x1="60889" y1="59556" x2="64889" y2="42222"/>
                        <a14:foregroundMark x1="64889" y1="42222" x2="77333" y2="44000"/>
                        <a14:foregroundMark x1="77333" y1="44000" x2="72444" y2="31556"/>
                        <a14:foregroundMark x1="72444" y1="31556" x2="83111" y2="38222"/>
                        <a14:foregroundMark x1="83111" y1="38222" x2="80000" y2="24000"/>
                        <a14:foregroundMark x1="80000" y1="24000" x2="81778" y2="45778"/>
                        <a14:foregroundMark x1="81778" y1="45778" x2="81333" y2="43556"/>
                        <a14:foregroundMark x1="84889" y1="56444" x2="83556" y2="69333"/>
                        <a14:foregroundMark x1="83556" y1="69333" x2="81778" y2="53778"/>
                        <a14:foregroundMark x1="89493" y1="65778" x2="89778" y2="66222"/>
                        <a14:foregroundMark x1="87778" y1="63111" x2="88921" y2="64889"/>
                        <a14:foregroundMark x1="86349" y1="60889" x2="86921" y2="61778"/>
                        <a14:foregroundMark x1="81778" y1="53778" x2="86349" y2="60889"/>
                        <a14:foregroundMark x1="87111" y1="69333" x2="84444" y2="72444"/>
                        <a14:foregroundMark x1="88634" y1="67556" x2="87111" y2="69333"/>
                        <a14:foregroundMark x1="89016" y1="67111" x2="88634" y2="67556"/>
                        <a14:foregroundMark x1="89778" y1="66222" x2="89016" y2="67111"/>
                        <a14:foregroundMark x1="91556" y1="53333" x2="91111" y2="52444"/>
                        <a14:foregroundMark x1="91111" y1="49778" x2="91111" y2="53778"/>
                        <a14:foregroundMark x1="91556" y1="50667" x2="91556" y2="53778"/>
                        <a14:foregroundMark x1="92000" y1="49778" x2="91111" y2="52889"/>
                        <a14:foregroundMark x1="91111" y1="50222" x2="92000" y2="50667"/>
                        <a14:foregroundMark x1="91556" y1="50222" x2="89333" y2="49778"/>
                        <a14:foregroundMark x1="90667" y1="49778" x2="91556" y2="51111"/>
                        <a14:foregroundMark x1="91556" y1="49778" x2="93333" y2="52889"/>
                        <a14:foregroundMark x1="92889" y1="49333" x2="92444" y2="50667"/>
                        <a14:foregroundMark x1="92000" y1="50222" x2="92000" y2="52000"/>
                        <a14:backgroundMark x1="79556" y1="83556" x2="83111" y2="83111"/>
                        <a14:backgroundMark x1="83111" y1="83111" x2="85778" y2="83111"/>
                        <a14:backgroundMark x1="86667" y1="83556" x2="88889" y2="83556"/>
                        <a14:backgroundMark x1="79556" y1="83111" x2="78222" y2="83111"/>
                        <a14:backgroundMark x1="95111" y1="61778" x2="95111" y2="63111"/>
                        <a14:backgroundMark x1="95111" y1="64889" x2="95111" y2="65778"/>
                        <a14:backgroundMark x1="95111" y1="69333" x2="95111" y2="69333"/>
                        <a14:backgroundMark x1="95111" y1="67556" x2="95111" y2="67556"/>
                        <a14:backgroundMark x1="94667" y1="67111" x2="94667" y2="67111"/>
                        <a14:backgroundMark x1="95556" y1="60889" x2="95556" y2="60889"/>
                        <a14:backgroundMark x1="95111" y1="60000" x2="95111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50" y="3429000"/>
            <a:ext cx="3805797" cy="380579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C946BF5-7D1D-4590-9B7F-DE4AFD8515BA}"/>
              </a:ext>
            </a:extLst>
          </p:cNvPr>
          <p:cNvSpPr/>
          <p:nvPr/>
        </p:nvSpPr>
        <p:spPr>
          <a:xfrm rot="18830029">
            <a:off x="1978111" y="3400635"/>
            <a:ext cx="1826252" cy="329402"/>
          </a:xfrm>
          <a:prstGeom prst="rightArrow">
            <a:avLst>
              <a:gd name="adj1" fmla="val 50000"/>
              <a:gd name="adj2" fmla="val 7131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651EAB0-68FF-4B95-96B7-A9A273A93147}"/>
              </a:ext>
            </a:extLst>
          </p:cNvPr>
          <p:cNvSpPr/>
          <p:nvPr/>
        </p:nvSpPr>
        <p:spPr>
          <a:xfrm rot="8073588">
            <a:off x="2460612" y="3513176"/>
            <a:ext cx="1826252" cy="329402"/>
          </a:xfrm>
          <a:prstGeom prst="rightArrow">
            <a:avLst>
              <a:gd name="adj1" fmla="val 50000"/>
              <a:gd name="adj2" fmla="val 71312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7E7849-1125-48A0-A425-BCBF3F8A4F77}"/>
              </a:ext>
            </a:extLst>
          </p:cNvPr>
          <p:cNvSpPr/>
          <p:nvPr/>
        </p:nvSpPr>
        <p:spPr>
          <a:xfrm rot="13807573">
            <a:off x="7861419" y="3271112"/>
            <a:ext cx="1306545" cy="329402"/>
          </a:xfrm>
          <a:prstGeom prst="rightArrow">
            <a:avLst>
              <a:gd name="adj1" fmla="val 50000"/>
              <a:gd name="adj2" fmla="val 71312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B0A344-5D7A-41E6-A84B-106AC2CD21D4}"/>
              </a:ext>
            </a:extLst>
          </p:cNvPr>
          <p:cNvSpPr/>
          <p:nvPr/>
        </p:nvSpPr>
        <p:spPr>
          <a:xfrm rot="3051132">
            <a:off x="8341378" y="3273205"/>
            <a:ext cx="1306545" cy="329402"/>
          </a:xfrm>
          <a:prstGeom prst="rightArrow">
            <a:avLst>
              <a:gd name="adj1" fmla="val 50000"/>
              <a:gd name="adj2" fmla="val 71312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6C0C3-7B3B-4000-889A-0F3DCD402FD7}"/>
              </a:ext>
            </a:extLst>
          </p:cNvPr>
          <p:cNvSpPr txBox="1"/>
          <p:nvPr/>
        </p:nvSpPr>
        <p:spPr>
          <a:xfrm>
            <a:off x="3347195" y="4090988"/>
            <a:ext cx="5224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Getting Started</a:t>
            </a:r>
          </a:p>
          <a:p>
            <a:pPr algn="ctr"/>
            <a:r>
              <a:rPr lang="en-IN" sz="4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with</a:t>
            </a:r>
          </a:p>
          <a:p>
            <a:pPr algn="ctr"/>
            <a:r>
              <a:rPr lang="en-IN" sz="6000" b="1" spc="50" dirty="0" err="1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Blynk</a:t>
            </a:r>
            <a:r>
              <a:rPr lang="en-IN" sz="6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2.0</a:t>
            </a:r>
            <a:endParaRPr lang="en-CA" sz="6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41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3</cp:revision>
  <dcterms:created xsi:type="dcterms:W3CDTF">2023-04-25T19:01:12Z</dcterms:created>
  <dcterms:modified xsi:type="dcterms:W3CDTF">2023-04-25T19:12:30Z</dcterms:modified>
</cp:coreProperties>
</file>