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1429"/>
  </p:normalViewPr>
  <p:slideViewPr>
    <p:cSldViewPr snapToGrid="0" snapToObjects="1">
      <p:cViewPr varScale="1">
        <p:scale>
          <a:sx n="41" d="100"/>
          <a:sy n="41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2" Type="http://schemas.openxmlformats.org/officeDocument/2006/relationships/hyperlink" Target="http://dev.bioinformatics.ucdavis.edu/proje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bioinformatics.ucdavis.edu/trai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@genomecenter.ucdavis.edu" TargetMode="External"/><Relationship Id="rId2" Type="http://schemas.openxmlformats.org/officeDocument/2006/relationships/hyperlink" Target="http://bioinformatics.ucdavis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oinformatics.ucdavis.edu/contact-us/" TargetMode="External"/><Relationship Id="rId5" Type="http://schemas.openxmlformats.org/officeDocument/2006/relationships/hyperlink" Target="mailto:training.bioinformatics@ucdavis.edu" TargetMode="External"/><Relationship Id="rId4" Type="http://schemas.openxmlformats.org/officeDocument/2006/relationships/hyperlink" Target="mailto:bioinformatics.core@ucdavis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davis-bioinformatics-training.github.io/2017_2018-single-cell-RNA-sequencing-Workshop-UCD_UCB_UCSF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and</a:t>
            </a:r>
            <a:br>
              <a:rPr lang="en-US" dirty="0"/>
            </a:br>
            <a:r>
              <a:rPr lang="en-US" dirty="0"/>
              <a:t>Introduction to the UC Davis Bioinformatics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mission</a:t>
            </a:r>
            <a:r>
              <a:rPr lang="en-US" sz="2800" dirty="0"/>
              <a:t> of the Bioinformatics Core facility is to facilitate outstanding omics- scale research through 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4884916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4884917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46456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71499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836" y="2461218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The Bioinformatics Core promotes experimental design, advanced computation and informatics analysis of ‘omics’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19379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0934" y="5340036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192611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Davis Bioinformatics Core in the Genome Center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37115"/>
            <a:ext cx="7802880" cy="48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4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http://bioinformatics.ucdavis.edu/</a:t>
            </a:r>
            <a:endParaRPr lang="en-US" dirty="0"/>
          </a:p>
          <a:p>
            <a:r>
              <a:rPr lang="en-US" dirty="0"/>
              <a:t>Computing Issues, including but not limited to</a:t>
            </a:r>
          </a:p>
          <a:p>
            <a:pPr marL="457200" lvl="1" indent="0">
              <a:buNone/>
            </a:pPr>
            <a:r>
              <a:rPr lang="en-US" dirty="0"/>
              <a:t>User account questions, equipment failure/malfunction, software install, software failures (not related to use)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helpdesk@genomecenter.ucdavis.edu</a:t>
            </a:r>
            <a:endParaRPr lang="en-US" dirty="0"/>
          </a:p>
          <a:p>
            <a:pPr marL="228600" lvl="1"/>
            <a:r>
              <a:rPr lang="en-US" sz="2800" dirty="0"/>
              <a:t>Bioinformatics related questions, including but not limited to</a:t>
            </a:r>
          </a:p>
          <a:p>
            <a:pPr marL="457200" lvl="2" indent="0">
              <a:buNone/>
            </a:pPr>
            <a:r>
              <a:rPr lang="en-US" sz="2400" dirty="0"/>
              <a:t>bioinformatic methods questions, software use, data questions</a:t>
            </a:r>
          </a:p>
          <a:p>
            <a:pPr marL="457200" lvl="2" indent="0">
              <a:buNone/>
            </a:pPr>
            <a:r>
              <a:rPr lang="en-US" sz="2400" dirty="0">
                <a:hlinkClick r:id="rId4"/>
              </a:rPr>
              <a:t>bioinformatics.core@ucdavis.edu</a:t>
            </a:r>
            <a:endParaRPr lang="en-US" sz="2400" dirty="0"/>
          </a:p>
          <a:p>
            <a:pPr marL="238125" lvl="1" indent="-238125"/>
            <a:r>
              <a:rPr lang="en-US" sz="2800" dirty="0"/>
              <a:t>Bioinformatics training and workshop related questions</a:t>
            </a:r>
          </a:p>
          <a:p>
            <a:pPr marL="460375" lvl="1" indent="0">
              <a:buNone/>
            </a:pPr>
            <a:r>
              <a:rPr lang="en-US" dirty="0">
                <a:hlinkClick r:id="rId5"/>
              </a:rPr>
              <a:t>training.bioinformatics@ucdavis.edu</a:t>
            </a:r>
            <a:endParaRPr lang="en-US" dirty="0"/>
          </a:p>
          <a:p>
            <a:pPr marL="457200" lvl="2" indent="0">
              <a:buNone/>
            </a:pPr>
            <a:endParaRPr lang="en-US" sz="2400" dirty="0"/>
          </a:p>
          <a:p>
            <a:pPr marL="342900" lvl="1" indent="-342900"/>
            <a:r>
              <a:rPr lang="en-US" sz="2800" dirty="0"/>
              <a:t>Mailing lists: </a:t>
            </a:r>
            <a:r>
              <a:rPr lang="en-US" sz="3200" dirty="0">
                <a:hlinkClick r:id="rId6"/>
              </a:rPr>
              <a:t>http://bioinformatics.ucdavis.edu/contact-us/</a:t>
            </a:r>
            <a:r>
              <a:rPr lang="en-US" sz="3200" dirty="0"/>
              <a:t>	</a:t>
            </a:r>
          </a:p>
          <a:p>
            <a:pPr marL="4572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to End understanding of single cell RNA sequencing</a:t>
            </a:r>
          </a:p>
          <a:p>
            <a:r>
              <a:rPr lang="en-US" dirty="0"/>
              <a:t>Experimental design</a:t>
            </a:r>
          </a:p>
          <a:p>
            <a:pPr lvl="1"/>
            <a:r>
              <a:rPr lang="en-US" dirty="0"/>
              <a:t>Technologies</a:t>
            </a:r>
          </a:p>
          <a:p>
            <a:pPr lvl="1"/>
            <a:r>
              <a:rPr lang="en-US" dirty="0"/>
              <a:t>Cost estimation</a:t>
            </a:r>
          </a:p>
          <a:p>
            <a:pPr lvl="1"/>
            <a:r>
              <a:rPr lang="en-US" dirty="0"/>
              <a:t>Analysis Workflow</a:t>
            </a:r>
          </a:p>
          <a:p>
            <a:r>
              <a:rPr lang="en-US" dirty="0"/>
              <a:t>To work through a complete experiment, starting from raw data to completion, including making a few figures.</a:t>
            </a:r>
          </a:p>
          <a:p>
            <a:r>
              <a:rPr lang="en-US" dirty="0"/>
              <a:t>Goal is 30-40% lecture/discussion 60-70% hands-on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60"/>
          </a:xfrm>
        </p:spPr>
        <p:txBody>
          <a:bodyPr>
            <a:normAutofit/>
          </a:bodyPr>
          <a:lstStyle/>
          <a:p>
            <a:r>
              <a:rPr lang="en-US" sz="3200" dirty="0"/>
              <a:t>Internet</a:t>
            </a:r>
          </a:p>
          <a:p>
            <a:pPr lvl="1"/>
            <a:r>
              <a:rPr lang="en-US" sz="2800" dirty="0"/>
              <a:t>If your home institution is on </a:t>
            </a:r>
            <a:r>
              <a:rPr lang="en-US" sz="2800" dirty="0" err="1"/>
              <a:t>eduroam</a:t>
            </a:r>
            <a:r>
              <a:rPr lang="en-US" sz="2800" dirty="0"/>
              <a:t>, you should be on already </a:t>
            </a:r>
            <a:r>
              <a:rPr lang="en-US" sz="2800" b="1" dirty="0"/>
              <a:t>hopefully</a:t>
            </a:r>
          </a:p>
          <a:p>
            <a:pPr lvl="1"/>
            <a:r>
              <a:rPr lang="en-US" sz="2800" dirty="0"/>
              <a:t>Guest Wireless</a:t>
            </a:r>
            <a:endParaRPr lang="en-US" sz="3200" dirty="0"/>
          </a:p>
          <a:p>
            <a:r>
              <a:rPr lang="en-US" sz="3200" dirty="0"/>
              <a:t>Schedule is loose, we will try and have short breaks, lunch is ~12-1pm then a technology talk</a:t>
            </a:r>
          </a:p>
          <a:p>
            <a:pPr lvl="1"/>
            <a:r>
              <a:rPr lang="en-US" dirty="0"/>
              <a:t>Monday – Takara</a:t>
            </a:r>
          </a:p>
          <a:p>
            <a:pPr lvl="1"/>
            <a:r>
              <a:rPr lang="en-US" dirty="0"/>
              <a:t>Tuesday – 10X Genomics</a:t>
            </a:r>
          </a:p>
          <a:p>
            <a:pPr lvl="1"/>
            <a:r>
              <a:rPr lang="en-US" dirty="0"/>
              <a:t>Wednesday - Illumina</a:t>
            </a:r>
          </a:p>
        </p:txBody>
      </p:sp>
    </p:spTree>
    <p:extLst>
      <p:ext uri="{BB962C8B-B14F-4D97-AF65-F5344CB8AC3E}">
        <p14:creationId xmlns:p14="http://schemas.microsoft.com/office/powerpoint/2010/main" val="82871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materials posted on </a:t>
            </a:r>
            <a:r>
              <a:rPr lang="en-US" dirty="0" err="1"/>
              <a:t>github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https://ucdavis-bioinformatics-training.github.io</a:t>
            </a:r>
            <a:r>
              <a:rPr lang="en-US">
                <a:hlinkClick r:id="rId2"/>
              </a:rPr>
              <a:t>/2017_2018-single-cell-RNA-sequencing-Workshop-UCD_UCB_UCSF/</a:t>
            </a:r>
            <a:r>
              <a:rPr lang="en-US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Course will be conducted on the UCD Bioinformatics Core’s server and cluster</a:t>
            </a:r>
          </a:p>
          <a:p>
            <a:pPr lvl="1"/>
            <a:r>
              <a:rPr lang="en-US" dirty="0" err="1"/>
              <a:t>ganesh.genomecenter.ucdavis.edu</a:t>
            </a:r>
            <a:endParaRPr lang="en-US" dirty="0"/>
          </a:p>
          <a:p>
            <a:pPr lvl="1"/>
            <a:r>
              <a:rPr lang="en-US" dirty="0"/>
              <a:t>Cluster usage will be under a workshop reservation</a:t>
            </a:r>
          </a:p>
          <a:p>
            <a:pPr lvl="1"/>
            <a:endParaRPr lang="en-US" dirty="0"/>
          </a:p>
          <a:p>
            <a:r>
              <a:rPr lang="en-US" dirty="0"/>
              <a:t>Everyone should have a username/password combo in their badge.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0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Day 1</a:t>
            </a:r>
          </a:p>
          <a:p>
            <a:pPr marL="0" indent="0">
              <a:buNone/>
            </a:pPr>
            <a:r>
              <a:rPr lang="en-US" sz="1600" dirty="0"/>
              <a:t>Introductions</a:t>
            </a:r>
          </a:p>
          <a:p>
            <a:pPr marL="0" indent="0">
              <a:buNone/>
            </a:pPr>
            <a:r>
              <a:rPr lang="en-US" sz="1600" dirty="0"/>
              <a:t>Logging in Introductory material (command line)</a:t>
            </a:r>
          </a:p>
          <a:p>
            <a:pPr marL="0" indent="0">
              <a:buNone/>
            </a:pPr>
            <a:r>
              <a:rPr lang="en-US" sz="1600" dirty="0"/>
              <a:t>Technology talk (Eric Chow, UCSF)</a:t>
            </a:r>
          </a:p>
          <a:p>
            <a:pPr marL="0" indent="0">
              <a:buNone/>
            </a:pPr>
            <a:r>
              <a:rPr lang="en-US" sz="1600" dirty="0"/>
              <a:t>Lunch and Technology talk by Takara</a:t>
            </a:r>
          </a:p>
          <a:p>
            <a:pPr marL="0" indent="0">
              <a:buNone/>
            </a:pPr>
            <a:r>
              <a:rPr lang="en-US" sz="1600" dirty="0"/>
              <a:t>Continued Introductory material (command line/cluster)</a:t>
            </a:r>
          </a:p>
          <a:p>
            <a:pPr marL="0" indent="0">
              <a:buNone/>
            </a:pPr>
            <a:r>
              <a:rPr lang="en-US" sz="1600" dirty="0"/>
              <a:t>Generating Expression Tables (10X data)</a:t>
            </a:r>
          </a:p>
          <a:p>
            <a:pPr marL="0" indent="0">
              <a:buNone/>
            </a:pPr>
            <a:r>
              <a:rPr lang="en-US" sz="1600" b="1" u="sng" dirty="0"/>
              <a:t>Day 2</a:t>
            </a:r>
          </a:p>
          <a:p>
            <a:pPr marL="0" indent="0">
              <a:buNone/>
            </a:pPr>
            <a:r>
              <a:rPr lang="en-US" sz="1600" dirty="0"/>
              <a:t>Introduction to R</a:t>
            </a:r>
          </a:p>
          <a:p>
            <a:pPr marL="0" indent="0">
              <a:buNone/>
            </a:pPr>
            <a:r>
              <a:rPr lang="en-US" sz="1600" dirty="0"/>
              <a:t>Dataset Description</a:t>
            </a:r>
          </a:p>
          <a:p>
            <a:pPr marL="0" indent="0">
              <a:buNone/>
            </a:pPr>
            <a:r>
              <a:rPr lang="en-US" sz="1600" dirty="0"/>
              <a:t>Lunch and Technology talk by 10X Genomics</a:t>
            </a:r>
          </a:p>
          <a:p>
            <a:pPr marL="0" indent="0">
              <a:buNone/>
            </a:pPr>
            <a:r>
              <a:rPr lang="en-US" sz="1600" dirty="0"/>
              <a:t>Analysis with Seurat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9AAF88-F72E-E14F-936E-FE4A3DB5846F}"/>
              </a:ext>
            </a:extLst>
          </p:cNvPr>
          <p:cNvSpPr txBox="1">
            <a:spLocks/>
          </p:cNvSpPr>
          <p:nvPr/>
        </p:nvSpPr>
        <p:spPr>
          <a:xfrm>
            <a:off x="6314768" y="1825625"/>
            <a:ext cx="565109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u="sng" dirty="0"/>
              <a:t>Day 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Continued analysis with Seurat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Lunch and Technology talk by Illumina</a:t>
            </a:r>
          </a:p>
          <a:p>
            <a:pPr marL="0" indent="0">
              <a:buNone/>
            </a:pPr>
            <a:r>
              <a:rPr lang="en-US" sz="1600" dirty="0"/>
              <a:t>Continued analysis with Seurat</a:t>
            </a:r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8256002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3FC44A4-49ED-2F46-A784-F2AFB35CEBAA}" vid="{306A6F1E-9F34-C64F-8D8E-471C431EC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ucdavis_biocore</Template>
  <TotalTime>421</TotalTime>
  <Words>435</Words>
  <Application>Microsoft Macintosh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UCDavis-theme</vt:lpstr>
      <vt:lpstr>Quick Introduction and Introduction to the UC Davis Bioinformatics Core</vt:lpstr>
      <vt:lpstr>The mission of the Bioinformatics Core facility is to facilitate outstanding omics- scale research through these activities:</vt:lpstr>
      <vt:lpstr>UC Davis Bioinformatics Core in the Genome Center</vt:lpstr>
      <vt:lpstr>Contacts</vt:lpstr>
      <vt:lpstr>Goals</vt:lpstr>
      <vt:lpstr>Workshop Info</vt:lpstr>
      <vt:lpstr>Workshop Info</vt:lpstr>
      <vt:lpstr>Schedule at a glance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Matthew Lee Settles</dc:creator>
  <cp:lastModifiedBy>Matthew Lee Settles</cp:lastModifiedBy>
  <cp:revision>23</cp:revision>
  <cp:lastPrinted>2017-06-19T16:27:28Z</cp:lastPrinted>
  <dcterms:created xsi:type="dcterms:W3CDTF">2017-06-19T14:09:02Z</dcterms:created>
  <dcterms:modified xsi:type="dcterms:W3CDTF">2018-03-25T15:08:41Z</dcterms:modified>
</cp:coreProperties>
</file>