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72" r:id="rId2"/>
    <p:sldId id="381" r:id="rId3"/>
    <p:sldId id="382" r:id="rId4"/>
    <p:sldId id="377" r:id="rId5"/>
    <p:sldId id="3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1429"/>
  </p:normalViewPr>
  <p:slideViewPr>
    <p:cSldViewPr snapToGrid="0" snapToObjects="1">
      <p:cViewPr varScale="1">
        <p:scale>
          <a:sx n="41" d="100"/>
          <a:sy n="41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dirty="0" err="1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.bioinformatics@ucdavi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US" sz="2800" dirty="0"/>
              <a:t>Closing Thoughts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21068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4010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Bottom Line: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65288"/>
            <a:ext cx="11220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/>
              <a:t>Spend </a:t>
            </a:r>
            <a:r>
              <a:rPr lang="en-US" sz="3600" dirty="0"/>
              <a:t>the time (and money) planning and producing </a:t>
            </a:r>
            <a:r>
              <a:rPr lang="en-US" sz="3600" b="1" dirty="0"/>
              <a:t>good quality, accurate and sufficient data</a:t>
            </a:r>
            <a:r>
              <a:rPr lang="en-US" sz="3600" dirty="0"/>
              <a:t> for your experiment.</a:t>
            </a:r>
          </a:p>
          <a:p>
            <a:endParaRPr lang="en-US" sz="3600" dirty="0"/>
          </a:p>
          <a:p>
            <a:r>
              <a:rPr lang="en-US" sz="3600" dirty="0"/>
              <a:t>Get to know to your data, develop and test expectations</a:t>
            </a:r>
          </a:p>
          <a:p>
            <a:endParaRPr lang="en-US" sz="3600" dirty="0"/>
          </a:p>
          <a:p>
            <a:r>
              <a:rPr lang="en-US" sz="3600" dirty="0"/>
              <a:t>Result, you’ll </a:t>
            </a:r>
            <a:r>
              <a:rPr lang="en-US" sz="3600" b="1" dirty="0">
                <a:solidFill>
                  <a:srgbClr val="000000"/>
                </a:solidFill>
              </a:rPr>
              <a:t>spend much less time </a:t>
            </a:r>
            <a:r>
              <a:rPr lang="en-US" sz="3600" dirty="0"/>
              <a:t>(and less money) extracting biological significance and results during analysis.</a:t>
            </a:r>
            <a:endParaRPr lang="en-US" sz="3600" kern="3000" dirty="0"/>
          </a:p>
        </p:txBody>
      </p:sp>
    </p:spTree>
    <p:extLst>
      <p:ext uri="{BB962C8B-B14F-4D97-AF65-F5344CB8AC3E}">
        <p14:creationId xmlns:p14="http://schemas.microsoft.com/office/powerpoint/2010/main" val="13763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computing 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    ACTIVE  </a:t>
            </a:r>
            <a:r>
              <a:rPr lang="en-US"/>
              <a:t>Saturday March 25 </a:t>
            </a:r>
            <a:r>
              <a:rPr lang="en-US" dirty="0"/>
              <a:t>11pm</a:t>
            </a:r>
            <a:r>
              <a:rPr lang="en-US"/>
              <a:t>, 2018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recommendation is to follow all of the instructions again, from the beginning on your own and send emails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training.bioinformatics@ucdavis.edu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we will be responsive to answering questions</a:t>
            </a:r>
          </a:p>
        </p:txBody>
      </p:sp>
    </p:spTree>
    <p:extLst>
      <p:ext uri="{BB962C8B-B14F-4D97-AF65-F5344CB8AC3E}">
        <p14:creationId xmlns:p14="http://schemas.microsoft.com/office/powerpoint/2010/main" val="140374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6445</TotalTime>
  <Words>192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7 Stages to Data Science</vt:lpstr>
      <vt:lpstr>Prerequisites</vt:lpstr>
      <vt:lpstr>The Bottom Line:</vt:lpstr>
      <vt:lpstr>Workshop computing reservation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</dc:title>
  <dc:creator>Matthew Lee Settles</dc:creator>
  <cp:lastModifiedBy>Matthew Lee Settles</cp:lastModifiedBy>
  <cp:revision>152</cp:revision>
  <cp:lastPrinted>2017-06-23T19:23:39Z</cp:lastPrinted>
  <dcterms:created xsi:type="dcterms:W3CDTF">2015-10-30T02:31:30Z</dcterms:created>
  <dcterms:modified xsi:type="dcterms:W3CDTF">2018-03-25T15:07:56Z</dcterms:modified>
</cp:coreProperties>
</file>