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72" r:id="rId2"/>
    <p:sldId id="381" r:id="rId3"/>
    <p:sldId id="382" r:id="rId4"/>
    <p:sldId id="377" r:id="rId5"/>
    <p:sldId id="3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73"/>
    <p:restoredTop sz="93154"/>
  </p:normalViewPr>
  <p:slideViewPr>
    <p:cSldViewPr snapToGrid="0" snapToObjects="1">
      <p:cViewPr varScale="1">
        <p:scale>
          <a:sx n="87" d="100"/>
          <a:sy n="87" d="100"/>
        </p:scale>
        <p:origin x="1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4664A-E94C-1E48-87DE-6B2D861CC4E3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6928-AF02-014C-A64D-747878E9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90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7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2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69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801" y="273629"/>
            <a:ext cx="713856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47B3E-5D46-794F-84B8-56165696AC32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26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1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4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7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3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5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7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F27B2-3269-4E45-84E0-3A554EA5F6E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r>
              <a:rPr lang="en-US" dirty="0" err="1"/>
              <a:t>Bioinformatics.core@ucdavis.edu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7A8BD-42EC-854E-AF4A-0719632645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7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training.bioinformatics@ucdavis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24873" y="1316299"/>
            <a:ext cx="8197341" cy="536744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sz="2800" dirty="0"/>
              <a:t>Closing Thoughts</a:t>
            </a:r>
            <a:endParaRPr lang="en-CA" sz="2903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Dr. Matthew L. Settles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Genome Center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University of California, Davis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2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4001" y="273630"/>
            <a:ext cx="7881949" cy="1143480"/>
          </a:xfrm>
        </p:spPr>
        <p:txBody>
          <a:bodyPr>
            <a:normAutofit/>
          </a:bodyPr>
          <a:lstStyle/>
          <a:p>
            <a:r>
              <a:rPr lang="en-US" sz="4355" dirty="0"/>
              <a:t>7 Stages to Data Science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94001" y="2088735"/>
            <a:ext cx="6083199" cy="455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00FF"/>
                </a:solidFill>
              </a:rPr>
              <a:t>Define the question of interest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Get the data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Clean the data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Explore the data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FF0000"/>
                </a:solidFill>
              </a:rPr>
              <a:t>Fit statistical models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660066"/>
                </a:solidFill>
              </a:rPr>
              <a:t>Communicate the results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660066"/>
                </a:solidFill>
              </a:rPr>
              <a:t>Make your analysis reproducible</a:t>
            </a:r>
          </a:p>
        </p:txBody>
      </p:sp>
    </p:spTree>
    <p:extLst>
      <p:ext uri="{BB962C8B-B14F-4D97-AF65-F5344CB8AC3E}">
        <p14:creationId xmlns:p14="http://schemas.microsoft.com/office/powerpoint/2010/main" val="210686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3" dirty="0"/>
              <a:t>Access to a multi-core (24 </a:t>
            </a:r>
            <a:r>
              <a:rPr lang="en-US" sz="2903" dirty="0" err="1"/>
              <a:t>cpu</a:t>
            </a:r>
            <a:r>
              <a:rPr lang="en-US" sz="2903" dirty="0"/>
              <a:t> or greater), ‘high’ memory 64Gb or greater Linux server.</a:t>
            </a:r>
          </a:p>
          <a:p>
            <a:r>
              <a:rPr lang="en-US" sz="2903" dirty="0"/>
              <a:t>Familiarity with the ’command line’ </a:t>
            </a:r>
            <a:r>
              <a:rPr lang="en-US" sz="2903" dirty="0">
                <a:solidFill>
                  <a:schemeClr val="tx2"/>
                </a:solidFill>
              </a:rPr>
              <a:t>and at least one programming language</a:t>
            </a:r>
            <a:r>
              <a:rPr lang="en-US" sz="2903" dirty="0"/>
              <a:t>.</a:t>
            </a:r>
          </a:p>
          <a:p>
            <a:r>
              <a:rPr lang="en-US" sz="2903" dirty="0"/>
              <a:t>Basic knowledge of how to install software</a:t>
            </a:r>
          </a:p>
          <a:p>
            <a:r>
              <a:rPr lang="en-US" sz="2903" dirty="0"/>
              <a:t>Basic knowledge of R (or equivalent) and statistical programming</a:t>
            </a:r>
          </a:p>
          <a:p>
            <a:r>
              <a:rPr lang="en-US" sz="2903" dirty="0"/>
              <a:t>Basic knowledge of Statistics and 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4010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Bottom Line: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065288"/>
            <a:ext cx="112204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/>
              <a:t>Spend </a:t>
            </a:r>
            <a:r>
              <a:rPr lang="en-US" sz="3600" dirty="0"/>
              <a:t>the time (and money) planning and producing </a:t>
            </a:r>
            <a:r>
              <a:rPr lang="en-US" sz="3600" b="1" dirty="0"/>
              <a:t>good quality, accurate and sufficient data</a:t>
            </a:r>
            <a:r>
              <a:rPr lang="en-US" sz="3600" dirty="0"/>
              <a:t> for your experiment.</a:t>
            </a:r>
          </a:p>
          <a:p>
            <a:endParaRPr lang="en-US" sz="3600" dirty="0"/>
          </a:p>
          <a:p>
            <a:r>
              <a:rPr lang="en-US" sz="3600" dirty="0"/>
              <a:t>Get to know to your data, develop and test expectations</a:t>
            </a:r>
          </a:p>
          <a:p>
            <a:endParaRPr lang="en-US" sz="3600" dirty="0"/>
          </a:p>
          <a:p>
            <a:r>
              <a:rPr lang="en-US" sz="3600" dirty="0"/>
              <a:t>Result, you’ll </a:t>
            </a:r>
            <a:r>
              <a:rPr lang="en-US" sz="3600" b="1" dirty="0">
                <a:solidFill>
                  <a:srgbClr val="000000"/>
                </a:solidFill>
              </a:rPr>
              <a:t>spend much less time </a:t>
            </a:r>
            <a:r>
              <a:rPr lang="en-US" sz="3600" dirty="0"/>
              <a:t>(and less money) extracting biological significance and results during analysis.</a:t>
            </a:r>
            <a:endParaRPr lang="en-US" sz="3600" kern="3000" dirty="0"/>
          </a:p>
        </p:txBody>
      </p:sp>
    </p:spTree>
    <p:extLst>
      <p:ext uri="{BB962C8B-B14F-4D97-AF65-F5344CB8AC3E}">
        <p14:creationId xmlns:p14="http://schemas.microsoft.com/office/powerpoint/2010/main" val="137637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computing reservation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workshop     ACTIVE  Saturday Dec 23 11pm, 2017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My recommendation is to follow all of the instructions again, from the beginning on your own and send emails to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training.bioinformatics@ucdavis.edu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we will be responsive to answering questions</a:t>
            </a:r>
          </a:p>
        </p:txBody>
      </p:sp>
    </p:spTree>
    <p:extLst>
      <p:ext uri="{BB962C8B-B14F-4D97-AF65-F5344CB8AC3E}">
        <p14:creationId xmlns:p14="http://schemas.microsoft.com/office/powerpoint/2010/main" val="1403741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6445</TotalTime>
  <Words>192</Words>
  <Application>Microsoft Macintosh PowerPoint</Application>
  <PresentationFormat>Widescreen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Unicode MS</vt:lpstr>
      <vt:lpstr>ＭＳ Ｐゴシック</vt:lpstr>
      <vt:lpstr>Arial</vt:lpstr>
      <vt:lpstr>Calibri</vt:lpstr>
      <vt:lpstr>Calibri Light</vt:lpstr>
      <vt:lpstr>Times New Roman</vt:lpstr>
      <vt:lpstr>Office Theme</vt:lpstr>
      <vt:lpstr>PowerPoint Presentation</vt:lpstr>
      <vt:lpstr>7 Stages to Data Science</vt:lpstr>
      <vt:lpstr>Prerequisites</vt:lpstr>
      <vt:lpstr>The Bottom Line:</vt:lpstr>
      <vt:lpstr>Workshop computing reservation</vt:lpstr>
    </vt:vector>
  </TitlesOfParts>
  <Company/>
  <LinksUpToDate>false</LinksUpToDate>
  <SharedDoc>false</SharedDoc>
  <HyperlinksChanged>false</HyperlinksChanged>
  <AppVersion>16.0008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</dc:title>
  <dc:creator>Matthew Lee Settles</dc:creator>
  <cp:lastModifiedBy>Matthew Lee Settles</cp:lastModifiedBy>
  <cp:revision>151</cp:revision>
  <cp:lastPrinted>2017-06-23T19:23:39Z</cp:lastPrinted>
  <dcterms:created xsi:type="dcterms:W3CDTF">2015-10-30T02:31:30Z</dcterms:created>
  <dcterms:modified xsi:type="dcterms:W3CDTF">2017-12-20T16:44:17Z</dcterms:modified>
</cp:coreProperties>
</file>