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/>
    <p:restoredTop sz="93127"/>
  </p:normalViewPr>
  <p:slideViewPr>
    <p:cSldViewPr snapToGrid="0" snapToObjects="1">
      <p:cViewPr varScale="1">
        <p:scale>
          <a:sx n="80" d="100"/>
          <a:sy n="80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2" Type="http://schemas.openxmlformats.org/officeDocument/2006/relationships/hyperlink" Target="http://dev.bioinformatics.ucdavis.edu/proje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bioinformatics.ucdavis.edu/trai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@genomecenter.ucdavis.edu" TargetMode="External"/><Relationship Id="rId2" Type="http://schemas.openxmlformats.org/officeDocument/2006/relationships/hyperlink" Target="http://bioinformatics.ucdavis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oinformatics.ucdavis.edu/contact-us/" TargetMode="External"/><Relationship Id="rId5" Type="http://schemas.openxmlformats.org/officeDocument/2006/relationships/hyperlink" Target="mailto:training.bioinformatics@ucdavis.edu" TargetMode="External"/><Relationship Id="rId4" Type="http://schemas.openxmlformats.org/officeDocument/2006/relationships/hyperlink" Target="mailto:bioinformatics.core@ucdavis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catalog.ucdavis.edu/service/wireless-guest-access" TargetMode="External"/><Relationship Id="rId2" Type="http://schemas.openxmlformats.org/officeDocument/2006/relationships/hyperlink" Target="http://itcatalog.ucdavis.edu/service/eduro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davis-bioinformatics-training.github.io/2017-September-Microbial-Community-Analysis-Worksho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and</a:t>
            </a:r>
            <a:br>
              <a:rPr lang="en-US" dirty="0"/>
            </a:br>
            <a:r>
              <a:rPr lang="en-US" dirty="0"/>
              <a:t>Introduction to the UC Davis Bioinformatics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mission</a:t>
            </a:r>
            <a:r>
              <a:rPr lang="en-US" sz="2800" dirty="0"/>
              <a:t> of the Bioinformatics Core facility is to facilitate outstanding omics- scale research through 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4884916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4884917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46456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71499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836" y="2461218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The Bioinformatics Core promotes experimental design, advanced computation and informatics analysis of ‘omics’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19379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0934" y="5340036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192611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Davis Bioinformatics Core in the Genome Center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37115"/>
            <a:ext cx="7802880" cy="48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4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http://bioinformatics.ucdavis.edu/</a:t>
            </a:r>
            <a:endParaRPr lang="en-US" dirty="0"/>
          </a:p>
          <a:p>
            <a:r>
              <a:rPr lang="en-US" dirty="0"/>
              <a:t>Computing Issues, including but not limited to</a:t>
            </a:r>
          </a:p>
          <a:p>
            <a:pPr marL="457200" lvl="1" indent="0">
              <a:buNone/>
            </a:pPr>
            <a:r>
              <a:rPr lang="en-US" dirty="0"/>
              <a:t>User account questions, equipment failure/malfunction, software install, software failures (not related to use)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helpdesk@genomecenter.ucdavis.edu</a:t>
            </a:r>
            <a:endParaRPr lang="en-US" dirty="0"/>
          </a:p>
          <a:p>
            <a:pPr marL="228600" lvl="1"/>
            <a:r>
              <a:rPr lang="en-US" sz="2800" dirty="0"/>
              <a:t>Bioinformatics related questions, including but not limited to</a:t>
            </a:r>
          </a:p>
          <a:p>
            <a:pPr marL="457200" lvl="2" indent="0">
              <a:buNone/>
            </a:pPr>
            <a:r>
              <a:rPr lang="en-US" sz="2400" dirty="0"/>
              <a:t>bioinformatic methods questions, software use, data questions</a:t>
            </a:r>
          </a:p>
          <a:p>
            <a:pPr marL="457200" lvl="2" indent="0">
              <a:buNone/>
            </a:pPr>
            <a:r>
              <a:rPr lang="en-US" sz="2400" dirty="0">
                <a:hlinkClick r:id="rId4"/>
              </a:rPr>
              <a:t>bioinformatics.core@ucdavis.edu</a:t>
            </a:r>
            <a:endParaRPr lang="en-US" sz="2400" dirty="0"/>
          </a:p>
          <a:p>
            <a:pPr marL="238125" lvl="1" indent="-238125"/>
            <a:r>
              <a:rPr lang="en-US" sz="2800" dirty="0"/>
              <a:t>Bioinformatics training and workshop related questions</a:t>
            </a:r>
          </a:p>
          <a:p>
            <a:pPr marL="460375" lvl="1" indent="0">
              <a:buNone/>
            </a:pPr>
            <a:r>
              <a:rPr lang="en-US" dirty="0">
                <a:hlinkClick r:id="rId5"/>
              </a:rPr>
              <a:t>training.bioinformatics@ucdavis.edu</a:t>
            </a:r>
            <a:endParaRPr lang="en-US" dirty="0"/>
          </a:p>
          <a:p>
            <a:pPr marL="457200" lvl="2" indent="0">
              <a:buNone/>
            </a:pPr>
            <a:endParaRPr lang="en-US" sz="2400" dirty="0"/>
          </a:p>
          <a:p>
            <a:pPr marL="342900" lvl="1" indent="-342900"/>
            <a:r>
              <a:rPr lang="en-US" sz="2800" dirty="0"/>
              <a:t>Mailing lists: </a:t>
            </a:r>
            <a:r>
              <a:rPr lang="en-US" sz="3200" dirty="0">
                <a:hlinkClick r:id="rId6"/>
              </a:rPr>
              <a:t>http://bioinformatics.ucdavis.edu/contact-us/</a:t>
            </a:r>
            <a:r>
              <a:rPr lang="en-US" sz="3200" dirty="0"/>
              <a:t>	</a:t>
            </a:r>
          </a:p>
          <a:p>
            <a:pPr marL="4572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to End understanding of single cell RNA </a:t>
            </a:r>
            <a:r>
              <a:rPr lang="en-US" dirty="0" err="1"/>
              <a:t>sequending</a:t>
            </a:r>
            <a:endParaRPr lang="en-US" dirty="0"/>
          </a:p>
          <a:p>
            <a:r>
              <a:rPr lang="en-US" dirty="0"/>
              <a:t>Experimental design</a:t>
            </a:r>
          </a:p>
          <a:p>
            <a:pPr lvl="1"/>
            <a:r>
              <a:rPr lang="en-US" dirty="0"/>
              <a:t>Technologies</a:t>
            </a:r>
          </a:p>
          <a:p>
            <a:pPr lvl="1"/>
            <a:r>
              <a:rPr lang="en-US" dirty="0"/>
              <a:t>Cost estimation</a:t>
            </a:r>
          </a:p>
          <a:p>
            <a:pPr lvl="1"/>
            <a:r>
              <a:rPr lang="en-US" dirty="0"/>
              <a:t>Analysis Workflow</a:t>
            </a:r>
          </a:p>
          <a:p>
            <a:r>
              <a:rPr lang="en-US" dirty="0"/>
              <a:t>To work through a complete experiment, starting from raw data to completion, including making a few figures.</a:t>
            </a:r>
          </a:p>
          <a:p>
            <a:r>
              <a:rPr lang="en-US" dirty="0"/>
              <a:t>Goal is 30-40% lecture/discussion 60-70% hands-on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60"/>
          </a:xfrm>
        </p:spPr>
        <p:txBody>
          <a:bodyPr>
            <a:normAutofit/>
          </a:bodyPr>
          <a:lstStyle/>
          <a:p>
            <a:r>
              <a:rPr lang="en-US" sz="3200" dirty="0"/>
              <a:t>Internet</a:t>
            </a:r>
          </a:p>
          <a:p>
            <a:pPr lvl="1"/>
            <a:r>
              <a:rPr lang="en-US" sz="2800" dirty="0"/>
              <a:t>If your home institution is on </a:t>
            </a:r>
            <a:r>
              <a:rPr lang="en-US" sz="2800" dirty="0" err="1"/>
              <a:t>eduroam</a:t>
            </a:r>
            <a:r>
              <a:rPr lang="en-US" sz="2800" dirty="0"/>
              <a:t>, you should be on already</a:t>
            </a:r>
          </a:p>
          <a:p>
            <a:pPr lvl="2"/>
            <a:r>
              <a:rPr lang="en-US" sz="2400" dirty="0">
                <a:hlinkClick r:id="rId2"/>
              </a:rPr>
              <a:t>http://itcatalog.ucdavis.edu/service/eduroam</a:t>
            </a:r>
            <a:r>
              <a:rPr lang="en-US" sz="2400" dirty="0"/>
              <a:t>	</a:t>
            </a:r>
          </a:p>
          <a:p>
            <a:pPr lvl="1"/>
            <a:r>
              <a:rPr lang="en-US" sz="2800" dirty="0"/>
              <a:t>UCD Guest Wireless</a:t>
            </a:r>
          </a:p>
          <a:p>
            <a:pPr lvl="2"/>
            <a:r>
              <a:rPr lang="en-US" sz="2400" dirty="0">
                <a:hlinkClick r:id="rId3"/>
              </a:rPr>
              <a:t>http://itcatalog.ucdavis.edu/service/wireless-guest-access</a:t>
            </a:r>
            <a:r>
              <a:rPr lang="en-US" sz="2400" dirty="0"/>
              <a:t>	</a:t>
            </a:r>
            <a:endParaRPr lang="en-US" sz="3200" dirty="0"/>
          </a:p>
          <a:p>
            <a:r>
              <a:rPr lang="en-US" sz="3200" dirty="0"/>
              <a:t>Schedule is loose, we will try and have short breaks, lunch is ~12-1pm then a technology talk</a:t>
            </a:r>
          </a:p>
          <a:p>
            <a:pPr lvl="1"/>
            <a:r>
              <a:rPr lang="en-US" dirty="0"/>
              <a:t>Monday – Takara</a:t>
            </a:r>
          </a:p>
          <a:p>
            <a:pPr lvl="1"/>
            <a:r>
              <a:rPr lang="en-US" dirty="0"/>
              <a:t>Tuesday – Illumina</a:t>
            </a:r>
          </a:p>
          <a:p>
            <a:pPr lvl="1"/>
            <a:r>
              <a:rPr lang="en-US" dirty="0"/>
              <a:t>Wednesday - 10X Genomics</a:t>
            </a:r>
          </a:p>
        </p:txBody>
      </p:sp>
    </p:spTree>
    <p:extLst>
      <p:ext uri="{BB962C8B-B14F-4D97-AF65-F5344CB8AC3E}">
        <p14:creationId xmlns:p14="http://schemas.microsoft.com/office/powerpoint/2010/main" val="82871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materials posted on </a:t>
            </a:r>
            <a:r>
              <a:rPr lang="en-US" dirty="0" err="1"/>
              <a:t>github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https://ucdavis-bioinformatics-training.github.io/2017-September-Microbial-Community-Analysis-Workshop/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Course will be conducted on our server and cluster</a:t>
            </a:r>
          </a:p>
          <a:p>
            <a:pPr lvl="1"/>
            <a:r>
              <a:rPr lang="en-US" dirty="0" err="1"/>
              <a:t>ganesh.genomecenter.ucdavis.edu</a:t>
            </a:r>
            <a:endParaRPr lang="en-US" dirty="0"/>
          </a:p>
          <a:p>
            <a:pPr lvl="1"/>
            <a:r>
              <a:rPr lang="en-US" dirty="0"/>
              <a:t>Cluster usage will be under a workshop reservation</a:t>
            </a:r>
          </a:p>
          <a:p>
            <a:pPr lvl="1"/>
            <a:endParaRPr lang="en-US" dirty="0"/>
          </a:p>
          <a:p>
            <a:r>
              <a:rPr lang="en-US" dirty="0"/>
              <a:t>Everyone should have a username/password combo in their badge.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Wednesday Tuesday 5th</a:t>
            </a:r>
          </a:p>
          <a:p>
            <a:pPr marL="0" indent="0">
              <a:buNone/>
            </a:pPr>
            <a:r>
              <a:rPr lang="en-US" sz="1600" b="1" dirty="0"/>
              <a:t>Introductions</a:t>
            </a:r>
          </a:p>
          <a:p>
            <a:pPr marL="0" indent="0">
              <a:buNone/>
            </a:pPr>
            <a:r>
              <a:rPr lang="en-US" sz="1600" b="1" dirty="0"/>
              <a:t>Morning Hands on: Intro to Command Line (Joe)</a:t>
            </a:r>
          </a:p>
          <a:p>
            <a:pPr marL="0" indent="0">
              <a:buNone/>
            </a:pPr>
            <a:r>
              <a:rPr lang="en-US" sz="1600" b="1" dirty="0"/>
              <a:t>Morning Talk:  “What is Bioinformatics?” (Matt)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Early Afternoon Hands on: Running Jobs on the Cluster (Joe)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Late Afternoon Hands On: Installing workshop software and setting the environment</a:t>
            </a:r>
          </a:p>
          <a:p>
            <a:pPr marL="0" indent="0">
              <a:buNone/>
            </a:pPr>
            <a:r>
              <a:rPr lang="en-US" sz="1600" b="1" dirty="0"/>
              <a:t>Afternoon Talk: “Intro to Microbial Sequencing” (Matt)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Thursday August 6th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dbcAmplions</a:t>
            </a:r>
            <a:r>
              <a:rPr lang="en-US" sz="1600" b="1" dirty="0"/>
              <a:t>: Processing Sequence Reads Through abundance Tables</a:t>
            </a:r>
          </a:p>
          <a:p>
            <a:pPr marL="0" indent="0">
              <a:buNone/>
            </a:pPr>
            <a:r>
              <a:rPr lang="en-US" sz="1600" b="1" dirty="0"/>
              <a:t>Afternoon Talk: “Host Microbe Systems Biology Core” (Matt)</a:t>
            </a: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82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Friday September 8th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Morning Hands on: Intro to R (Jessie)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Morning Talk: “</a:t>
            </a:r>
            <a:r>
              <a:rPr lang="en-US" sz="1600" b="1" dirty="0" err="1"/>
              <a:t>Oligotyping</a:t>
            </a:r>
            <a:r>
              <a:rPr lang="en-US" sz="1600" b="1" dirty="0"/>
              <a:t>” (Peter Henry)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Afternoon Hands on: Microbial Community Analysis with R (Matt)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219363605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3FC44A4-49ED-2F46-A784-F2AFB35CEBAA}" vid="{306A6F1E-9F34-C64F-8D8E-471C431EC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ucdavis_biocore</Template>
  <TotalTime>257</TotalTime>
  <Words>389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UCDavis-theme</vt:lpstr>
      <vt:lpstr>Quick Introduction and Introduction to the UC Davis Bioinformatics Core</vt:lpstr>
      <vt:lpstr>The mission of the Bioinformatics Core facility is to facilitate outstanding omics- scale research through these activities:</vt:lpstr>
      <vt:lpstr>UC Davis Bioinformatics Core in the Genome Center</vt:lpstr>
      <vt:lpstr>Contacts</vt:lpstr>
      <vt:lpstr>Goals</vt:lpstr>
      <vt:lpstr>Workshop Info</vt:lpstr>
      <vt:lpstr>Workshop Info</vt:lpstr>
      <vt:lpstr>Schedule at a glance</vt:lpstr>
      <vt:lpstr>Schedule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Matthew Lee Settles</dc:creator>
  <cp:lastModifiedBy>Matthew Lee Settles</cp:lastModifiedBy>
  <cp:revision>17</cp:revision>
  <cp:lastPrinted>2017-06-19T16:27:28Z</cp:lastPrinted>
  <dcterms:created xsi:type="dcterms:W3CDTF">2017-06-19T14:09:02Z</dcterms:created>
  <dcterms:modified xsi:type="dcterms:W3CDTF">2017-12-17T14:21:10Z</dcterms:modified>
</cp:coreProperties>
</file>