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D78AF7-C42B-44C9-A9B8-68E7FF5D769A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3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63A3-02C4-4561-A154-ED12DC81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27A01-E3B5-4596-AD94-9D25FBDE6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3F992-32F5-45FF-B030-715FA3FF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D6864-D5AE-42EA-A8AE-D381D4D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3C30A-5FCF-446D-B367-A33F9576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115E-7336-4DD8-982A-1D96AE6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AD8D5-79C9-40E0-9FD5-2B711C3DB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06F56-9F60-4ABD-8A5C-997743F6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5F8F4-52D5-4EFE-B1E3-D34FC594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81012-86AB-4122-848B-8E3999B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AA676F-5C7A-410A-892A-3E5E87673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D9BB9-E2B7-4A62-8FF9-ED75885C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4FF11-97D8-4297-9C64-E5A932BE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FF313-77A8-4517-8CC3-5D7FFCC3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EDC10-D02F-478D-B91D-583254F1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402C9-074B-4DED-B800-A31D957B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71645-8D30-4B5A-9029-1C0C3888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F324C-B852-49A7-91C1-BF29901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8C64E-64DE-4139-A051-CB0B7615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135C7-5420-4DF7-970B-9D73A3C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216F0-0EBF-476A-9713-1D6FE281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B0179-37B3-4560-AF48-1A1307FA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55734-1163-4A25-9C22-E9F4AD1A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A25B0-5476-44AA-821D-D36A677A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9094B-A3A0-4CFB-91EE-92285421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8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DCE0-D7C4-40CE-9935-345026F2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2E398-7ACE-4A1E-887B-47E86BAD2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8CF54-8AB2-4B2E-AE8C-7C5FBDC4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BEC17-638B-4FDD-B264-6F00571B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8456C-F2EA-460B-A41E-A6F27A6A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6FE14-F62F-47F6-ABE9-471A8E3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DBC37-6383-4081-9372-1DB4362C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E0F92-CB12-4B5B-A336-3BF6518A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DD5E7-D949-49CE-8D51-ED9C4487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36879-6ADD-489B-AD4F-9849ECFE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57029C-11BF-4519-9ABB-AF67F9E7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4B6DC1-1138-4C64-B7AC-42DB1A33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56465-7643-4C9A-84A7-5F647AA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A1DC0-8F1E-43D8-A3A1-9D23ECF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EF10-D9D9-4408-AAB5-43340926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CB839-3170-4F09-A368-803B1A0D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EBFA8-05B7-4172-A63A-84663876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B54C9-F182-473D-A0E3-E01F990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9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D7D14-A052-4C76-BD3E-BEF495BF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A01D1C-A9B0-4AF9-B14F-31E78617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ACE89-E1F2-49FE-9C90-A8504C76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DF22B-E393-4605-A438-DB307225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69FEB-2526-48CC-A059-87A7B543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24881-8639-44AB-8E32-37F018C7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82A25-7B30-4D27-87F3-8EC9C318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B70BF-C6BF-4B15-AF93-37CB42F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1396D-2499-4133-B35D-329B59CE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BF88-17B7-4D36-B717-76699C4B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0CFFE-D283-43DF-99BF-BDB408AEC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5FC94-3A64-4C32-BF8D-5C48C202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2FC32-9CD9-4BBA-BAC0-74EA39C8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23E50-7DEA-41C4-BC08-A4CFF32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C0C43-ABAB-4913-A268-A9AA64FD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34C91-296E-4A29-9E39-E6F3473C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84A6F-BC88-416F-9FE8-30F06EF1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06CC5-7AC6-40DF-8871-E87F4F568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1492-C629-44D2-B5A3-1F17AA2D221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6D213-F4D6-41E0-98F2-B73C29441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6E08F-17F7-4890-9D5D-15C3A8684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5460-CDA5-41DA-A963-7ACE7FD5E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742418-44D9-4346-A7EE-67E676E8A124}"/>
              </a:ext>
            </a:extLst>
          </p:cNvPr>
          <p:cNvSpPr txBox="1"/>
          <p:nvPr/>
        </p:nvSpPr>
        <p:spPr>
          <a:xfrm>
            <a:off x="933807" y="349749"/>
            <a:ext cx="104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性能与小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数目的关系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E8A2D6-646C-4CD0-80CE-708132D111F0}"/>
              </a:ext>
            </a:extLst>
          </p:cNvPr>
          <p:cNvSpPr txBox="1"/>
          <p:nvPr/>
        </p:nvSpPr>
        <p:spPr>
          <a:xfrm>
            <a:off x="6711408" y="1100728"/>
            <a:ext cx="4809869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实验条件：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总容量为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64GB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，改变小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数目，绘制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cache_num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hit_ratio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现象：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的曲线规律不同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数目与大小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的优劣并没有直接的关系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、对于不同的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，最优的小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数目不同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96D098-ACFC-426E-9222-F7247915C9C6}"/>
              </a:ext>
            </a:extLst>
          </p:cNvPr>
          <p:cNvGrpSpPr/>
          <p:nvPr/>
        </p:nvGrpSpPr>
        <p:grpSpPr>
          <a:xfrm>
            <a:off x="846442" y="1132921"/>
            <a:ext cx="5400000" cy="5637994"/>
            <a:chOff x="846442" y="1132921"/>
            <a:chExt cx="5400000" cy="563799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AB3D5CF-4D29-4F02-BE11-4C2E2AE6DAB1}"/>
                </a:ext>
              </a:extLst>
            </p:cNvPr>
            <p:cNvGrpSpPr/>
            <p:nvPr/>
          </p:nvGrpSpPr>
          <p:grpSpPr>
            <a:xfrm>
              <a:off x="846442" y="1132921"/>
              <a:ext cx="5400000" cy="5637994"/>
              <a:chOff x="846442" y="1132921"/>
              <a:chExt cx="5400000" cy="563799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733D941-597A-4932-8DB9-1473005F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42" y="1132921"/>
                <a:ext cx="5400000" cy="288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5E3D08E5-9A02-4AFD-9E48-D94F6868D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42" y="3890915"/>
                <a:ext cx="5400000" cy="2880000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C7D2E7-35BC-471D-A640-4697699AEFDA}"/>
                </a:ext>
              </a:extLst>
            </p:cNvPr>
            <p:cNvSpPr/>
            <p:nvPr/>
          </p:nvSpPr>
          <p:spPr>
            <a:xfrm>
              <a:off x="3809185" y="6664851"/>
              <a:ext cx="195594" cy="73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74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8F394F-E8B7-4315-91D9-61AE167322EE}"/>
              </a:ext>
            </a:extLst>
          </p:cNvPr>
          <p:cNvSpPr txBox="1"/>
          <p:nvPr/>
        </p:nvSpPr>
        <p:spPr>
          <a:xfrm>
            <a:off x="3186260" y="2267146"/>
            <a:ext cx="5599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Trace1 2 </a:t>
            </a:r>
            <a:r>
              <a:rPr lang="zh-CN" altLang="en-US" dirty="0"/>
              <a:t>的特征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/>
              <a:t>多层分级</a:t>
            </a:r>
            <a:endParaRPr lang="en-US" altLang="zh-CN" dirty="0"/>
          </a:p>
          <a:p>
            <a:r>
              <a:rPr lang="zh-CN" altLang="en-US" dirty="0"/>
              <a:t>灵活的划分小</a:t>
            </a:r>
            <a:r>
              <a:rPr lang="en-US" altLang="zh-CN" dirty="0"/>
              <a:t>cache</a:t>
            </a:r>
          </a:p>
          <a:p>
            <a:endParaRPr lang="en-US" altLang="zh-CN" dirty="0"/>
          </a:p>
          <a:p>
            <a:r>
              <a:rPr lang="en-US" altLang="zh-CN" dirty="0"/>
              <a:t>Machine learning</a:t>
            </a:r>
            <a:r>
              <a:rPr lang="zh-CN" altLang="en-US" dirty="0"/>
              <a:t>选择小</a:t>
            </a:r>
            <a:r>
              <a:rPr lang="en-US" altLang="zh-CN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36472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742418-44D9-4346-A7EE-67E676E8A124}"/>
              </a:ext>
            </a:extLst>
          </p:cNvPr>
          <p:cNvSpPr txBox="1"/>
          <p:nvPr/>
        </p:nvSpPr>
        <p:spPr>
          <a:xfrm>
            <a:off x="899578" y="403537"/>
            <a:ext cx="104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Observation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42CDE4-52F2-487B-9EF6-27E007B9CF3A}"/>
              </a:ext>
            </a:extLst>
          </p:cNvPr>
          <p:cNvSpPr txBox="1"/>
          <p:nvPr/>
        </p:nvSpPr>
        <p:spPr>
          <a:xfrm>
            <a:off x="948628" y="1007305"/>
            <a:ext cx="1009263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，从源服务器取回缓存到对应的小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cache***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这种情况，计算热度与不计算热度造成的效果差异巨大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40B6CB-346D-45EB-90C8-A04ADDA9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81" y="2007785"/>
            <a:ext cx="6120000" cy="33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E4FBA2-368E-4654-A3ED-CE853853C20D}"/>
              </a:ext>
            </a:extLst>
          </p:cNvPr>
          <p:cNvSpPr txBox="1"/>
          <p:nvPr/>
        </p:nvSpPr>
        <p:spPr>
          <a:xfrm>
            <a:off x="948628" y="5724292"/>
            <a:ext cx="64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后计算热度，大小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的性能几乎无差异</a:t>
            </a:r>
          </a:p>
        </p:txBody>
      </p:sp>
    </p:spTree>
    <p:extLst>
      <p:ext uri="{BB962C8B-B14F-4D97-AF65-F5344CB8AC3E}">
        <p14:creationId xmlns:p14="http://schemas.microsoft.com/office/powerpoint/2010/main" val="41882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72EC5B12-B71E-4247-9F00-B0C9668E9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1" y="3862027"/>
            <a:ext cx="5488922" cy="29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3A78C19-183E-4FC5-B0F4-644354363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3" y="865202"/>
            <a:ext cx="5400000" cy="305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44C8E-2345-4012-B5DE-979A05C3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39" y="3860637"/>
            <a:ext cx="5400000" cy="30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AB3F776-54E7-4352-80C3-3BF77546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39" y="874628"/>
            <a:ext cx="5400000" cy="29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C7ACCC-FD52-4C24-A4C3-16592B96ECE5}"/>
              </a:ext>
            </a:extLst>
          </p:cNvPr>
          <p:cNvSpPr txBox="1"/>
          <p:nvPr/>
        </p:nvSpPr>
        <p:spPr>
          <a:xfrm>
            <a:off x="899578" y="403537"/>
            <a:ext cx="104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hit_ratio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追踪</a:t>
            </a:r>
          </a:p>
        </p:txBody>
      </p:sp>
    </p:spTree>
    <p:extLst>
      <p:ext uri="{BB962C8B-B14F-4D97-AF65-F5344CB8AC3E}">
        <p14:creationId xmlns:p14="http://schemas.microsoft.com/office/powerpoint/2010/main" val="34590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35F4895-33A7-46AE-A54A-BE6EB1F3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1448207"/>
            <a:ext cx="6120000" cy="3264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6C1BEC-3463-4518-9CC6-5926F54B2B4F}"/>
              </a:ext>
            </a:extLst>
          </p:cNvPr>
          <p:cNvSpPr txBox="1"/>
          <p:nvPr/>
        </p:nvSpPr>
        <p:spPr>
          <a:xfrm>
            <a:off x="899578" y="403537"/>
            <a:ext cx="104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每个时间段类，初次请求文件的总大小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9C52E8-5D51-4217-8E2B-DAB98836D19E}"/>
              </a:ext>
            </a:extLst>
          </p:cNvPr>
          <p:cNvSpPr txBox="1"/>
          <p:nvPr/>
        </p:nvSpPr>
        <p:spPr>
          <a:xfrm>
            <a:off x="899578" y="5189211"/>
            <a:ext cx="1048260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猜想：初次请求的文件全部被送到一个小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上，导致了该小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新文件极多，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操作多，命中率低，但是其他小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没有新文件请求出现，相对稳定，命中率较高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A6C1BEC-3463-4518-9CC6-5926F54B2B4F}"/>
              </a:ext>
            </a:extLst>
          </p:cNvPr>
          <p:cNvSpPr txBox="1"/>
          <p:nvPr/>
        </p:nvSpPr>
        <p:spPr>
          <a:xfrm>
            <a:off x="899578" y="403537"/>
            <a:ext cx="104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分析两种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的特点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C37AB-1345-4F9A-9F5A-AD3A3897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46" y="3860639"/>
            <a:ext cx="5400000" cy="30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0416FF6-4A95-41D1-9874-8BAFB4D2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46" y="860489"/>
            <a:ext cx="5400000" cy="29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A97B72F-5820-40F6-A585-1DA881EE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2" y="837904"/>
            <a:ext cx="5400000" cy="305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9EBCB6D-4361-4429-AA32-E8F6D5AF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4" y="3865888"/>
            <a:ext cx="5400000" cy="30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6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4362D-B827-487E-AEE7-F4900A3F2A72}"/>
              </a:ext>
            </a:extLst>
          </p:cNvPr>
          <p:cNvSpPr txBox="1"/>
          <p:nvPr/>
        </p:nvSpPr>
        <p:spPr>
          <a:xfrm>
            <a:off x="909687" y="777711"/>
            <a:ext cx="10770124" cy="461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假设热度最低的小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编号为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，其他小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编号为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编号为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、从热度图可以看出，一段时间以后，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的热度排序相对稳定，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的请求只会送到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会导致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evict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操作，因此热度稳定后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的命中率都为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：最终影响大小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性能的就是分发到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上与分发到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上的请求数的比例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）若分发到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的请求数多，因为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的容量比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小，命中率会比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处理相同的请求低很多，小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整体的性能会比大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）若分发到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的请求数多，小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整体的性能会优于大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trace1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 &gt;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 &lt;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表示分发到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的请求数，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表示分发到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的请求数）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average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能够改变热度不变的情况，提高性能</a:t>
            </a:r>
          </a:p>
        </p:txBody>
      </p:sp>
    </p:spTree>
    <p:extLst>
      <p:ext uri="{BB962C8B-B14F-4D97-AF65-F5344CB8AC3E}">
        <p14:creationId xmlns:p14="http://schemas.microsoft.com/office/powerpoint/2010/main" val="13081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0EE6F0D-51B8-495A-80E8-E0B018AF3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31" y="906790"/>
            <a:ext cx="5400000" cy="29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27B34AB-F42D-4540-A5D7-0727E082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31" y="3817187"/>
            <a:ext cx="5400000" cy="29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FBF735-079F-41FE-AAEA-A8EDE8B4BC4F}"/>
              </a:ext>
            </a:extLst>
          </p:cNvPr>
          <p:cNvSpPr txBox="1"/>
          <p:nvPr/>
        </p:nvSpPr>
        <p:spPr>
          <a:xfrm>
            <a:off x="810707" y="268664"/>
            <a:ext cx="6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查看每个小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处理的请求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929F509-9FC9-470C-860C-AD7DF46D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5" y="882210"/>
            <a:ext cx="5400000" cy="30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9F2CA80-F860-4CFA-9FD8-C8005601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5" y="3767826"/>
            <a:ext cx="5400000" cy="29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C01C0E-3525-492F-8019-009BE4093C05}"/>
              </a:ext>
            </a:extLst>
          </p:cNvPr>
          <p:cNvSpPr txBox="1"/>
          <p:nvPr/>
        </p:nvSpPr>
        <p:spPr>
          <a:xfrm>
            <a:off x="3374796" y="3181546"/>
            <a:ext cx="5844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猜想</a:t>
            </a:r>
            <a:r>
              <a:rPr lang="en-US" altLang="zh-CN" sz="6000" dirty="0">
                <a:solidFill>
                  <a:srgbClr val="FF0000"/>
                </a:solidFill>
              </a:rPr>
              <a:t>1</a:t>
            </a:r>
            <a:r>
              <a:rPr lang="zh-CN" altLang="en-US" sz="6000" dirty="0">
                <a:solidFill>
                  <a:srgbClr val="FF0000"/>
                </a:solidFill>
              </a:rPr>
              <a:t>：</a:t>
            </a:r>
            <a:r>
              <a:rPr lang="en-US" altLang="zh-CN" sz="6000" dirty="0">
                <a:solidFill>
                  <a:srgbClr val="FF0000"/>
                </a:solidFill>
              </a:rPr>
              <a:t>WRONG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51D701-2E8F-4C2E-B5F8-781EFA30D5E7}"/>
              </a:ext>
            </a:extLst>
          </p:cNvPr>
          <p:cNvSpPr txBox="1"/>
          <p:nvPr/>
        </p:nvSpPr>
        <p:spPr>
          <a:xfrm>
            <a:off x="909687" y="777711"/>
            <a:ext cx="10770124" cy="253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可以解释为什么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dispatcher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的效果优于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中的对于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中缓存的文件请求数多与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，整体命中率高于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trace2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仔细观察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的热度图，发现有阶梯状，说明这段时间内，绝大多数请求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，落到了小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cahceA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的容量比大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小，踩脚后跟的情况可能更加严重，故加大小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的容量（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16-&gt;32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），看效果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9FDE11A-0562-4569-9AAE-DB952D12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3" y="3429000"/>
            <a:ext cx="5400000" cy="30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059E4D-FF1A-47A3-8FB3-CA9D46C6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13" y="3470635"/>
            <a:ext cx="5400000" cy="30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88C41C-97D7-4122-B685-CD3249B644AB}"/>
              </a:ext>
            </a:extLst>
          </p:cNvPr>
          <p:cNvSpPr txBox="1"/>
          <p:nvPr/>
        </p:nvSpPr>
        <p:spPr>
          <a:xfrm>
            <a:off x="909687" y="777711"/>
            <a:ext cx="1077012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猜想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moving average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33936F-35DC-4368-BEC3-8688FEC7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6498"/>
            <a:ext cx="5400000" cy="30162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89276C-0D04-4954-9EB3-D16BF7F8D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4" y="1765350"/>
            <a:ext cx="5400000" cy="30162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F05A91-6249-45A7-A212-26B94D7B0CA2}"/>
              </a:ext>
            </a:extLst>
          </p:cNvPr>
          <p:cNvSpPr txBox="1"/>
          <p:nvPr/>
        </p:nvSpPr>
        <p:spPr>
          <a:xfrm>
            <a:off x="909687" y="5214071"/>
            <a:ext cx="1077012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87107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518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敏捷</dc:creator>
  <cp:lastModifiedBy>姚 敏捷</cp:lastModifiedBy>
  <cp:revision>44</cp:revision>
  <dcterms:created xsi:type="dcterms:W3CDTF">2019-10-24T02:50:04Z</dcterms:created>
  <dcterms:modified xsi:type="dcterms:W3CDTF">2019-10-28T11:19:20Z</dcterms:modified>
</cp:coreProperties>
</file>