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28.jpg" ContentType="image/png"/>
  <Override PartName="/ppt/media/image29.jpg" ContentType="image/png"/>
  <Override PartName="/ppt/notesSlides/notesSlide11.xml" ContentType="application/vnd.openxmlformats-officedocument.presentationml.notesSlide+xml"/>
  <Override PartName="/ppt/media/image31.jpg" ContentType="image/png"/>
  <Override PartName="/ppt/notesSlides/notesSlide12.xml" ContentType="application/vnd.openxmlformats-officedocument.presentationml.notesSlide+xml"/>
  <Override PartName="/ppt/media/image34.jpg" ContentType="image/png"/>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257" r:id="rId6"/>
    <p:sldId id="258" r:id="rId7"/>
    <p:sldId id="259" r:id="rId8"/>
    <p:sldId id="276" r:id="rId9"/>
    <p:sldId id="277" r:id="rId10"/>
    <p:sldId id="278" r:id="rId11"/>
    <p:sldId id="279" r:id="rId12"/>
    <p:sldId id="280" r:id="rId13"/>
    <p:sldId id="283" r:id="rId14"/>
    <p:sldId id="284" r:id="rId15"/>
    <p:sldId id="285" r:id="rId16"/>
    <p:sldId id="270" r:id="rId17"/>
    <p:sldId id="286" r:id="rId18"/>
    <p:sldId id="267" r:id="rId19"/>
    <p:sldId id="287" r:id="rId20"/>
    <p:sldId id="275" r:id="rId21"/>
    <p:sldId id="28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FF"/>
    <a:srgbClr val="44546A"/>
    <a:srgbClr val="FF6600"/>
    <a:srgbClr val="637183"/>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8FFFF7-E4ED-4163-8AE4-FED54706C7BC}" v="1924" dt="2022-11-25T03:28:39.1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824" autoAdjust="0"/>
  </p:normalViewPr>
  <p:slideViewPr>
    <p:cSldViewPr snapToGrid="0">
      <p:cViewPr varScale="1">
        <p:scale>
          <a:sx n="65" d="100"/>
          <a:sy n="65" d="100"/>
        </p:scale>
        <p:origin x="1358" y="48"/>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iyang Song" userId="fac7db2ae66a3898" providerId="LiveId" clId="{D78FFFF7-E4ED-4163-8AE4-FED54706C7BC}"/>
    <pc:docChg chg="undo redo custSel addSld delSld modSld sldOrd">
      <pc:chgData name="Peiyang Song" userId="fac7db2ae66a3898" providerId="LiveId" clId="{D78FFFF7-E4ED-4163-8AE4-FED54706C7BC}" dt="2022-11-25T04:00:50.515" v="18785" actId="20577"/>
      <pc:docMkLst>
        <pc:docMk/>
      </pc:docMkLst>
      <pc:sldChg chg="addSp delSp modSp mod delAnim modNotesTx">
        <pc:chgData name="Peiyang Song" userId="fac7db2ae66a3898" providerId="LiveId" clId="{D78FFFF7-E4ED-4163-8AE4-FED54706C7BC}" dt="2022-11-25T03:29:11.355" v="17345" actId="478"/>
        <pc:sldMkLst>
          <pc:docMk/>
          <pc:sldMk cId="2259308896" sldId="256"/>
        </pc:sldMkLst>
        <pc:spChg chg="mod">
          <ac:chgData name="Peiyang Song" userId="fac7db2ae66a3898" providerId="LiveId" clId="{D78FFFF7-E4ED-4163-8AE4-FED54706C7BC}" dt="2022-11-24T19:13:58.961" v="54" actId="1076"/>
          <ac:spMkLst>
            <pc:docMk/>
            <pc:sldMk cId="2259308896" sldId="256"/>
            <ac:spMk id="2" creationId="{51DF3D98-3C30-4CFC-8643-C81E829C8C25}"/>
          </ac:spMkLst>
        </pc:spChg>
        <pc:spChg chg="mod">
          <ac:chgData name="Peiyang Song" userId="fac7db2ae66a3898" providerId="LiveId" clId="{D78FFFF7-E4ED-4163-8AE4-FED54706C7BC}" dt="2022-11-24T19:54:02.471" v="250" actId="20577"/>
          <ac:spMkLst>
            <pc:docMk/>
            <pc:sldMk cId="2259308896" sldId="256"/>
            <ac:spMk id="3" creationId="{A068D447-28D3-4F5F-B2DC-FD67E9015868}"/>
          </ac:spMkLst>
        </pc:spChg>
        <pc:spChg chg="add mod">
          <ac:chgData name="Peiyang Song" userId="fac7db2ae66a3898" providerId="LiveId" clId="{D78FFFF7-E4ED-4163-8AE4-FED54706C7BC}" dt="2022-11-24T19:14:47.588" v="148" actId="1076"/>
          <ac:spMkLst>
            <pc:docMk/>
            <pc:sldMk cId="2259308896" sldId="256"/>
            <ac:spMk id="4" creationId="{2D086BFA-3172-772E-0A4B-9B11514AC943}"/>
          </ac:spMkLst>
        </pc:spChg>
        <pc:picChg chg="add del mod">
          <ac:chgData name="Peiyang Song" userId="fac7db2ae66a3898" providerId="LiveId" clId="{D78FFFF7-E4ED-4163-8AE4-FED54706C7BC}" dt="2022-11-25T02:58:05.816" v="17343" actId="34307"/>
          <ac:picMkLst>
            <pc:docMk/>
            <pc:sldMk cId="2259308896" sldId="256"/>
            <ac:picMk id="5" creationId="{05272F39-0F0E-22A0-F63D-AD23999FFBD8}"/>
          </ac:picMkLst>
        </pc:picChg>
        <pc:picChg chg="add del mod">
          <ac:chgData name="Peiyang Song" userId="fac7db2ae66a3898" providerId="LiveId" clId="{D78FFFF7-E4ED-4163-8AE4-FED54706C7BC}" dt="2022-11-25T03:29:11.355" v="17345" actId="478"/>
          <ac:picMkLst>
            <pc:docMk/>
            <pc:sldMk cId="2259308896" sldId="256"/>
            <ac:picMk id="25" creationId="{88DC12E1-6C66-6385-0AF0-6F2A055AFF9D}"/>
          </ac:picMkLst>
        </pc:picChg>
      </pc:sldChg>
      <pc:sldChg chg="addSp delSp modSp mod modClrScheme chgLayout modNotesTx">
        <pc:chgData name="Peiyang Song" userId="fac7db2ae66a3898" providerId="LiveId" clId="{D78FFFF7-E4ED-4163-8AE4-FED54706C7BC}" dt="2022-11-25T02:00:18.371" v="14511" actId="20577"/>
        <pc:sldMkLst>
          <pc:docMk/>
          <pc:sldMk cId="1325608595" sldId="257"/>
        </pc:sldMkLst>
        <pc:spChg chg="mod">
          <ac:chgData name="Peiyang Song" userId="fac7db2ae66a3898" providerId="LiveId" clId="{D78FFFF7-E4ED-4163-8AE4-FED54706C7BC}" dt="2022-11-24T20:35:21.187" v="3550" actId="26606"/>
          <ac:spMkLst>
            <pc:docMk/>
            <pc:sldMk cId="1325608595" sldId="257"/>
            <ac:spMk id="2" creationId="{912DF434-28DB-4621-A497-D62C41CE0419}"/>
          </ac:spMkLst>
        </pc:spChg>
        <pc:spChg chg="add del mod">
          <ac:chgData name="Peiyang Song" userId="fac7db2ae66a3898" providerId="LiveId" clId="{D78FFFF7-E4ED-4163-8AE4-FED54706C7BC}" dt="2022-11-24T20:15:42.515" v="734" actId="26606"/>
          <ac:spMkLst>
            <pc:docMk/>
            <pc:sldMk cId="1325608595" sldId="257"/>
            <ac:spMk id="3" creationId="{22788C46-D0BC-4307-AE55-7601A139E7CB}"/>
          </ac:spMkLst>
        </pc:spChg>
        <pc:spChg chg="mod">
          <ac:chgData name="Peiyang Song" userId="fac7db2ae66a3898" providerId="LiveId" clId="{D78FFFF7-E4ED-4163-8AE4-FED54706C7BC}" dt="2022-11-24T20:35:21.187" v="3550" actId="26606"/>
          <ac:spMkLst>
            <pc:docMk/>
            <pc:sldMk cId="1325608595" sldId="257"/>
            <ac:spMk id="4" creationId="{5739303D-13C0-6A41-947A-F998CC47B32E}"/>
          </ac:spMkLst>
        </pc:spChg>
        <pc:spChg chg="mod">
          <ac:chgData name="Peiyang Song" userId="fac7db2ae66a3898" providerId="LiveId" clId="{D78FFFF7-E4ED-4163-8AE4-FED54706C7BC}" dt="2022-11-24T20:35:21.187" v="3550" actId="26606"/>
          <ac:spMkLst>
            <pc:docMk/>
            <pc:sldMk cId="1325608595" sldId="257"/>
            <ac:spMk id="5" creationId="{6209FEB4-4C5C-EB43-9696-7B42453DB79B}"/>
          </ac:spMkLst>
        </pc:spChg>
        <pc:spChg chg="mod">
          <ac:chgData name="Peiyang Song" userId="fac7db2ae66a3898" providerId="LiveId" clId="{D78FFFF7-E4ED-4163-8AE4-FED54706C7BC}" dt="2022-11-24T20:35:21.187" v="3550" actId="26606"/>
          <ac:spMkLst>
            <pc:docMk/>
            <pc:sldMk cId="1325608595" sldId="257"/>
            <ac:spMk id="6" creationId="{60D470D0-6D64-5E42-9515-048F8779CD5E}"/>
          </ac:spMkLst>
        </pc:spChg>
        <pc:spChg chg="add del mod">
          <ac:chgData name="Peiyang Song" userId="fac7db2ae66a3898" providerId="LiveId" clId="{D78FFFF7-E4ED-4163-8AE4-FED54706C7BC}" dt="2022-11-24T20:14:24.742" v="715" actId="26606"/>
          <ac:spMkLst>
            <pc:docMk/>
            <pc:sldMk cId="1325608595" sldId="257"/>
            <ac:spMk id="10" creationId="{22788C46-D0BC-4307-AE55-7601A139E7CB}"/>
          </ac:spMkLst>
        </pc:spChg>
        <pc:spChg chg="add del mod">
          <ac:chgData name="Peiyang Song" userId="fac7db2ae66a3898" providerId="LiveId" clId="{D78FFFF7-E4ED-4163-8AE4-FED54706C7BC}" dt="2022-11-24T20:14:30.135" v="721" actId="26606"/>
          <ac:spMkLst>
            <pc:docMk/>
            <pc:sldMk cId="1325608595" sldId="257"/>
            <ac:spMk id="11" creationId="{E8B4A105-B498-4BF8-E2C9-49B88255E733}"/>
          </ac:spMkLst>
        </pc:spChg>
        <pc:spChg chg="add del mod">
          <ac:chgData name="Peiyang Song" userId="fac7db2ae66a3898" providerId="LiveId" clId="{D78FFFF7-E4ED-4163-8AE4-FED54706C7BC}" dt="2022-11-24T20:14:27.007" v="717" actId="26606"/>
          <ac:spMkLst>
            <pc:docMk/>
            <pc:sldMk cId="1325608595" sldId="257"/>
            <ac:spMk id="12" creationId="{22788C46-D0BC-4307-AE55-7601A139E7CB}"/>
          </ac:spMkLst>
        </pc:spChg>
        <pc:spChg chg="add del mod">
          <ac:chgData name="Peiyang Song" userId="fac7db2ae66a3898" providerId="LiveId" clId="{D78FFFF7-E4ED-4163-8AE4-FED54706C7BC}" dt="2022-11-24T20:14:30.135" v="721" actId="26606"/>
          <ac:spMkLst>
            <pc:docMk/>
            <pc:sldMk cId="1325608595" sldId="257"/>
            <ac:spMk id="13" creationId="{C340C3BC-DE8B-4847-6089-1E7435CAB66A}"/>
          </ac:spMkLst>
        </pc:spChg>
        <pc:spChg chg="add del mod">
          <ac:chgData name="Peiyang Song" userId="fac7db2ae66a3898" providerId="LiveId" clId="{D78FFFF7-E4ED-4163-8AE4-FED54706C7BC}" dt="2022-11-24T20:14:30.135" v="721" actId="26606"/>
          <ac:spMkLst>
            <pc:docMk/>
            <pc:sldMk cId="1325608595" sldId="257"/>
            <ac:spMk id="15" creationId="{74BD1D73-2E59-9DE2-A8B1-554C5030BBFD}"/>
          </ac:spMkLst>
        </pc:spChg>
        <pc:spChg chg="add del mod">
          <ac:chgData name="Peiyang Song" userId="fac7db2ae66a3898" providerId="LiveId" clId="{D78FFFF7-E4ED-4163-8AE4-FED54706C7BC}" dt="2022-11-24T20:14:30.135" v="721" actId="26606"/>
          <ac:spMkLst>
            <pc:docMk/>
            <pc:sldMk cId="1325608595" sldId="257"/>
            <ac:spMk id="16" creationId="{22788C46-D0BC-4307-AE55-7601A139E7CB}"/>
          </ac:spMkLst>
        </pc:spChg>
        <pc:spChg chg="add del mod">
          <ac:chgData name="Peiyang Song" userId="fac7db2ae66a3898" providerId="LiveId" clId="{D78FFFF7-E4ED-4163-8AE4-FED54706C7BC}" dt="2022-11-24T20:14:30.135" v="721" actId="26606"/>
          <ac:spMkLst>
            <pc:docMk/>
            <pc:sldMk cId="1325608595" sldId="257"/>
            <ac:spMk id="17" creationId="{8A1487D2-1B3E-894B-22F3-467FF41EF3C1}"/>
          </ac:spMkLst>
        </pc:spChg>
        <pc:spChg chg="add del mod">
          <ac:chgData name="Peiyang Song" userId="fac7db2ae66a3898" providerId="LiveId" clId="{D78FFFF7-E4ED-4163-8AE4-FED54706C7BC}" dt="2022-11-24T20:14:31.673" v="723" actId="26606"/>
          <ac:spMkLst>
            <pc:docMk/>
            <pc:sldMk cId="1325608595" sldId="257"/>
            <ac:spMk id="18" creationId="{31FF45DD-88BB-F867-EDB0-FB24D194E756}"/>
          </ac:spMkLst>
        </pc:spChg>
        <pc:spChg chg="add del mod">
          <ac:chgData name="Peiyang Song" userId="fac7db2ae66a3898" providerId="LiveId" clId="{D78FFFF7-E4ED-4163-8AE4-FED54706C7BC}" dt="2022-11-24T20:14:30.135" v="721" actId="26606"/>
          <ac:spMkLst>
            <pc:docMk/>
            <pc:sldMk cId="1325608595" sldId="257"/>
            <ac:spMk id="19" creationId="{1E93CE34-9743-215E-12A2-9EABC94FC20C}"/>
          </ac:spMkLst>
        </pc:spChg>
        <pc:spChg chg="add del mod">
          <ac:chgData name="Peiyang Song" userId="fac7db2ae66a3898" providerId="LiveId" clId="{D78FFFF7-E4ED-4163-8AE4-FED54706C7BC}" dt="2022-11-24T20:14:31.673" v="723" actId="26606"/>
          <ac:spMkLst>
            <pc:docMk/>
            <pc:sldMk cId="1325608595" sldId="257"/>
            <ac:spMk id="22" creationId="{22788C46-D0BC-4307-AE55-7601A139E7CB}"/>
          </ac:spMkLst>
        </pc:spChg>
        <pc:spChg chg="add del mod">
          <ac:chgData name="Peiyang Song" userId="fac7db2ae66a3898" providerId="LiveId" clId="{D78FFFF7-E4ED-4163-8AE4-FED54706C7BC}" dt="2022-11-24T20:14:31.673" v="723" actId="26606"/>
          <ac:spMkLst>
            <pc:docMk/>
            <pc:sldMk cId="1325608595" sldId="257"/>
            <ac:spMk id="23" creationId="{0CA1C6EA-5245-BC16-7789-98A9C61ADBA2}"/>
          </ac:spMkLst>
        </pc:spChg>
        <pc:spChg chg="add del mod">
          <ac:chgData name="Peiyang Song" userId="fac7db2ae66a3898" providerId="LiveId" clId="{D78FFFF7-E4ED-4163-8AE4-FED54706C7BC}" dt="2022-11-24T20:14:31.673" v="723" actId="26606"/>
          <ac:spMkLst>
            <pc:docMk/>
            <pc:sldMk cId="1325608595" sldId="257"/>
            <ac:spMk id="24" creationId="{4C176B13-6D82-BB09-D802-9D9B1E408BF4}"/>
          </ac:spMkLst>
        </pc:spChg>
        <pc:spChg chg="add del mod">
          <ac:chgData name="Peiyang Song" userId="fac7db2ae66a3898" providerId="LiveId" clId="{D78FFFF7-E4ED-4163-8AE4-FED54706C7BC}" dt="2022-11-24T20:14:31.673" v="723" actId="26606"/>
          <ac:spMkLst>
            <pc:docMk/>
            <pc:sldMk cId="1325608595" sldId="257"/>
            <ac:spMk id="25" creationId="{D08DC044-7197-160D-39DF-996478E55820}"/>
          </ac:spMkLst>
        </pc:spChg>
        <pc:spChg chg="add del mod">
          <ac:chgData name="Peiyang Song" userId="fac7db2ae66a3898" providerId="LiveId" clId="{D78FFFF7-E4ED-4163-8AE4-FED54706C7BC}" dt="2022-11-24T20:14:33.653" v="725" actId="26606"/>
          <ac:spMkLst>
            <pc:docMk/>
            <pc:sldMk cId="1325608595" sldId="257"/>
            <ac:spMk id="28" creationId="{22788C46-D0BC-4307-AE55-7601A139E7CB}"/>
          </ac:spMkLst>
        </pc:spChg>
        <pc:spChg chg="add del mod">
          <ac:chgData name="Peiyang Song" userId="fac7db2ae66a3898" providerId="LiveId" clId="{D78FFFF7-E4ED-4163-8AE4-FED54706C7BC}" dt="2022-11-24T20:14:33.653" v="725" actId="26606"/>
          <ac:spMkLst>
            <pc:docMk/>
            <pc:sldMk cId="1325608595" sldId="257"/>
            <ac:spMk id="29" creationId="{E870B23F-1B55-F5BB-C695-A7BD4FF6F21C}"/>
          </ac:spMkLst>
        </pc:spChg>
        <pc:spChg chg="add del mod">
          <ac:chgData name="Peiyang Song" userId="fac7db2ae66a3898" providerId="LiveId" clId="{D78FFFF7-E4ED-4163-8AE4-FED54706C7BC}" dt="2022-11-24T20:14:33.653" v="725" actId="26606"/>
          <ac:spMkLst>
            <pc:docMk/>
            <pc:sldMk cId="1325608595" sldId="257"/>
            <ac:spMk id="30" creationId="{ED04844F-4384-48ED-8666-FF7846A5A4B4}"/>
          </ac:spMkLst>
        </pc:spChg>
        <pc:spChg chg="add del mod">
          <ac:chgData name="Peiyang Song" userId="fac7db2ae66a3898" providerId="LiveId" clId="{D78FFFF7-E4ED-4163-8AE4-FED54706C7BC}" dt="2022-11-24T20:14:33.653" v="725" actId="26606"/>
          <ac:spMkLst>
            <pc:docMk/>
            <pc:sldMk cId="1325608595" sldId="257"/>
            <ac:spMk id="31" creationId="{05C7BD05-3071-07F0-AD7C-115FB218B1B4}"/>
          </ac:spMkLst>
        </pc:spChg>
        <pc:spChg chg="add del mod">
          <ac:chgData name="Peiyang Song" userId="fac7db2ae66a3898" providerId="LiveId" clId="{D78FFFF7-E4ED-4163-8AE4-FED54706C7BC}" dt="2022-11-24T20:14:33.653" v="725" actId="26606"/>
          <ac:spMkLst>
            <pc:docMk/>
            <pc:sldMk cId="1325608595" sldId="257"/>
            <ac:spMk id="32" creationId="{100FF869-7899-04FA-8387-FECD3CA10149}"/>
          </ac:spMkLst>
        </pc:spChg>
        <pc:spChg chg="add del mod">
          <ac:chgData name="Peiyang Song" userId="fac7db2ae66a3898" providerId="LiveId" clId="{D78FFFF7-E4ED-4163-8AE4-FED54706C7BC}" dt="2022-11-24T20:14:34.623" v="727" actId="26606"/>
          <ac:spMkLst>
            <pc:docMk/>
            <pc:sldMk cId="1325608595" sldId="257"/>
            <ac:spMk id="34" creationId="{22788C46-D0BC-4307-AE55-7601A139E7CB}"/>
          </ac:spMkLst>
        </pc:spChg>
        <pc:spChg chg="add del mod">
          <ac:chgData name="Peiyang Song" userId="fac7db2ae66a3898" providerId="LiveId" clId="{D78FFFF7-E4ED-4163-8AE4-FED54706C7BC}" dt="2022-11-24T20:14:36.967" v="729" actId="26606"/>
          <ac:spMkLst>
            <pc:docMk/>
            <pc:sldMk cId="1325608595" sldId="257"/>
            <ac:spMk id="36" creationId="{22788C46-D0BC-4307-AE55-7601A139E7CB}"/>
          </ac:spMkLst>
        </pc:spChg>
        <pc:graphicFrameChg chg="add del mod">
          <ac:chgData name="Peiyang Song" userId="fac7db2ae66a3898" providerId="LiveId" clId="{D78FFFF7-E4ED-4163-8AE4-FED54706C7BC}" dt="2022-11-24T20:14:22.540" v="713" actId="26606"/>
          <ac:graphicFrameMkLst>
            <pc:docMk/>
            <pc:sldMk cId="1325608595" sldId="257"/>
            <ac:graphicFrameMk id="8" creationId="{73F1AF8E-567C-500E-E1A9-82CEEFA31C0B}"/>
          </ac:graphicFrameMkLst>
        </pc:graphicFrameChg>
        <pc:graphicFrameChg chg="add del mod">
          <ac:chgData name="Peiyang Song" userId="fac7db2ae66a3898" providerId="LiveId" clId="{D78FFFF7-E4ED-4163-8AE4-FED54706C7BC}" dt="2022-11-24T20:14:28.476" v="719" actId="26606"/>
          <ac:graphicFrameMkLst>
            <pc:docMk/>
            <pc:sldMk cId="1325608595" sldId="257"/>
            <ac:graphicFrameMk id="14" creationId="{8CA63F24-3C97-FE1F-E8E0-BDB823580F27}"/>
          </ac:graphicFrameMkLst>
        </pc:graphicFrameChg>
        <pc:graphicFrameChg chg="add del mod modGraphic">
          <ac:chgData name="Peiyang Song" userId="fac7db2ae66a3898" providerId="LiveId" clId="{D78FFFF7-E4ED-4163-8AE4-FED54706C7BC}" dt="2022-11-25T02:00:18.371" v="14511" actId="20577"/>
          <ac:graphicFrameMkLst>
            <pc:docMk/>
            <pc:sldMk cId="1325608595" sldId="257"/>
            <ac:graphicFrameMk id="38" creationId="{73F1AF8E-567C-500E-E1A9-82CEEFA31C0B}"/>
          </ac:graphicFrameMkLst>
        </pc:graphicFrameChg>
        <pc:picChg chg="add del">
          <ac:chgData name="Peiyang Song" userId="fac7db2ae66a3898" providerId="LiveId" clId="{D78FFFF7-E4ED-4163-8AE4-FED54706C7BC}" dt="2022-11-24T20:14:31.673" v="723" actId="26606"/>
          <ac:picMkLst>
            <pc:docMk/>
            <pc:sldMk cId="1325608595" sldId="257"/>
            <ac:picMk id="21" creationId="{DC9FB198-049E-1E7F-7A77-C7A2D75E0548}"/>
          </ac:picMkLst>
        </pc:picChg>
        <pc:picChg chg="add del">
          <ac:chgData name="Peiyang Song" userId="fac7db2ae66a3898" providerId="LiveId" clId="{D78FFFF7-E4ED-4163-8AE4-FED54706C7BC}" dt="2022-11-24T20:14:33.653" v="725" actId="26606"/>
          <ac:picMkLst>
            <pc:docMk/>
            <pc:sldMk cId="1325608595" sldId="257"/>
            <ac:picMk id="27" creationId="{75A5348B-A18B-C08D-04CF-8C7AE14AF045}"/>
          </ac:picMkLst>
        </pc:picChg>
      </pc:sldChg>
      <pc:sldChg chg="addSp delSp modSp mod modClrScheme chgLayout modNotesTx">
        <pc:chgData name="Peiyang Song" userId="fac7db2ae66a3898" providerId="LiveId" clId="{D78FFFF7-E4ED-4163-8AE4-FED54706C7BC}" dt="2022-11-24T22:30:03.210" v="6040" actId="207"/>
        <pc:sldMkLst>
          <pc:docMk/>
          <pc:sldMk cId="1639799154" sldId="258"/>
        </pc:sldMkLst>
        <pc:spChg chg="mod">
          <ac:chgData name="Peiyang Song" userId="fac7db2ae66a3898" providerId="LiveId" clId="{D78FFFF7-E4ED-4163-8AE4-FED54706C7BC}" dt="2022-11-24T22:30:03.210" v="6040" actId="207"/>
          <ac:spMkLst>
            <pc:docMk/>
            <pc:sldMk cId="1639799154" sldId="258"/>
            <ac:spMk id="2" creationId="{8C543F67-9C70-4748-8C0C-3A7863422F99}"/>
          </ac:spMkLst>
        </pc:spChg>
        <pc:spChg chg="mod">
          <ac:chgData name="Peiyang Song" userId="fac7db2ae66a3898" providerId="LiveId" clId="{D78FFFF7-E4ED-4163-8AE4-FED54706C7BC}" dt="2022-11-24T22:29:34.045" v="6037" actId="207"/>
          <ac:spMkLst>
            <pc:docMk/>
            <pc:sldMk cId="1639799154" sldId="258"/>
            <ac:spMk id="3" creationId="{95B371F2-DBA5-415A-82C8-651F587B857A}"/>
          </ac:spMkLst>
        </pc:spChg>
        <pc:spChg chg="mod">
          <ac:chgData name="Peiyang Song" userId="fac7db2ae66a3898" providerId="LiveId" clId="{D78FFFF7-E4ED-4163-8AE4-FED54706C7BC}" dt="2022-11-24T20:35:20.831" v="3549" actId="26606"/>
          <ac:spMkLst>
            <pc:docMk/>
            <pc:sldMk cId="1639799154" sldId="258"/>
            <ac:spMk id="4" creationId="{DB056174-CBC5-7B48-9681-7DDAC423337E}"/>
          </ac:spMkLst>
        </pc:spChg>
        <pc:spChg chg="mod">
          <ac:chgData name="Peiyang Song" userId="fac7db2ae66a3898" providerId="LiveId" clId="{D78FFFF7-E4ED-4163-8AE4-FED54706C7BC}" dt="2022-11-24T22:10:37.289" v="4794" actId="20577"/>
          <ac:spMkLst>
            <pc:docMk/>
            <pc:sldMk cId="1639799154" sldId="258"/>
            <ac:spMk id="5" creationId="{D593FA18-50D6-0344-B477-1D7C91CF4029}"/>
          </ac:spMkLst>
        </pc:spChg>
        <pc:spChg chg="mod">
          <ac:chgData name="Peiyang Song" userId="fac7db2ae66a3898" providerId="LiveId" clId="{D78FFFF7-E4ED-4163-8AE4-FED54706C7BC}" dt="2022-11-24T20:35:20.831" v="3549" actId="26606"/>
          <ac:spMkLst>
            <pc:docMk/>
            <pc:sldMk cId="1639799154" sldId="258"/>
            <ac:spMk id="6" creationId="{134C72D2-EFDF-844A-8472-CB49A59B127B}"/>
          </ac:spMkLst>
        </pc:spChg>
        <pc:spChg chg="add del mod">
          <ac:chgData name="Peiyang Song" userId="fac7db2ae66a3898" providerId="LiveId" clId="{D78FFFF7-E4ED-4163-8AE4-FED54706C7BC}" dt="2022-11-24T22:03:20.811" v="4516"/>
          <ac:spMkLst>
            <pc:docMk/>
            <pc:sldMk cId="1639799154" sldId="258"/>
            <ac:spMk id="7" creationId="{C7197915-AB17-490A-4630-205B9B9B7ACB}"/>
          </ac:spMkLst>
        </pc:spChg>
      </pc:sldChg>
      <pc:sldChg chg="modSp mod modNotesTx">
        <pc:chgData name="Peiyang Song" userId="fac7db2ae66a3898" providerId="LiveId" clId="{D78FFFF7-E4ED-4163-8AE4-FED54706C7BC}" dt="2022-11-24T22:18:33.597" v="5511" actId="20577"/>
        <pc:sldMkLst>
          <pc:docMk/>
          <pc:sldMk cId="3446797337" sldId="259"/>
        </pc:sldMkLst>
        <pc:spChg chg="mod">
          <ac:chgData name="Peiyang Song" userId="fac7db2ae66a3898" providerId="LiveId" clId="{D78FFFF7-E4ED-4163-8AE4-FED54706C7BC}" dt="2022-11-24T22:05:03.066" v="4527" actId="20577"/>
          <ac:spMkLst>
            <pc:docMk/>
            <pc:sldMk cId="3446797337" sldId="259"/>
            <ac:spMk id="2" creationId="{8460295B-54B9-4937-90E3-BAB9CE69E30B}"/>
          </ac:spMkLst>
        </pc:spChg>
        <pc:spChg chg="mod">
          <ac:chgData name="Peiyang Song" userId="fac7db2ae66a3898" providerId="LiveId" clId="{D78FFFF7-E4ED-4163-8AE4-FED54706C7BC}" dt="2022-11-24T22:05:08.257" v="4538" actId="20577"/>
          <ac:spMkLst>
            <pc:docMk/>
            <pc:sldMk cId="3446797337" sldId="259"/>
            <ac:spMk id="4" creationId="{D51A6D85-3837-435F-A342-5A3F98172B12}"/>
          </ac:spMkLst>
        </pc:spChg>
      </pc:sldChg>
      <pc:sldChg chg="addSp delSp modSp del mod ord">
        <pc:chgData name="Peiyang Song" userId="fac7db2ae66a3898" providerId="LiveId" clId="{D78FFFF7-E4ED-4163-8AE4-FED54706C7BC}" dt="2022-11-25T01:11:35.923" v="11663" actId="47"/>
        <pc:sldMkLst>
          <pc:docMk/>
          <pc:sldMk cId="4212917468" sldId="260"/>
        </pc:sldMkLst>
        <pc:spChg chg="mod">
          <ac:chgData name="Peiyang Song" userId="fac7db2ae66a3898" providerId="LiveId" clId="{D78FFFF7-E4ED-4163-8AE4-FED54706C7BC}" dt="2022-11-25T01:10:01.953" v="11646" actId="1076"/>
          <ac:spMkLst>
            <pc:docMk/>
            <pc:sldMk cId="4212917468" sldId="260"/>
            <ac:spMk id="2" creationId="{F96F75DE-8A44-4EC5-83C6-95BDDF10DFD9}"/>
          </ac:spMkLst>
        </pc:spChg>
        <pc:spChg chg="add del">
          <ac:chgData name="Peiyang Song" userId="fac7db2ae66a3898" providerId="LiveId" clId="{D78FFFF7-E4ED-4163-8AE4-FED54706C7BC}" dt="2022-11-25T01:09:40.353" v="11641" actId="478"/>
          <ac:spMkLst>
            <pc:docMk/>
            <pc:sldMk cId="4212917468" sldId="260"/>
            <ac:spMk id="3" creationId="{4E809DF5-56B4-304A-8777-BB8576005AF2}"/>
          </ac:spMkLst>
        </pc:spChg>
        <pc:spChg chg="add del">
          <ac:chgData name="Peiyang Song" userId="fac7db2ae66a3898" providerId="LiveId" clId="{D78FFFF7-E4ED-4163-8AE4-FED54706C7BC}" dt="2022-11-25T01:09:40.353" v="11641" actId="478"/>
          <ac:spMkLst>
            <pc:docMk/>
            <pc:sldMk cId="4212917468" sldId="260"/>
            <ac:spMk id="5" creationId="{0A79A912-225F-BE40-9F3E-0255524448CD}"/>
          </ac:spMkLst>
        </pc:spChg>
        <pc:spChg chg="add del mod">
          <ac:chgData name="Peiyang Song" userId="fac7db2ae66a3898" providerId="LiveId" clId="{D78FFFF7-E4ED-4163-8AE4-FED54706C7BC}" dt="2022-11-25T01:09:43.177" v="11642" actId="478"/>
          <ac:spMkLst>
            <pc:docMk/>
            <pc:sldMk cId="4212917468" sldId="260"/>
            <ac:spMk id="8" creationId="{7BB44A71-DD92-7397-8F75-1E20ED2C3FF3}"/>
          </ac:spMkLst>
        </pc:spChg>
        <pc:graphicFrameChg chg="del">
          <ac:chgData name="Peiyang Song" userId="fac7db2ae66a3898" providerId="LiveId" clId="{D78FFFF7-E4ED-4163-8AE4-FED54706C7BC}" dt="2022-11-25T01:09:31.656" v="11639" actId="478"/>
          <ac:graphicFrameMkLst>
            <pc:docMk/>
            <pc:sldMk cId="4212917468" sldId="260"/>
            <ac:graphicFrameMk id="4" creationId="{403CD5FD-27C3-4342-BE41-F411CB8D6931}"/>
          </ac:graphicFrameMkLst>
        </pc:graphicFrameChg>
        <pc:picChg chg="add mod">
          <ac:chgData name="Peiyang Song" userId="fac7db2ae66a3898" providerId="LiveId" clId="{D78FFFF7-E4ED-4163-8AE4-FED54706C7BC}" dt="2022-11-25T01:11:15.294" v="11662" actId="1076"/>
          <ac:picMkLst>
            <pc:docMk/>
            <pc:sldMk cId="4212917468" sldId="260"/>
            <ac:picMk id="9" creationId="{CA4BFCD2-F066-9940-5CA9-195D8C147824}"/>
          </ac:picMkLst>
        </pc:picChg>
        <pc:picChg chg="add mod">
          <ac:chgData name="Peiyang Song" userId="fac7db2ae66a3898" providerId="LiveId" clId="{D78FFFF7-E4ED-4163-8AE4-FED54706C7BC}" dt="2022-11-25T01:10:47.392" v="11656" actId="1076"/>
          <ac:picMkLst>
            <pc:docMk/>
            <pc:sldMk cId="4212917468" sldId="260"/>
            <ac:picMk id="10" creationId="{41C0DCEA-17A3-7CFA-B987-26B5FB7DB056}"/>
          </ac:picMkLst>
        </pc:picChg>
        <pc:picChg chg="add mod">
          <ac:chgData name="Peiyang Song" userId="fac7db2ae66a3898" providerId="LiveId" clId="{D78FFFF7-E4ED-4163-8AE4-FED54706C7BC}" dt="2022-11-25T01:11:13.535" v="11661" actId="1076"/>
          <ac:picMkLst>
            <pc:docMk/>
            <pc:sldMk cId="4212917468" sldId="260"/>
            <ac:picMk id="11" creationId="{A05877BA-1821-289A-4283-74452FE08ADE}"/>
          </ac:picMkLst>
        </pc:picChg>
      </pc:sldChg>
      <pc:sldChg chg="addSp delSp modSp del mod">
        <pc:chgData name="Peiyang Song" userId="fac7db2ae66a3898" providerId="LiveId" clId="{D78FFFF7-E4ED-4163-8AE4-FED54706C7BC}" dt="2022-11-24T23:44:35.318" v="7935" actId="47"/>
        <pc:sldMkLst>
          <pc:docMk/>
          <pc:sldMk cId="1527386939" sldId="261"/>
        </pc:sldMkLst>
        <pc:spChg chg="mod">
          <ac:chgData name="Peiyang Song" userId="fac7db2ae66a3898" providerId="LiveId" clId="{D78FFFF7-E4ED-4163-8AE4-FED54706C7BC}" dt="2022-11-24T23:41:22.597" v="7893"/>
          <ac:spMkLst>
            <pc:docMk/>
            <pc:sldMk cId="1527386939" sldId="261"/>
            <ac:spMk id="2" creationId="{D543047E-FBFD-4F79-BCA5-10E69740F030}"/>
          </ac:spMkLst>
        </pc:spChg>
        <pc:spChg chg="add del mod">
          <ac:chgData name="Peiyang Song" userId="fac7db2ae66a3898" providerId="LiveId" clId="{D78FFFF7-E4ED-4163-8AE4-FED54706C7BC}" dt="2022-11-24T23:41:37.161" v="7895" actId="478"/>
          <ac:spMkLst>
            <pc:docMk/>
            <pc:sldMk cId="1527386939" sldId="261"/>
            <ac:spMk id="9" creationId="{8DF8FD6F-F227-AA8C-3A71-90311317105C}"/>
          </ac:spMkLst>
        </pc:spChg>
        <pc:spChg chg="add mod">
          <ac:chgData name="Peiyang Song" userId="fac7db2ae66a3898" providerId="LiveId" clId="{D78FFFF7-E4ED-4163-8AE4-FED54706C7BC}" dt="2022-11-24T23:41:47.514" v="7897" actId="404"/>
          <ac:spMkLst>
            <pc:docMk/>
            <pc:sldMk cId="1527386939" sldId="261"/>
            <ac:spMk id="12" creationId="{9E36224E-68E9-2C07-9609-3B2820122707}"/>
          </ac:spMkLst>
        </pc:spChg>
        <pc:spChg chg="add mod">
          <ac:chgData name="Peiyang Song" userId="fac7db2ae66a3898" providerId="LiveId" clId="{D78FFFF7-E4ED-4163-8AE4-FED54706C7BC}" dt="2022-11-24T23:41:51.405" v="7898" actId="404"/>
          <ac:spMkLst>
            <pc:docMk/>
            <pc:sldMk cId="1527386939" sldId="261"/>
            <ac:spMk id="13" creationId="{5D3AEE00-B6DF-6FF6-0AD0-8F205638B156}"/>
          </ac:spMkLst>
        </pc:spChg>
        <pc:spChg chg="add del">
          <ac:chgData name="Peiyang Song" userId="fac7db2ae66a3898" providerId="LiveId" clId="{D78FFFF7-E4ED-4163-8AE4-FED54706C7BC}" dt="2022-11-24T23:43:12.888" v="7903" actId="22"/>
          <ac:spMkLst>
            <pc:docMk/>
            <pc:sldMk cId="1527386939" sldId="261"/>
            <ac:spMk id="16" creationId="{EFF2B3F6-79DA-BD9E-AE4E-723F14282A8F}"/>
          </ac:spMkLst>
        </pc:spChg>
        <pc:spChg chg="add mod">
          <ac:chgData name="Peiyang Song" userId="fac7db2ae66a3898" providerId="LiveId" clId="{D78FFFF7-E4ED-4163-8AE4-FED54706C7BC}" dt="2022-11-24T23:44:11.934" v="7934" actId="1076"/>
          <ac:spMkLst>
            <pc:docMk/>
            <pc:sldMk cId="1527386939" sldId="261"/>
            <ac:spMk id="17" creationId="{AC04EE16-95CD-169C-D98D-4AA7A463A43F}"/>
          </ac:spMkLst>
        </pc:spChg>
        <pc:graphicFrameChg chg="del">
          <ac:chgData name="Peiyang Song" userId="fac7db2ae66a3898" providerId="LiveId" clId="{D78FFFF7-E4ED-4163-8AE4-FED54706C7BC}" dt="2022-11-24T23:41:34.845" v="7894" actId="478"/>
          <ac:graphicFrameMkLst>
            <pc:docMk/>
            <pc:sldMk cId="1527386939" sldId="261"/>
            <ac:graphicFrameMk id="4" creationId="{5A839DA0-FCCD-084E-87E3-CCD098AB7F71}"/>
          </ac:graphicFrameMkLst>
        </pc:graphicFrameChg>
        <pc:graphicFrameChg chg="del">
          <ac:chgData name="Peiyang Song" userId="fac7db2ae66a3898" providerId="LiveId" clId="{D78FFFF7-E4ED-4163-8AE4-FED54706C7BC}" dt="2022-11-24T23:41:34.845" v="7894" actId="478"/>
          <ac:graphicFrameMkLst>
            <pc:docMk/>
            <pc:sldMk cId="1527386939" sldId="261"/>
            <ac:graphicFrameMk id="6" creationId="{DB23E567-BDB1-4E6F-9EA8-3E4297461AEE}"/>
          </ac:graphicFrameMkLst>
        </pc:graphicFrameChg>
        <pc:picChg chg="add mod">
          <ac:chgData name="Peiyang Song" userId="fac7db2ae66a3898" providerId="LiveId" clId="{D78FFFF7-E4ED-4163-8AE4-FED54706C7BC}" dt="2022-11-24T23:41:56.670" v="7899" actId="1076"/>
          <ac:picMkLst>
            <pc:docMk/>
            <pc:sldMk cId="1527386939" sldId="261"/>
            <ac:picMk id="10" creationId="{A3531AE5-530B-D382-AF3C-E6EBB23E4931}"/>
          </ac:picMkLst>
        </pc:picChg>
        <pc:picChg chg="add mod">
          <ac:chgData name="Peiyang Song" userId="fac7db2ae66a3898" providerId="LiveId" clId="{D78FFFF7-E4ED-4163-8AE4-FED54706C7BC}" dt="2022-11-24T23:43:18.787" v="7906" actId="1076"/>
          <ac:picMkLst>
            <pc:docMk/>
            <pc:sldMk cId="1527386939" sldId="261"/>
            <ac:picMk id="11" creationId="{DBC54FBF-0446-5F3E-1604-67EF6E742B9D}"/>
          </ac:picMkLst>
        </pc:picChg>
        <pc:picChg chg="add mod">
          <ac:chgData name="Peiyang Song" userId="fac7db2ae66a3898" providerId="LiveId" clId="{D78FFFF7-E4ED-4163-8AE4-FED54706C7BC}" dt="2022-11-24T23:42:11.367" v="7901" actId="1076"/>
          <ac:picMkLst>
            <pc:docMk/>
            <pc:sldMk cId="1527386939" sldId="261"/>
            <ac:picMk id="14" creationId="{EA561ACE-BD1C-21F5-554D-75D4D0B0DCBA}"/>
          </ac:picMkLst>
        </pc:picChg>
      </pc:sldChg>
      <pc:sldChg chg="del">
        <pc:chgData name="Peiyang Song" userId="fac7db2ae66a3898" providerId="LiveId" clId="{D78FFFF7-E4ED-4163-8AE4-FED54706C7BC}" dt="2022-11-25T02:27:53.296" v="17243" actId="47"/>
        <pc:sldMkLst>
          <pc:docMk/>
          <pc:sldMk cId="700209266" sldId="264"/>
        </pc:sldMkLst>
      </pc:sldChg>
      <pc:sldChg chg="del">
        <pc:chgData name="Peiyang Song" userId="fac7db2ae66a3898" providerId="LiveId" clId="{D78FFFF7-E4ED-4163-8AE4-FED54706C7BC}" dt="2022-11-25T02:27:53.892" v="17244" actId="47"/>
        <pc:sldMkLst>
          <pc:docMk/>
          <pc:sldMk cId="2563119616" sldId="265"/>
        </pc:sldMkLst>
      </pc:sldChg>
      <pc:sldChg chg="del">
        <pc:chgData name="Peiyang Song" userId="fac7db2ae66a3898" providerId="LiveId" clId="{D78FFFF7-E4ED-4163-8AE4-FED54706C7BC}" dt="2022-11-25T02:27:54.426" v="17245" actId="47"/>
        <pc:sldMkLst>
          <pc:docMk/>
          <pc:sldMk cId="2721508595" sldId="266"/>
        </pc:sldMkLst>
      </pc:sldChg>
      <pc:sldChg chg="modSp mod ord modNotesTx">
        <pc:chgData name="Peiyang Song" userId="fac7db2ae66a3898" providerId="LiveId" clId="{D78FFFF7-E4ED-4163-8AE4-FED54706C7BC}" dt="2022-11-25T03:59:06.795" v="18728" actId="20577"/>
        <pc:sldMkLst>
          <pc:docMk/>
          <pc:sldMk cId="445070695" sldId="267"/>
        </pc:sldMkLst>
        <pc:spChg chg="mod">
          <ac:chgData name="Peiyang Song" userId="fac7db2ae66a3898" providerId="LiveId" clId="{D78FFFF7-E4ED-4163-8AE4-FED54706C7BC}" dt="2022-11-25T02:15:02.954" v="16233" actId="20577"/>
          <ac:spMkLst>
            <pc:docMk/>
            <pc:sldMk cId="445070695" sldId="267"/>
            <ac:spMk id="2" creationId="{42D1A202-23A3-4F3A-AA92-0172C8D2DA06}"/>
          </ac:spMkLst>
        </pc:spChg>
        <pc:spChg chg="mod">
          <ac:chgData name="Peiyang Song" userId="fac7db2ae66a3898" providerId="LiveId" clId="{D78FFFF7-E4ED-4163-8AE4-FED54706C7BC}" dt="2022-11-25T02:18:24.216" v="16575" actId="27636"/>
          <ac:spMkLst>
            <pc:docMk/>
            <pc:sldMk cId="445070695" sldId="267"/>
            <ac:spMk id="3" creationId="{7B943E7C-A74D-4CB3-844B-51917C88C95F}"/>
          </ac:spMkLst>
        </pc:spChg>
        <pc:spChg chg="mod">
          <ac:chgData name="Peiyang Song" userId="fac7db2ae66a3898" providerId="LiveId" clId="{D78FFFF7-E4ED-4163-8AE4-FED54706C7BC}" dt="2022-11-25T02:14:52.954" v="16211" actId="20577"/>
          <ac:spMkLst>
            <pc:docMk/>
            <pc:sldMk cId="445070695" sldId="267"/>
            <ac:spMk id="5" creationId="{03FD8152-D9C3-204A-9444-45CD4F180EB4}"/>
          </ac:spMkLst>
        </pc:spChg>
      </pc:sldChg>
      <pc:sldChg chg="del">
        <pc:chgData name="Peiyang Song" userId="fac7db2ae66a3898" providerId="LiveId" clId="{D78FFFF7-E4ED-4163-8AE4-FED54706C7BC}" dt="2022-11-25T02:27:52.636" v="17242" actId="47"/>
        <pc:sldMkLst>
          <pc:docMk/>
          <pc:sldMk cId="3396266754" sldId="269"/>
        </pc:sldMkLst>
      </pc:sldChg>
      <pc:sldChg chg="addSp modSp mod ord modClrScheme chgLayout modNotesTx">
        <pc:chgData name="Peiyang Song" userId="fac7db2ae66a3898" providerId="LiveId" clId="{D78FFFF7-E4ED-4163-8AE4-FED54706C7BC}" dt="2022-11-25T02:05:51.816" v="14825" actId="20577"/>
        <pc:sldMkLst>
          <pc:docMk/>
          <pc:sldMk cId="932498405" sldId="270"/>
        </pc:sldMkLst>
        <pc:spChg chg="mod">
          <ac:chgData name="Peiyang Song" userId="fac7db2ae66a3898" providerId="LiveId" clId="{D78FFFF7-E4ED-4163-8AE4-FED54706C7BC}" dt="2022-11-25T02:04:26.144" v="14568" actId="20577"/>
          <ac:spMkLst>
            <pc:docMk/>
            <pc:sldMk cId="932498405" sldId="270"/>
            <ac:spMk id="3" creationId="{C55E2E3E-148D-4BE4-88A4-447C4BC35E68}"/>
          </ac:spMkLst>
        </pc:spChg>
        <pc:spChg chg="mod">
          <ac:chgData name="Peiyang Song" userId="fac7db2ae66a3898" providerId="LiveId" clId="{D78FFFF7-E4ED-4163-8AE4-FED54706C7BC}" dt="2022-11-25T02:01:20.035" v="14525" actId="26606"/>
          <ac:spMkLst>
            <pc:docMk/>
            <pc:sldMk cId="932498405" sldId="270"/>
            <ac:spMk id="4" creationId="{374915C9-579A-6644-A782-7D56C8F5561E}"/>
          </ac:spMkLst>
        </pc:spChg>
        <pc:spChg chg="mod">
          <ac:chgData name="Peiyang Song" userId="fac7db2ae66a3898" providerId="LiveId" clId="{D78FFFF7-E4ED-4163-8AE4-FED54706C7BC}" dt="2022-11-25T02:01:20.035" v="14525" actId="26606"/>
          <ac:spMkLst>
            <pc:docMk/>
            <pc:sldMk cId="932498405" sldId="270"/>
            <ac:spMk id="5" creationId="{140F55DB-0AAD-684A-B0E2-8EF58E039423}"/>
          </ac:spMkLst>
        </pc:spChg>
        <pc:spChg chg="mod">
          <ac:chgData name="Peiyang Song" userId="fac7db2ae66a3898" providerId="LiveId" clId="{D78FFFF7-E4ED-4163-8AE4-FED54706C7BC}" dt="2022-11-25T02:01:20.035" v="14525" actId="26606"/>
          <ac:spMkLst>
            <pc:docMk/>
            <pc:sldMk cId="932498405" sldId="270"/>
            <ac:spMk id="6" creationId="{280037C3-0E79-CD4B-92A9-5B5F9E74A60B}"/>
          </ac:spMkLst>
        </pc:spChg>
        <pc:spChg chg="add mod">
          <ac:chgData name="Peiyang Song" userId="fac7db2ae66a3898" providerId="LiveId" clId="{D78FFFF7-E4ED-4163-8AE4-FED54706C7BC}" dt="2022-11-25T01:59:14.584" v="14492"/>
          <ac:spMkLst>
            <pc:docMk/>
            <pc:sldMk cId="932498405" sldId="270"/>
            <ac:spMk id="7" creationId="{68814031-574B-B888-00E3-F8FE65183781}"/>
          </ac:spMkLst>
        </pc:spChg>
        <pc:spChg chg="add mod">
          <ac:chgData name="Peiyang Song" userId="fac7db2ae66a3898" providerId="LiveId" clId="{D78FFFF7-E4ED-4163-8AE4-FED54706C7BC}" dt="2022-11-25T01:59:14.109" v="14491"/>
          <ac:spMkLst>
            <pc:docMk/>
            <pc:sldMk cId="932498405" sldId="270"/>
            <ac:spMk id="8" creationId="{03C21235-D2C2-81F9-B29D-D9727FECE6C0}"/>
          </ac:spMkLst>
        </pc:spChg>
        <pc:graphicFrameChg chg="mod ord modGraphic">
          <ac:chgData name="Peiyang Song" userId="fac7db2ae66a3898" providerId="LiveId" clId="{D78FFFF7-E4ED-4163-8AE4-FED54706C7BC}" dt="2022-11-25T02:03:15.771" v="14555" actId="20577"/>
          <ac:graphicFrameMkLst>
            <pc:docMk/>
            <pc:sldMk cId="932498405" sldId="270"/>
            <ac:graphicFrameMk id="2" creationId="{364D30CB-C02F-4FE1-9E72-11B75FF74851}"/>
          </ac:graphicFrameMkLst>
        </pc:graphicFrameChg>
      </pc:sldChg>
      <pc:sldChg chg="del">
        <pc:chgData name="Peiyang Song" userId="fac7db2ae66a3898" providerId="LiveId" clId="{D78FFFF7-E4ED-4163-8AE4-FED54706C7BC}" dt="2022-11-25T02:27:51.961" v="17241" actId="47"/>
        <pc:sldMkLst>
          <pc:docMk/>
          <pc:sldMk cId="3335690284" sldId="271"/>
        </pc:sldMkLst>
      </pc:sldChg>
      <pc:sldChg chg="modSp del mod">
        <pc:chgData name="Peiyang Song" userId="fac7db2ae66a3898" providerId="LiveId" clId="{D78FFFF7-E4ED-4163-8AE4-FED54706C7BC}" dt="2022-11-25T02:27:51.459" v="17240" actId="47"/>
        <pc:sldMkLst>
          <pc:docMk/>
          <pc:sldMk cId="2639983765" sldId="273"/>
        </pc:sldMkLst>
        <pc:spChg chg="mod">
          <ac:chgData name="Peiyang Song" userId="fac7db2ae66a3898" providerId="LiveId" clId="{D78FFFF7-E4ED-4163-8AE4-FED54706C7BC}" dt="2022-11-24T23:23:50.094" v="7437" actId="1076"/>
          <ac:spMkLst>
            <pc:docMk/>
            <pc:sldMk cId="2639983765" sldId="273"/>
            <ac:spMk id="14" creationId="{A1F17760-D90A-AB46-A4E0-31B2684E3F5E}"/>
          </ac:spMkLst>
        </pc:spChg>
      </pc:sldChg>
      <pc:sldChg chg="addSp modSp mod ord modNotesTx">
        <pc:chgData name="Peiyang Song" userId="fac7db2ae66a3898" providerId="LiveId" clId="{D78FFFF7-E4ED-4163-8AE4-FED54706C7BC}" dt="2022-11-25T02:31:59.739" v="17339" actId="1076"/>
        <pc:sldMkLst>
          <pc:docMk/>
          <pc:sldMk cId="926184573" sldId="275"/>
        </pc:sldMkLst>
        <pc:spChg chg="mod">
          <ac:chgData name="Peiyang Song" userId="fac7db2ae66a3898" providerId="LiveId" clId="{D78FFFF7-E4ED-4163-8AE4-FED54706C7BC}" dt="2022-11-25T02:25:15.038" v="17116" actId="1076"/>
          <ac:spMkLst>
            <pc:docMk/>
            <pc:sldMk cId="926184573" sldId="275"/>
            <ac:spMk id="2" creationId="{69FAE308-3076-43DB-B834-DA0B0AE19AF9}"/>
          </ac:spMkLst>
        </pc:spChg>
        <pc:spChg chg="mod">
          <ac:chgData name="Peiyang Song" userId="fac7db2ae66a3898" providerId="LiveId" clId="{D78FFFF7-E4ED-4163-8AE4-FED54706C7BC}" dt="2022-11-25T02:25:24.295" v="17119" actId="403"/>
          <ac:spMkLst>
            <pc:docMk/>
            <pc:sldMk cId="926184573" sldId="275"/>
            <ac:spMk id="3" creationId="{BABC2CE0-8806-4B2A-A10A-32984D317434}"/>
          </ac:spMkLst>
        </pc:spChg>
        <pc:spChg chg="add mod">
          <ac:chgData name="Peiyang Song" userId="fac7db2ae66a3898" providerId="LiveId" clId="{D78FFFF7-E4ED-4163-8AE4-FED54706C7BC}" dt="2022-11-25T02:26:28.467" v="17159" actId="1076"/>
          <ac:spMkLst>
            <pc:docMk/>
            <pc:sldMk cId="926184573" sldId="275"/>
            <ac:spMk id="4" creationId="{4EE96391-0EC2-9291-E6B8-0B6E8162B578}"/>
          </ac:spMkLst>
        </pc:spChg>
        <pc:spChg chg="add mod">
          <ac:chgData name="Peiyang Song" userId="fac7db2ae66a3898" providerId="LiveId" clId="{D78FFFF7-E4ED-4163-8AE4-FED54706C7BC}" dt="2022-11-25T02:31:59.739" v="17339" actId="1076"/>
          <ac:spMkLst>
            <pc:docMk/>
            <pc:sldMk cId="926184573" sldId="275"/>
            <ac:spMk id="5" creationId="{639AB2CB-00DD-75D3-17E8-20D610772DCC}"/>
          </ac:spMkLst>
        </pc:spChg>
      </pc:sldChg>
      <pc:sldChg chg="addSp delSp modSp new mod modClrScheme chgLayout modNotesTx">
        <pc:chgData name="Peiyang Song" userId="fac7db2ae66a3898" providerId="LiveId" clId="{D78FFFF7-E4ED-4163-8AE4-FED54706C7BC}" dt="2022-11-24T23:48:49.424" v="8545" actId="20577"/>
        <pc:sldMkLst>
          <pc:docMk/>
          <pc:sldMk cId="3186160000" sldId="276"/>
        </pc:sldMkLst>
        <pc:spChg chg="del">
          <ac:chgData name="Peiyang Song" userId="fac7db2ae66a3898" providerId="LiveId" clId="{D78FFFF7-E4ED-4163-8AE4-FED54706C7BC}" dt="2022-11-24T22:07:28.566" v="4733" actId="26606"/>
          <ac:spMkLst>
            <pc:docMk/>
            <pc:sldMk cId="3186160000" sldId="276"/>
            <ac:spMk id="2" creationId="{725B476E-B137-7419-0461-9FE45D93FE4E}"/>
          </ac:spMkLst>
        </pc:spChg>
        <pc:spChg chg="del">
          <ac:chgData name="Peiyang Song" userId="fac7db2ae66a3898" providerId="LiveId" clId="{D78FFFF7-E4ED-4163-8AE4-FED54706C7BC}" dt="2022-11-24T22:07:28.566" v="4733" actId="26606"/>
          <ac:spMkLst>
            <pc:docMk/>
            <pc:sldMk cId="3186160000" sldId="276"/>
            <ac:spMk id="3" creationId="{EB7808FA-E299-A461-AEF4-B62F94B7F89D}"/>
          </ac:spMkLst>
        </pc:spChg>
        <pc:spChg chg="add mod">
          <ac:chgData name="Peiyang Song" userId="fac7db2ae66a3898" providerId="LiveId" clId="{D78FFFF7-E4ED-4163-8AE4-FED54706C7BC}" dt="2022-11-24T23:48:49.424" v="8545" actId="20577"/>
          <ac:spMkLst>
            <pc:docMk/>
            <pc:sldMk cId="3186160000" sldId="276"/>
            <ac:spMk id="8" creationId="{038AA0B7-7787-5A93-25F7-85C712F6FE8C}"/>
          </ac:spMkLst>
        </pc:spChg>
        <pc:spChg chg="add del mod">
          <ac:chgData name="Peiyang Song" userId="fac7db2ae66a3898" providerId="LiveId" clId="{D78FFFF7-E4ED-4163-8AE4-FED54706C7BC}" dt="2022-11-24T22:09:39.249" v="4759" actId="26606"/>
          <ac:spMkLst>
            <pc:docMk/>
            <pc:sldMk cId="3186160000" sldId="276"/>
            <ac:spMk id="10" creationId="{789DEEAE-A481-5CC7-EC30-CAF7F63FB4FE}"/>
          </ac:spMkLst>
        </pc:spChg>
        <pc:spChg chg="add mod">
          <ac:chgData name="Peiyang Song" userId="fac7db2ae66a3898" providerId="LiveId" clId="{D78FFFF7-E4ED-4163-8AE4-FED54706C7BC}" dt="2022-11-24T22:15:10.205" v="4821" actId="26606"/>
          <ac:spMkLst>
            <pc:docMk/>
            <pc:sldMk cId="3186160000" sldId="276"/>
            <ac:spMk id="12" creationId="{8A1C060D-52F2-8D6B-2DED-78603720126E}"/>
          </ac:spMkLst>
        </pc:spChg>
        <pc:spChg chg="add mod">
          <ac:chgData name="Peiyang Song" userId="fac7db2ae66a3898" providerId="LiveId" clId="{D78FFFF7-E4ED-4163-8AE4-FED54706C7BC}" dt="2022-11-24T22:15:10.205" v="4821" actId="26606"/>
          <ac:spMkLst>
            <pc:docMk/>
            <pc:sldMk cId="3186160000" sldId="276"/>
            <ac:spMk id="14" creationId="{96307140-80D5-7DC7-836F-97BF5AC29C7B}"/>
          </ac:spMkLst>
        </pc:spChg>
        <pc:spChg chg="add mod">
          <ac:chgData name="Peiyang Song" userId="fac7db2ae66a3898" providerId="LiveId" clId="{D78FFFF7-E4ED-4163-8AE4-FED54706C7BC}" dt="2022-11-24T22:15:10.205" v="4821" actId="26606"/>
          <ac:spMkLst>
            <pc:docMk/>
            <pc:sldMk cId="3186160000" sldId="276"/>
            <ac:spMk id="16" creationId="{60177119-E513-AB1D-A5A1-360E61CE1E2D}"/>
          </ac:spMkLst>
        </pc:spChg>
        <pc:spChg chg="add del mod">
          <ac:chgData name="Peiyang Song" userId="fac7db2ae66a3898" providerId="LiveId" clId="{D78FFFF7-E4ED-4163-8AE4-FED54706C7BC}" dt="2022-11-24T22:09:37.511" v="4756" actId="26606"/>
          <ac:spMkLst>
            <pc:docMk/>
            <pc:sldMk cId="3186160000" sldId="276"/>
            <ac:spMk id="21" creationId="{7BD83F71-F3BC-A799-D131-94809F6B657E}"/>
          </ac:spMkLst>
        </pc:spChg>
        <pc:spChg chg="add del mod">
          <ac:chgData name="Peiyang Song" userId="fac7db2ae66a3898" providerId="LiveId" clId="{D78FFFF7-E4ED-4163-8AE4-FED54706C7BC}" dt="2022-11-24T22:09:39.247" v="4758" actId="26606"/>
          <ac:spMkLst>
            <pc:docMk/>
            <pc:sldMk cId="3186160000" sldId="276"/>
            <ac:spMk id="23" creationId="{432189A9-8E7D-6E34-7647-FC967906C411}"/>
          </ac:spMkLst>
        </pc:spChg>
        <pc:spChg chg="add del mod">
          <ac:chgData name="Peiyang Song" userId="fac7db2ae66a3898" providerId="LiveId" clId="{D78FFFF7-E4ED-4163-8AE4-FED54706C7BC}" dt="2022-11-24T22:09:54.145" v="4760" actId="22"/>
          <ac:spMkLst>
            <pc:docMk/>
            <pc:sldMk cId="3186160000" sldId="276"/>
            <ac:spMk id="25" creationId="{7BD83F71-F3BC-A799-D131-94809F6B657E}"/>
          </ac:spMkLst>
        </pc:spChg>
        <pc:picChg chg="add mod ord">
          <ac:chgData name="Peiyang Song" userId="fac7db2ae66a3898" providerId="LiveId" clId="{D78FFFF7-E4ED-4163-8AE4-FED54706C7BC}" dt="2022-11-24T22:15:10.205" v="4821" actId="26606"/>
          <ac:picMkLst>
            <pc:docMk/>
            <pc:sldMk cId="3186160000" sldId="276"/>
            <ac:picMk id="5" creationId="{3BE62AEE-B07B-4F30-6545-237DDA8E7C45}"/>
          </ac:picMkLst>
        </pc:picChg>
      </pc:sldChg>
      <pc:sldChg chg="addSp delSp modSp new mod modClrScheme chgLayout modNotesTx">
        <pc:chgData name="Peiyang Song" userId="fac7db2ae66a3898" providerId="LiveId" clId="{D78FFFF7-E4ED-4163-8AE4-FED54706C7BC}" dt="2022-11-24T22:50:06.254" v="6726" actId="207"/>
        <pc:sldMkLst>
          <pc:docMk/>
          <pc:sldMk cId="3455093854" sldId="277"/>
        </pc:sldMkLst>
        <pc:spChg chg="del mod">
          <ac:chgData name="Peiyang Song" userId="fac7db2ae66a3898" providerId="LiveId" clId="{D78FFFF7-E4ED-4163-8AE4-FED54706C7BC}" dt="2022-11-24T22:32:24.237" v="6132" actId="478"/>
          <ac:spMkLst>
            <pc:docMk/>
            <pc:sldMk cId="3455093854" sldId="277"/>
            <ac:spMk id="2" creationId="{13FCBFF3-1C43-7989-BA3C-9A982D03AE2D}"/>
          </ac:spMkLst>
        </pc:spChg>
        <pc:spChg chg="del">
          <ac:chgData name="Peiyang Song" userId="fac7db2ae66a3898" providerId="LiveId" clId="{D78FFFF7-E4ED-4163-8AE4-FED54706C7BC}" dt="2022-11-24T22:21:20.384" v="5842"/>
          <ac:spMkLst>
            <pc:docMk/>
            <pc:sldMk cId="3455093854" sldId="277"/>
            <ac:spMk id="3" creationId="{465D9448-6CE3-6B73-CF1C-80F8D5EAEE9F}"/>
          </ac:spMkLst>
        </pc:spChg>
        <pc:spChg chg="mod">
          <ac:chgData name="Peiyang Song" userId="fac7db2ae66a3898" providerId="LiveId" clId="{D78FFFF7-E4ED-4163-8AE4-FED54706C7BC}" dt="2022-11-24T22:26:33.173" v="6007" actId="26606"/>
          <ac:spMkLst>
            <pc:docMk/>
            <pc:sldMk cId="3455093854" sldId="277"/>
            <ac:spMk id="4" creationId="{ECD55FC4-88BD-4BF7-7E14-A9F6F4897B11}"/>
          </ac:spMkLst>
        </pc:spChg>
        <pc:spChg chg="mod">
          <ac:chgData name="Peiyang Song" userId="fac7db2ae66a3898" providerId="LiveId" clId="{D78FFFF7-E4ED-4163-8AE4-FED54706C7BC}" dt="2022-11-24T22:37:44.014" v="6193" actId="20577"/>
          <ac:spMkLst>
            <pc:docMk/>
            <pc:sldMk cId="3455093854" sldId="277"/>
            <ac:spMk id="5" creationId="{37FE13CC-B27D-6EEF-79F4-8FB353D1998B}"/>
          </ac:spMkLst>
        </pc:spChg>
        <pc:spChg chg="mod ord">
          <ac:chgData name="Peiyang Song" userId="fac7db2ae66a3898" providerId="LiveId" clId="{D78FFFF7-E4ED-4163-8AE4-FED54706C7BC}" dt="2022-11-24T22:26:33.173" v="6007" actId="26606"/>
          <ac:spMkLst>
            <pc:docMk/>
            <pc:sldMk cId="3455093854" sldId="277"/>
            <ac:spMk id="6" creationId="{1C3ED80A-DE44-8DC7-AB6F-6F834F5A12EC}"/>
          </ac:spMkLst>
        </pc:spChg>
        <pc:spChg chg="add mod">
          <ac:chgData name="Peiyang Song" userId="fac7db2ae66a3898" providerId="LiveId" clId="{D78FFFF7-E4ED-4163-8AE4-FED54706C7BC}" dt="2022-11-24T22:49:38.737" v="6723" actId="207"/>
          <ac:spMkLst>
            <pc:docMk/>
            <pc:sldMk cId="3455093854" sldId="277"/>
            <ac:spMk id="9" creationId="{49E04A42-11E0-A809-929C-A144CDA7C046}"/>
          </ac:spMkLst>
        </pc:spChg>
        <pc:spChg chg="add del mod">
          <ac:chgData name="Peiyang Song" userId="fac7db2ae66a3898" providerId="LiveId" clId="{D78FFFF7-E4ED-4163-8AE4-FED54706C7BC}" dt="2022-11-24T22:24:16.913" v="5965" actId="478"/>
          <ac:spMkLst>
            <pc:docMk/>
            <pc:sldMk cId="3455093854" sldId="277"/>
            <ac:spMk id="10" creationId="{3BC68541-EA22-661F-0587-C9B3C54B7483}"/>
          </ac:spMkLst>
        </pc:spChg>
        <pc:spChg chg="add del mod">
          <ac:chgData name="Peiyang Song" userId="fac7db2ae66a3898" providerId="LiveId" clId="{D78FFFF7-E4ED-4163-8AE4-FED54706C7BC}" dt="2022-11-24T22:24:19.617" v="5967" actId="478"/>
          <ac:spMkLst>
            <pc:docMk/>
            <pc:sldMk cId="3455093854" sldId="277"/>
            <ac:spMk id="11" creationId="{E2DE41B2-302B-C4A3-51B1-E36BE70C513B}"/>
          </ac:spMkLst>
        </pc:spChg>
        <pc:spChg chg="add del">
          <ac:chgData name="Peiyang Song" userId="fac7db2ae66a3898" providerId="LiveId" clId="{D78FFFF7-E4ED-4163-8AE4-FED54706C7BC}" dt="2022-11-24T22:26:26.149" v="5997" actId="26606"/>
          <ac:spMkLst>
            <pc:docMk/>
            <pc:sldMk cId="3455093854" sldId="277"/>
            <ac:spMk id="12" creationId="{6EEE10D8-DC54-24A5-1D5B-FD3C34E4880C}"/>
          </ac:spMkLst>
        </pc:spChg>
        <pc:spChg chg="add del mod">
          <ac:chgData name="Peiyang Song" userId="fac7db2ae66a3898" providerId="LiveId" clId="{D78FFFF7-E4ED-4163-8AE4-FED54706C7BC}" dt="2022-11-24T22:22:30.579" v="5854" actId="26606"/>
          <ac:spMkLst>
            <pc:docMk/>
            <pc:sldMk cId="3455093854" sldId="277"/>
            <ac:spMk id="13" creationId="{CDD8D343-6067-5833-C6B9-2C5BA9874F8D}"/>
          </ac:spMkLst>
        </pc:spChg>
        <pc:spChg chg="add del">
          <ac:chgData name="Peiyang Song" userId="fac7db2ae66a3898" providerId="LiveId" clId="{D78FFFF7-E4ED-4163-8AE4-FED54706C7BC}" dt="2022-11-24T22:26:26.149" v="5997" actId="26606"/>
          <ac:spMkLst>
            <pc:docMk/>
            <pc:sldMk cId="3455093854" sldId="277"/>
            <ac:spMk id="14" creationId="{AD8BA040-CB57-96AE-991D-6DE4777A8467}"/>
          </ac:spMkLst>
        </pc:spChg>
        <pc:spChg chg="add del mod">
          <ac:chgData name="Peiyang Song" userId="fac7db2ae66a3898" providerId="LiveId" clId="{D78FFFF7-E4ED-4163-8AE4-FED54706C7BC}" dt="2022-11-24T22:22:30.579" v="5854" actId="26606"/>
          <ac:spMkLst>
            <pc:docMk/>
            <pc:sldMk cId="3455093854" sldId="277"/>
            <ac:spMk id="15" creationId="{4323E614-2FE6-BCDF-E457-C7283787BA2A}"/>
          </ac:spMkLst>
        </pc:spChg>
        <pc:spChg chg="add del mod">
          <ac:chgData name="Peiyang Song" userId="fac7db2ae66a3898" providerId="LiveId" clId="{D78FFFF7-E4ED-4163-8AE4-FED54706C7BC}" dt="2022-11-24T22:26:26.810" v="5999" actId="26606"/>
          <ac:spMkLst>
            <pc:docMk/>
            <pc:sldMk cId="3455093854" sldId="277"/>
            <ac:spMk id="16" creationId="{BDC36AAF-AC24-9E2F-DBC6-56549038B309}"/>
          </ac:spMkLst>
        </pc:spChg>
        <pc:spChg chg="add del mod">
          <ac:chgData name="Peiyang Song" userId="fac7db2ae66a3898" providerId="LiveId" clId="{D78FFFF7-E4ED-4163-8AE4-FED54706C7BC}" dt="2022-11-24T22:22:31.646" v="5856" actId="26606"/>
          <ac:spMkLst>
            <pc:docMk/>
            <pc:sldMk cId="3455093854" sldId="277"/>
            <ac:spMk id="17" creationId="{8BAB3BD8-0E6D-BD88-FF30-B33CAC3DC2B5}"/>
          </ac:spMkLst>
        </pc:spChg>
        <pc:spChg chg="add del mod">
          <ac:chgData name="Peiyang Song" userId="fac7db2ae66a3898" providerId="LiveId" clId="{D78FFFF7-E4ED-4163-8AE4-FED54706C7BC}" dt="2022-11-24T22:22:31.646" v="5856" actId="26606"/>
          <ac:spMkLst>
            <pc:docMk/>
            <pc:sldMk cId="3455093854" sldId="277"/>
            <ac:spMk id="18" creationId="{07398648-3BB4-2237-485D-E52863D18BF8}"/>
          </ac:spMkLst>
        </pc:spChg>
        <pc:spChg chg="add del mod">
          <ac:chgData name="Peiyang Song" userId="fac7db2ae66a3898" providerId="LiveId" clId="{D78FFFF7-E4ED-4163-8AE4-FED54706C7BC}" dt="2022-11-24T22:22:31.646" v="5856" actId="26606"/>
          <ac:spMkLst>
            <pc:docMk/>
            <pc:sldMk cId="3455093854" sldId="277"/>
            <ac:spMk id="19" creationId="{3300906D-28E3-818C-5C1A-5A51C7068848}"/>
          </ac:spMkLst>
        </pc:spChg>
        <pc:spChg chg="add del mod">
          <ac:chgData name="Peiyang Song" userId="fac7db2ae66a3898" providerId="LiveId" clId="{D78FFFF7-E4ED-4163-8AE4-FED54706C7BC}" dt="2022-11-24T22:22:31.646" v="5856" actId="26606"/>
          <ac:spMkLst>
            <pc:docMk/>
            <pc:sldMk cId="3455093854" sldId="277"/>
            <ac:spMk id="20" creationId="{FFE25EF1-E6A4-443D-D18C-C4803EED2FDE}"/>
          </ac:spMkLst>
        </pc:spChg>
        <pc:spChg chg="add del mod">
          <ac:chgData name="Peiyang Song" userId="fac7db2ae66a3898" providerId="LiveId" clId="{D78FFFF7-E4ED-4163-8AE4-FED54706C7BC}" dt="2022-11-24T22:22:36.119" v="5858" actId="26606"/>
          <ac:spMkLst>
            <pc:docMk/>
            <pc:sldMk cId="3455093854" sldId="277"/>
            <ac:spMk id="21" creationId="{4EEFD893-974E-F69E-4B27-D0DDFEDADA01}"/>
          </ac:spMkLst>
        </pc:spChg>
        <pc:spChg chg="add del mod">
          <ac:chgData name="Peiyang Song" userId="fac7db2ae66a3898" providerId="LiveId" clId="{D78FFFF7-E4ED-4163-8AE4-FED54706C7BC}" dt="2022-11-24T22:22:36.119" v="5858" actId="26606"/>
          <ac:spMkLst>
            <pc:docMk/>
            <pc:sldMk cId="3455093854" sldId="277"/>
            <ac:spMk id="22" creationId="{CD10D8CF-A19C-A9F4-8723-18A0F6B599EF}"/>
          </ac:spMkLst>
        </pc:spChg>
        <pc:spChg chg="add del mod">
          <ac:chgData name="Peiyang Song" userId="fac7db2ae66a3898" providerId="LiveId" clId="{D78FFFF7-E4ED-4163-8AE4-FED54706C7BC}" dt="2022-11-24T22:22:36.119" v="5858" actId="26606"/>
          <ac:spMkLst>
            <pc:docMk/>
            <pc:sldMk cId="3455093854" sldId="277"/>
            <ac:spMk id="23" creationId="{DBC339EA-916B-7F87-104F-73D85768B134}"/>
          </ac:spMkLst>
        </pc:spChg>
        <pc:spChg chg="add del mod">
          <ac:chgData name="Peiyang Song" userId="fac7db2ae66a3898" providerId="LiveId" clId="{D78FFFF7-E4ED-4163-8AE4-FED54706C7BC}" dt="2022-11-24T22:22:36.119" v="5858" actId="26606"/>
          <ac:spMkLst>
            <pc:docMk/>
            <pc:sldMk cId="3455093854" sldId="277"/>
            <ac:spMk id="24" creationId="{F9A0658B-3138-C9E2-94EB-9BF67EC8221D}"/>
          </ac:spMkLst>
        </pc:spChg>
        <pc:spChg chg="add del mod">
          <ac:chgData name="Peiyang Song" userId="fac7db2ae66a3898" providerId="LiveId" clId="{D78FFFF7-E4ED-4163-8AE4-FED54706C7BC}" dt="2022-11-24T22:22:36.119" v="5858" actId="26606"/>
          <ac:spMkLst>
            <pc:docMk/>
            <pc:sldMk cId="3455093854" sldId="277"/>
            <ac:spMk id="25" creationId="{99FB6F82-8E44-089D-DBA2-9BACE56CEA56}"/>
          </ac:spMkLst>
        </pc:spChg>
        <pc:spChg chg="add del mod">
          <ac:chgData name="Peiyang Song" userId="fac7db2ae66a3898" providerId="LiveId" clId="{D78FFFF7-E4ED-4163-8AE4-FED54706C7BC}" dt="2022-11-24T22:22:36.119" v="5858" actId="26606"/>
          <ac:spMkLst>
            <pc:docMk/>
            <pc:sldMk cId="3455093854" sldId="277"/>
            <ac:spMk id="26" creationId="{09045FF7-AA1F-29BD-9655-D8268A917E1B}"/>
          </ac:spMkLst>
        </pc:spChg>
        <pc:spChg chg="add del mod">
          <ac:chgData name="Peiyang Song" userId="fac7db2ae66a3898" providerId="LiveId" clId="{D78FFFF7-E4ED-4163-8AE4-FED54706C7BC}" dt="2022-11-24T22:22:36.119" v="5858" actId="26606"/>
          <ac:spMkLst>
            <pc:docMk/>
            <pc:sldMk cId="3455093854" sldId="277"/>
            <ac:spMk id="27" creationId="{DDC07CBE-1839-6CB3-5E5B-A3A866B38ECE}"/>
          </ac:spMkLst>
        </pc:spChg>
        <pc:spChg chg="add del mod">
          <ac:chgData name="Peiyang Song" userId="fac7db2ae66a3898" providerId="LiveId" clId="{D78FFFF7-E4ED-4163-8AE4-FED54706C7BC}" dt="2022-11-24T22:22:36.119" v="5858" actId="26606"/>
          <ac:spMkLst>
            <pc:docMk/>
            <pc:sldMk cId="3455093854" sldId="277"/>
            <ac:spMk id="28" creationId="{EA8FE44D-B4D1-C04E-09FB-38EE920E3A6A}"/>
          </ac:spMkLst>
        </pc:spChg>
        <pc:spChg chg="add del mod">
          <ac:chgData name="Peiyang Song" userId="fac7db2ae66a3898" providerId="LiveId" clId="{D78FFFF7-E4ED-4163-8AE4-FED54706C7BC}" dt="2022-11-24T22:22:36.119" v="5858" actId="26606"/>
          <ac:spMkLst>
            <pc:docMk/>
            <pc:sldMk cId="3455093854" sldId="277"/>
            <ac:spMk id="29" creationId="{41B6112B-6EBA-8232-BC7C-D3C3D3548DD9}"/>
          </ac:spMkLst>
        </pc:spChg>
        <pc:spChg chg="add del mod">
          <ac:chgData name="Peiyang Song" userId="fac7db2ae66a3898" providerId="LiveId" clId="{D78FFFF7-E4ED-4163-8AE4-FED54706C7BC}" dt="2022-11-24T22:26:26.810" v="5999" actId="26606"/>
          <ac:spMkLst>
            <pc:docMk/>
            <pc:sldMk cId="3455093854" sldId="277"/>
            <ac:spMk id="30" creationId="{F3B90CEE-727D-9654-2F5A-F6E518F7E102}"/>
          </ac:spMkLst>
        </pc:spChg>
        <pc:spChg chg="add del mod">
          <ac:chgData name="Peiyang Song" userId="fac7db2ae66a3898" providerId="LiveId" clId="{D78FFFF7-E4ED-4163-8AE4-FED54706C7BC}" dt="2022-11-24T22:22:36.119" v="5858" actId="26606"/>
          <ac:spMkLst>
            <pc:docMk/>
            <pc:sldMk cId="3455093854" sldId="277"/>
            <ac:spMk id="31" creationId="{085775AB-3505-5E67-2B22-A1D869B5BF23}"/>
          </ac:spMkLst>
        </pc:spChg>
        <pc:spChg chg="add del mod">
          <ac:chgData name="Peiyang Song" userId="fac7db2ae66a3898" providerId="LiveId" clId="{D78FFFF7-E4ED-4163-8AE4-FED54706C7BC}" dt="2022-11-24T22:26:26.810" v="5999" actId="26606"/>
          <ac:spMkLst>
            <pc:docMk/>
            <pc:sldMk cId="3455093854" sldId="277"/>
            <ac:spMk id="32" creationId="{30688EDD-C8DF-BDC1-87CD-4B5E5642215C}"/>
          </ac:spMkLst>
        </pc:spChg>
        <pc:spChg chg="add del mod">
          <ac:chgData name="Peiyang Song" userId="fac7db2ae66a3898" providerId="LiveId" clId="{D78FFFF7-E4ED-4163-8AE4-FED54706C7BC}" dt="2022-11-24T22:26:26.810" v="5999" actId="26606"/>
          <ac:spMkLst>
            <pc:docMk/>
            <pc:sldMk cId="3455093854" sldId="277"/>
            <ac:spMk id="33" creationId="{40659328-928C-B96D-978C-0722EFB1B8D3}"/>
          </ac:spMkLst>
        </pc:spChg>
        <pc:spChg chg="add del">
          <ac:chgData name="Peiyang Song" userId="fac7db2ae66a3898" providerId="LiveId" clId="{D78FFFF7-E4ED-4163-8AE4-FED54706C7BC}" dt="2022-11-24T22:26:28.696" v="6001" actId="26606"/>
          <ac:spMkLst>
            <pc:docMk/>
            <pc:sldMk cId="3455093854" sldId="277"/>
            <ac:spMk id="35" creationId="{6EEE10D8-DC54-24A5-1D5B-FD3C34E4880C}"/>
          </ac:spMkLst>
        </pc:spChg>
        <pc:spChg chg="add del">
          <ac:chgData name="Peiyang Song" userId="fac7db2ae66a3898" providerId="LiveId" clId="{D78FFFF7-E4ED-4163-8AE4-FED54706C7BC}" dt="2022-11-24T22:26:28.696" v="6001" actId="26606"/>
          <ac:spMkLst>
            <pc:docMk/>
            <pc:sldMk cId="3455093854" sldId="277"/>
            <ac:spMk id="36" creationId="{AD8BA040-CB57-96AE-991D-6DE4777A8467}"/>
          </ac:spMkLst>
        </pc:spChg>
        <pc:spChg chg="add del mod">
          <ac:chgData name="Peiyang Song" userId="fac7db2ae66a3898" providerId="LiveId" clId="{D78FFFF7-E4ED-4163-8AE4-FED54706C7BC}" dt="2022-11-24T22:26:30.713" v="6005" actId="26606"/>
          <ac:spMkLst>
            <pc:docMk/>
            <pc:sldMk cId="3455093854" sldId="277"/>
            <ac:spMk id="37" creationId="{D1FDAE2D-594B-A022-03BC-94F8259FDEE2}"/>
          </ac:spMkLst>
        </pc:spChg>
        <pc:spChg chg="add del mod">
          <ac:chgData name="Peiyang Song" userId="fac7db2ae66a3898" providerId="LiveId" clId="{D78FFFF7-E4ED-4163-8AE4-FED54706C7BC}" dt="2022-11-24T22:26:29.233" v="6003" actId="26606"/>
          <ac:spMkLst>
            <pc:docMk/>
            <pc:sldMk cId="3455093854" sldId="277"/>
            <ac:spMk id="38" creationId="{BDC36AAF-AC24-9E2F-DBC6-56549038B309}"/>
          </ac:spMkLst>
        </pc:spChg>
        <pc:spChg chg="add del mod">
          <ac:chgData name="Peiyang Song" userId="fac7db2ae66a3898" providerId="LiveId" clId="{D78FFFF7-E4ED-4163-8AE4-FED54706C7BC}" dt="2022-11-24T22:26:29.233" v="6003" actId="26606"/>
          <ac:spMkLst>
            <pc:docMk/>
            <pc:sldMk cId="3455093854" sldId="277"/>
            <ac:spMk id="39" creationId="{F3B90CEE-727D-9654-2F5A-F6E518F7E102}"/>
          </ac:spMkLst>
        </pc:spChg>
        <pc:spChg chg="add del mod">
          <ac:chgData name="Peiyang Song" userId="fac7db2ae66a3898" providerId="LiveId" clId="{D78FFFF7-E4ED-4163-8AE4-FED54706C7BC}" dt="2022-11-24T22:26:29.233" v="6003" actId="26606"/>
          <ac:spMkLst>
            <pc:docMk/>
            <pc:sldMk cId="3455093854" sldId="277"/>
            <ac:spMk id="40" creationId="{30688EDD-C8DF-BDC1-87CD-4B5E5642215C}"/>
          </ac:spMkLst>
        </pc:spChg>
        <pc:spChg chg="add del mod">
          <ac:chgData name="Peiyang Song" userId="fac7db2ae66a3898" providerId="LiveId" clId="{D78FFFF7-E4ED-4163-8AE4-FED54706C7BC}" dt="2022-11-24T22:26:29.233" v="6003" actId="26606"/>
          <ac:spMkLst>
            <pc:docMk/>
            <pc:sldMk cId="3455093854" sldId="277"/>
            <ac:spMk id="41" creationId="{40659328-928C-B96D-978C-0722EFB1B8D3}"/>
          </ac:spMkLst>
        </pc:spChg>
        <pc:spChg chg="add del mod">
          <ac:chgData name="Peiyang Song" userId="fac7db2ae66a3898" providerId="LiveId" clId="{D78FFFF7-E4ED-4163-8AE4-FED54706C7BC}" dt="2022-11-24T22:26:30.713" v="6005" actId="26606"/>
          <ac:spMkLst>
            <pc:docMk/>
            <pc:sldMk cId="3455093854" sldId="277"/>
            <ac:spMk id="43" creationId="{C62E9205-2705-F100-AB72-AC7B48C862D5}"/>
          </ac:spMkLst>
        </pc:spChg>
        <pc:spChg chg="add del mod">
          <ac:chgData name="Peiyang Song" userId="fac7db2ae66a3898" providerId="LiveId" clId="{D78FFFF7-E4ED-4163-8AE4-FED54706C7BC}" dt="2022-11-24T22:26:30.713" v="6005" actId="26606"/>
          <ac:spMkLst>
            <pc:docMk/>
            <pc:sldMk cId="3455093854" sldId="277"/>
            <ac:spMk id="44" creationId="{33B03BB3-48C7-3A20-073E-571179CBF0F3}"/>
          </ac:spMkLst>
        </pc:spChg>
        <pc:spChg chg="add del mod">
          <ac:chgData name="Peiyang Song" userId="fac7db2ae66a3898" providerId="LiveId" clId="{D78FFFF7-E4ED-4163-8AE4-FED54706C7BC}" dt="2022-11-24T22:26:30.713" v="6005" actId="26606"/>
          <ac:spMkLst>
            <pc:docMk/>
            <pc:sldMk cId="3455093854" sldId="277"/>
            <ac:spMk id="45" creationId="{4DCF9A38-B25B-7FD7-D193-A044F2ACFB74}"/>
          </ac:spMkLst>
        </pc:spChg>
        <pc:spChg chg="add del mod">
          <ac:chgData name="Peiyang Song" userId="fac7db2ae66a3898" providerId="LiveId" clId="{D78FFFF7-E4ED-4163-8AE4-FED54706C7BC}" dt="2022-11-24T22:26:30.713" v="6005" actId="26606"/>
          <ac:spMkLst>
            <pc:docMk/>
            <pc:sldMk cId="3455093854" sldId="277"/>
            <ac:spMk id="46" creationId="{B7C2319F-72DB-307B-BC1B-B4EC11745925}"/>
          </ac:spMkLst>
        </pc:spChg>
        <pc:spChg chg="add del mod">
          <ac:chgData name="Peiyang Song" userId="fac7db2ae66a3898" providerId="LiveId" clId="{D78FFFF7-E4ED-4163-8AE4-FED54706C7BC}" dt="2022-11-24T22:26:30.713" v="6005" actId="26606"/>
          <ac:spMkLst>
            <pc:docMk/>
            <pc:sldMk cId="3455093854" sldId="277"/>
            <ac:spMk id="47" creationId="{AB1113A4-0644-FB0F-F0B9-6AD33CB6416E}"/>
          </ac:spMkLst>
        </pc:spChg>
        <pc:spChg chg="add del mod">
          <ac:chgData name="Peiyang Song" userId="fac7db2ae66a3898" providerId="LiveId" clId="{D78FFFF7-E4ED-4163-8AE4-FED54706C7BC}" dt="2022-11-24T22:26:30.713" v="6005" actId="26606"/>
          <ac:spMkLst>
            <pc:docMk/>
            <pc:sldMk cId="3455093854" sldId="277"/>
            <ac:spMk id="48" creationId="{32D154FD-BAEC-B95D-A72A-333B69AF0C94}"/>
          </ac:spMkLst>
        </pc:spChg>
        <pc:spChg chg="add del mod">
          <ac:chgData name="Peiyang Song" userId="fac7db2ae66a3898" providerId="LiveId" clId="{D78FFFF7-E4ED-4163-8AE4-FED54706C7BC}" dt="2022-11-24T22:26:30.713" v="6005" actId="26606"/>
          <ac:spMkLst>
            <pc:docMk/>
            <pc:sldMk cId="3455093854" sldId="277"/>
            <ac:spMk id="49" creationId="{F98F4A9E-2043-D83F-626A-98779AAFA569}"/>
          </ac:spMkLst>
        </pc:spChg>
        <pc:spChg chg="add del mod">
          <ac:chgData name="Peiyang Song" userId="fac7db2ae66a3898" providerId="LiveId" clId="{D78FFFF7-E4ED-4163-8AE4-FED54706C7BC}" dt="2022-11-24T22:26:30.713" v="6005" actId="26606"/>
          <ac:spMkLst>
            <pc:docMk/>
            <pc:sldMk cId="3455093854" sldId="277"/>
            <ac:spMk id="50" creationId="{D78A9354-6C2C-F2AD-B080-2C5BE49E414D}"/>
          </ac:spMkLst>
        </pc:spChg>
        <pc:spChg chg="add del mod">
          <ac:chgData name="Peiyang Song" userId="fac7db2ae66a3898" providerId="LiveId" clId="{D78FFFF7-E4ED-4163-8AE4-FED54706C7BC}" dt="2022-11-24T22:26:30.713" v="6005" actId="26606"/>
          <ac:spMkLst>
            <pc:docMk/>
            <pc:sldMk cId="3455093854" sldId="277"/>
            <ac:spMk id="51" creationId="{99F429DD-7DA6-1A17-DAEA-C00A9334597C}"/>
          </ac:spMkLst>
        </pc:spChg>
        <pc:spChg chg="add del mod">
          <ac:chgData name="Peiyang Song" userId="fac7db2ae66a3898" providerId="LiveId" clId="{D78FFFF7-E4ED-4163-8AE4-FED54706C7BC}" dt="2022-11-24T22:26:30.713" v="6005" actId="26606"/>
          <ac:spMkLst>
            <pc:docMk/>
            <pc:sldMk cId="3455093854" sldId="277"/>
            <ac:spMk id="52" creationId="{FD626874-4334-F8DD-1AF4-D449D14389DC}"/>
          </ac:spMkLst>
        </pc:spChg>
        <pc:spChg chg="add del mod">
          <ac:chgData name="Peiyang Song" userId="fac7db2ae66a3898" providerId="LiveId" clId="{D78FFFF7-E4ED-4163-8AE4-FED54706C7BC}" dt="2022-11-24T22:26:30.713" v="6005" actId="26606"/>
          <ac:spMkLst>
            <pc:docMk/>
            <pc:sldMk cId="3455093854" sldId="277"/>
            <ac:spMk id="53" creationId="{E6ED6163-827C-ACB7-ABE6-CF658B4CA251}"/>
          </ac:spMkLst>
        </pc:spChg>
        <pc:spChg chg="add del mod">
          <ac:chgData name="Peiyang Song" userId="fac7db2ae66a3898" providerId="LiveId" clId="{D78FFFF7-E4ED-4163-8AE4-FED54706C7BC}" dt="2022-11-24T22:26:30.713" v="6005" actId="26606"/>
          <ac:spMkLst>
            <pc:docMk/>
            <pc:sldMk cId="3455093854" sldId="277"/>
            <ac:spMk id="54" creationId="{7AA36CD2-6901-FD53-A60E-A8289D168E52}"/>
          </ac:spMkLst>
        </pc:spChg>
        <pc:spChg chg="add del mod">
          <ac:chgData name="Peiyang Song" userId="fac7db2ae66a3898" providerId="LiveId" clId="{D78FFFF7-E4ED-4163-8AE4-FED54706C7BC}" dt="2022-11-24T22:26:30.713" v="6005" actId="26606"/>
          <ac:spMkLst>
            <pc:docMk/>
            <pc:sldMk cId="3455093854" sldId="277"/>
            <ac:spMk id="55" creationId="{6FE3F310-88C9-AD47-937D-7B55A594D58A}"/>
          </ac:spMkLst>
        </pc:spChg>
        <pc:spChg chg="add del mod">
          <ac:chgData name="Peiyang Song" userId="fac7db2ae66a3898" providerId="LiveId" clId="{D78FFFF7-E4ED-4163-8AE4-FED54706C7BC}" dt="2022-11-24T22:26:30.713" v="6005" actId="26606"/>
          <ac:spMkLst>
            <pc:docMk/>
            <pc:sldMk cId="3455093854" sldId="277"/>
            <ac:spMk id="56" creationId="{ABDEE99C-373E-810A-200B-FE9682370339}"/>
          </ac:spMkLst>
        </pc:spChg>
        <pc:spChg chg="add del mod">
          <ac:chgData name="Peiyang Song" userId="fac7db2ae66a3898" providerId="LiveId" clId="{D78FFFF7-E4ED-4163-8AE4-FED54706C7BC}" dt="2022-11-24T22:26:30.713" v="6005" actId="26606"/>
          <ac:spMkLst>
            <pc:docMk/>
            <pc:sldMk cId="3455093854" sldId="277"/>
            <ac:spMk id="57" creationId="{DF1C2D03-6D94-3287-5599-0A5B312E70F1}"/>
          </ac:spMkLst>
        </pc:spChg>
        <pc:spChg chg="add del mod">
          <ac:chgData name="Peiyang Song" userId="fac7db2ae66a3898" providerId="LiveId" clId="{D78FFFF7-E4ED-4163-8AE4-FED54706C7BC}" dt="2022-11-24T22:26:30.713" v="6005" actId="26606"/>
          <ac:spMkLst>
            <pc:docMk/>
            <pc:sldMk cId="3455093854" sldId="277"/>
            <ac:spMk id="58" creationId="{5E306F56-D334-CC8D-E762-9752DD68366A}"/>
          </ac:spMkLst>
        </pc:spChg>
        <pc:spChg chg="add del mod">
          <ac:chgData name="Peiyang Song" userId="fac7db2ae66a3898" providerId="LiveId" clId="{D78FFFF7-E4ED-4163-8AE4-FED54706C7BC}" dt="2022-11-24T22:26:30.713" v="6005" actId="26606"/>
          <ac:spMkLst>
            <pc:docMk/>
            <pc:sldMk cId="3455093854" sldId="277"/>
            <ac:spMk id="59" creationId="{B7AEEAA9-B671-6998-C3CB-7509007B4233}"/>
          </ac:spMkLst>
        </pc:spChg>
        <pc:spChg chg="add del mod">
          <ac:chgData name="Peiyang Song" userId="fac7db2ae66a3898" providerId="LiveId" clId="{D78FFFF7-E4ED-4163-8AE4-FED54706C7BC}" dt="2022-11-24T22:26:30.713" v="6005" actId="26606"/>
          <ac:spMkLst>
            <pc:docMk/>
            <pc:sldMk cId="3455093854" sldId="277"/>
            <ac:spMk id="60" creationId="{F6764868-95F8-7AA9-BCD8-01074042AF40}"/>
          </ac:spMkLst>
        </pc:spChg>
        <pc:spChg chg="add del mod">
          <ac:chgData name="Peiyang Song" userId="fac7db2ae66a3898" providerId="LiveId" clId="{D78FFFF7-E4ED-4163-8AE4-FED54706C7BC}" dt="2022-11-24T22:26:30.713" v="6005" actId="26606"/>
          <ac:spMkLst>
            <pc:docMk/>
            <pc:sldMk cId="3455093854" sldId="277"/>
            <ac:spMk id="61" creationId="{9F6E22C9-1B9F-2FCD-68AB-DE342B6608AF}"/>
          </ac:spMkLst>
        </pc:spChg>
        <pc:spChg chg="add del mod">
          <ac:chgData name="Peiyang Song" userId="fac7db2ae66a3898" providerId="LiveId" clId="{D78FFFF7-E4ED-4163-8AE4-FED54706C7BC}" dt="2022-11-24T22:26:30.713" v="6005" actId="26606"/>
          <ac:spMkLst>
            <pc:docMk/>
            <pc:sldMk cId="3455093854" sldId="277"/>
            <ac:spMk id="62" creationId="{FA72E571-D706-C37B-8870-1852A89072CF}"/>
          </ac:spMkLst>
        </pc:spChg>
        <pc:spChg chg="add del mod">
          <ac:chgData name="Peiyang Song" userId="fac7db2ae66a3898" providerId="LiveId" clId="{D78FFFF7-E4ED-4163-8AE4-FED54706C7BC}" dt="2022-11-24T22:26:30.713" v="6005" actId="26606"/>
          <ac:spMkLst>
            <pc:docMk/>
            <pc:sldMk cId="3455093854" sldId="277"/>
            <ac:spMk id="63" creationId="{5891C46B-1B8F-829F-8DEC-C7225529BF00}"/>
          </ac:spMkLst>
        </pc:spChg>
        <pc:spChg chg="add del mod">
          <ac:chgData name="Peiyang Song" userId="fac7db2ae66a3898" providerId="LiveId" clId="{D78FFFF7-E4ED-4163-8AE4-FED54706C7BC}" dt="2022-11-24T22:26:33.173" v="6007" actId="26606"/>
          <ac:spMkLst>
            <pc:docMk/>
            <pc:sldMk cId="3455093854" sldId="277"/>
            <ac:spMk id="65" creationId="{9A54C803-00D6-19D1-EF96-43A28AFC7546}"/>
          </ac:spMkLst>
        </pc:spChg>
        <pc:spChg chg="add del mod">
          <ac:chgData name="Peiyang Song" userId="fac7db2ae66a3898" providerId="LiveId" clId="{D78FFFF7-E4ED-4163-8AE4-FED54706C7BC}" dt="2022-11-24T22:26:33.173" v="6007" actId="26606"/>
          <ac:spMkLst>
            <pc:docMk/>
            <pc:sldMk cId="3455093854" sldId="277"/>
            <ac:spMk id="66" creationId="{BDDFC822-17F3-0FA8-A70E-8AC734F5612E}"/>
          </ac:spMkLst>
        </pc:spChg>
        <pc:spChg chg="add del mod">
          <ac:chgData name="Peiyang Song" userId="fac7db2ae66a3898" providerId="LiveId" clId="{D78FFFF7-E4ED-4163-8AE4-FED54706C7BC}" dt="2022-11-24T22:26:33.173" v="6007" actId="26606"/>
          <ac:spMkLst>
            <pc:docMk/>
            <pc:sldMk cId="3455093854" sldId="277"/>
            <ac:spMk id="67" creationId="{FA794866-C3EB-5120-4DA3-568BCC493F9B}"/>
          </ac:spMkLst>
        </pc:spChg>
        <pc:spChg chg="add del mod">
          <ac:chgData name="Peiyang Song" userId="fac7db2ae66a3898" providerId="LiveId" clId="{D78FFFF7-E4ED-4163-8AE4-FED54706C7BC}" dt="2022-11-24T22:26:33.173" v="6007" actId="26606"/>
          <ac:spMkLst>
            <pc:docMk/>
            <pc:sldMk cId="3455093854" sldId="277"/>
            <ac:spMk id="68" creationId="{8E50B447-E794-ACD7-1B55-D121E83E67D7}"/>
          </ac:spMkLst>
        </pc:spChg>
        <pc:spChg chg="add del mod">
          <ac:chgData name="Peiyang Song" userId="fac7db2ae66a3898" providerId="LiveId" clId="{D78FFFF7-E4ED-4163-8AE4-FED54706C7BC}" dt="2022-11-24T22:26:33.173" v="6007" actId="26606"/>
          <ac:spMkLst>
            <pc:docMk/>
            <pc:sldMk cId="3455093854" sldId="277"/>
            <ac:spMk id="69" creationId="{3EE1C347-F375-96EF-7258-86BA0A893B04}"/>
          </ac:spMkLst>
        </pc:spChg>
        <pc:spChg chg="add del mod">
          <ac:chgData name="Peiyang Song" userId="fac7db2ae66a3898" providerId="LiveId" clId="{D78FFFF7-E4ED-4163-8AE4-FED54706C7BC}" dt="2022-11-24T22:26:33.173" v="6007" actId="26606"/>
          <ac:spMkLst>
            <pc:docMk/>
            <pc:sldMk cId="3455093854" sldId="277"/>
            <ac:spMk id="70" creationId="{967725D1-98B5-29C0-C560-1F44A73A667D}"/>
          </ac:spMkLst>
        </pc:spChg>
        <pc:spChg chg="add del mod">
          <ac:chgData name="Peiyang Song" userId="fac7db2ae66a3898" providerId="LiveId" clId="{D78FFFF7-E4ED-4163-8AE4-FED54706C7BC}" dt="2022-11-24T22:26:33.173" v="6007" actId="26606"/>
          <ac:spMkLst>
            <pc:docMk/>
            <pc:sldMk cId="3455093854" sldId="277"/>
            <ac:spMk id="71" creationId="{1E2354E0-74C9-7915-3628-D7EA463FED43}"/>
          </ac:spMkLst>
        </pc:spChg>
        <pc:spChg chg="add del mod">
          <ac:chgData name="Peiyang Song" userId="fac7db2ae66a3898" providerId="LiveId" clId="{D78FFFF7-E4ED-4163-8AE4-FED54706C7BC}" dt="2022-11-24T22:26:33.173" v="6007" actId="26606"/>
          <ac:spMkLst>
            <pc:docMk/>
            <pc:sldMk cId="3455093854" sldId="277"/>
            <ac:spMk id="72" creationId="{98FE503A-FD70-B542-4448-3A087A34323B}"/>
          </ac:spMkLst>
        </pc:spChg>
        <pc:spChg chg="add del mod">
          <ac:chgData name="Peiyang Song" userId="fac7db2ae66a3898" providerId="LiveId" clId="{D78FFFF7-E4ED-4163-8AE4-FED54706C7BC}" dt="2022-11-24T22:26:33.173" v="6007" actId="26606"/>
          <ac:spMkLst>
            <pc:docMk/>
            <pc:sldMk cId="3455093854" sldId="277"/>
            <ac:spMk id="73" creationId="{B7C82A61-9BB1-E898-F043-D9D65723673F}"/>
          </ac:spMkLst>
        </pc:spChg>
        <pc:spChg chg="add del mod">
          <ac:chgData name="Peiyang Song" userId="fac7db2ae66a3898" providerId="LiveId" clId="{D78FFFF7-E4ED-4163-8AE4-FED54706C7BC}" dt="2022-11-24T22:26:33.173" v="6007" actId="26606"/>
          <ac:spMkLst>
            <pc:docMk/>
            <pc:sldMk cId="3455093854" sldId="277"/>
            <ac:spMk id="74" creationId="{E68514EF-D87B-3FE8-B35F-085C4928A8DE}"/>
          </ac:spMkLst>
        </pc:spChg>
        <pc:spChg chg="add mod">
          <ac:chgData name="Peiyang Song" userId="fac7db2ae66a3898" providerId="LiveId" clId="{D78FFFF7-E4ED-4163-8AE4-FED54706C7BC}" dt="2022-11-24T22:49:45.401" v="6724" actId="207"/>
          <ac:spMkLst>
            <pc:docMk/>
            <pc:sldMk cId="3455093854" sldId="277"/>
            <ac:spMk id="75" creationId="{0C269564-6F38-5AF2-870D-625432C9E448}"/>
          </ac:spMkLst>
        </pc:spChg>
        <pc:spChg chg="add mod">
          <ac:chgData name="Peiyang Song" userId="fac7db2ae66a3898" providerId="LiveId" clId="{D78FFFF7-E4ED-4163-8AE4-FED54706C7BC}" dt="2022-11-24T22:50:06.254" v="6726" actId="207"/>
          <ac:spMkLst>
            <pc:docMk/>
            <pc:sldMk cId="3455093854" sldId="277"/>
            <ac:spMk id="76" creationId="{52B1CB5D-9A5F-D7B8-2AC7-7B7F0346880E}"/>
          </ac:spMkLst>
        </pc:spChg>
        <pc:spChg chg="add del mod">
          <ac:chgData name="Peiyang Song" userId="fac7db2ae66a3898" providerId="LiveId" clId="{D78FFFF7-E4ED-4163-8AE4-FED54706C7BC}" dt="2022-11-24T22:32:27.418" v="6133" actId="478"/>
          <ac:spMkLst>
            <pc:docMk/>
            <pc:sldMk cId="3455093854" sldId="277"/>
            <ac:spMk id="78" creationId="{82740BD3-C61D-5A26-B5FC-61E91100A018}"/>
          </ac:spMkLst>
        </pc:spChg>
        <pc:spChg chg="add del">
          <ac:chgData name="Peiyang Song" userId="fac7db2ae66a3898" providerId="LiveId" clId="{D78FFFF7-E4ED-4163-8AE4-FED54706C7BC}" dt="2022-11-24T22:33:47.071" v="6144" actId="478"/>
          <ac:spMkLst>
            <pc:docMk/>
            <pc:sldMk cId="3455093854" sldId="277"/>
            <ac:spMk id="79" creationId="{19C144E8-8219-54AA-EEEE-06404C2F9168}"/>
          </ac:spMkLst>
        </pc:spChg>
        <pc:spChg chg="add mod">
          <ac:chgData name="Peiyang Song" userId="fac7db2ae66a3898" providerId="LiveId" clId="{D78FFFF7-E4ED-4163-8AE4-FED54706C7BC}" dt="2022-11-24T22:49:49.495" v="6725" actId="207"/>
          <ac:spMkLst>
            <pc:docMk/>
            <pc:sldMk cId="3455093854" sldId="277"/>
            <ac:spMk id="80" creationId="{417EB232-24DD-FB44-D4AA-C2DE0C1348AF}"/>
          </ac:spMkLst>
        </pc:spChg>
        <pc:picChg chg="add mod ord">
          <ac:chgData name="Peiyang Song" userId="fac7db2ae66a3898" providerId="LiveId" clId="{D78FFFF7-E4ED-4163-8AE4-FED54706C7BC}" dt="2022-11-24T22:33:03.625" v="6138" actId="1076"/>
          <ac:picMkLst>
            <pc:docMk/>
            <pc:sldMk cId="3455093854" sldId="277"/>
            <ac:picMk id="7" creationId="{FD32BA5C-F98B-3B44-02AA-C946956C0922}"/>
          </ac:picMkLst>
        </pc:picChg>
        <pc:picChg chg="add mod ord">
          <ac:chgData name="Peiyang Song" userId="fac7db2ae66a3898" providerId="LiveId" clId="{D78FFFF7-E4ED-4163-8AE4-FED54706C7BC}" dt="2022-11-24T22:27:10.734" v="6013" actId="1076"/>
          <ac:picMkLst>
            <pc:docMk/>
            <pc:sldMk cId="3455093854" sldId="277"/>
            <ac:picMk id="8" creationId="{BEA20571-76DE-055D-3F0D-2B3A0825454A}"/>
          </ac:picMkLst>
        </pc:picChg>
        <pc:picChg chg="add mod">
          <ac:chgData name="Peiyang Song" userId="fac7db2ae66a3898" providerId="LiveId" clId="{D78FFFF7-E4ED-4163-8AE4-FED54706C7BC}" dt="2022-11-24T22:38:25.399" v="6201" actId="1076"/>
          <ac:picMkLst>
            <pc:docMk/>
            <pc:sldMk cId="3455093854" sldId="277"/>
            <ac:picMk id="81" creationId="{2A54855C-EC56-59D0-C1CD-20B5368979C9}"/>
          </ac:picMkLst>
        </pc:picChg>
        <pc:cxnChg chg="add del mod">
          <ac:chgData name="Peiyang Song" userId="fac7db2ae66a3898" providerId="LiveId" clId="{D78FFFF7-E4ED-4163-8AE4-FED54706C7BC}" dt="2022-11-24T22:31:55.451" v="6124" actId="478"/>
          <ac:cxnSpMkLst>
            <pc:docMk/>
            <pc:sldMk cId="3455093854" sldId="277"/>
            <ac:cxnSpMk id="42" creationId="{58EE282A-59C5-3CF9-33BD-88FBE1226452}"/>
          </ac:cxnSpMkLst>
        </pc:cxnChg>
      </pc:sldChg>
      <pc:sldChg chg="addSp delSp modSp new mod modNotesTx">
        <pc:chgData name="Peiyang Song" userId="fac7db2ae66a3898" providerId="LiveId" clId="{D78FFFF7-E4ED-4163-8AE4-FED54706C7BC}" dt="2022-11-24T23:33:50.894" v="7751" actId="20577"/>
        <pc:sldMkLst>
          <pc:docMk/>
          <pc:sldMk cId="1763433269" sldId="278"/>
        </pc:sldMkLst>
        <pc:spChg chg="mod">
          <ac:chgData name="Peiyang Song" userId="fac7db2ae66a3898" providerId="LiveId" clId="{D78FFFF7-E4ED-4163-8AE4-FED54706C7BC}" dt="2022-11-24T23:27:04.803" v="7476" actId="20577"/>
          <ac:spMkLst>
            <pc:docMk/>
            <pc:sldMk cId="1763433269" sldId="278"/>
            <ac:spMk id="2" creationId="{0654006F-AA2C-253F-C34C-79F1E5460643}"/>
          </ac:spMkLst>
        </pc:spChg>
        <pc:spChg chg="del">
          <ac:chgData name="Peiyang Song" userId="fac7db2ae66a3898" providerId="LiveId" clId="{D78FFFF7-E4ED-4163-8AE4-FED54706C7BC}" dt="2022-11-24T22:48:03.295" v="6712" actId="478"/>
          <ac:spMkLst>
            <pc:docMk/>
            <pc:sldMk cId="1763433269" sldId="278"/>
            <ac:spMk id="3" creationId="{F57AEA1B-03CA-BB13-64D6-9F9C81AED46D}"/>
          </ac:spMkLst>
        </pc:spChg>
        <pc:spChg chg="mod">
          <ac:chgData name="Peiyang Song" userId="fac7db2ae66a3898" providerId="LiveId" clId="{D78FFFF7-E4ED-4163-8AE4-FED54706C7BC}" dt="2022-11-24T23:16:22.934" v="7320" actId="20577"/>
          <ac:spMkLst>
            <pc:docMk/>
            <pc:sldMk cId="1763433269" sldId="278"/>
            <ac:spMk id="5" creationId="{24ED1406-E34F-2BBE-0FC3-1AE530EF70DC}"/>
          </ac:spMkLst>
        </pc:spChg>
        <pc:spChg chg="del">
          <ac:chgData name="Peiyang Song" userId="fac7db2ae66a3898" providerId="LiveId" clId="{D78FFFF7-E4ED-4163-8AE4-FED54706C7BC}" dt="2022-11-24T22:48:03.295" v="6712" actId="478"/>
          <ac:spMkLst>
            <pc:docMk/>
            <pc:sldMk cId="1763433269" sldId="278"/>
            <ac:spMk id="7" creationId="{BE9E783E-B40F-DDFC-C90C-2DE621C26208}"/>
          </ac:spMkLst>
        </pc:spChg>
        <pc:spChg chg="del">
          <ac:chgData name="Peiyang Song" userId="fac7db2ae66a3898" providerId="LiveId" clId="{D78FFFF7-E4ED-4163-8AE4-FED54706C7BC}" dt="2022-11-24T22:48:03.295" v="6712" actId="478"/>
          <ac:spMkLst>
            <pc:docMk/>
            <pc:sldMk cId="1763433269" sldId="278"/>
            <ac:spMk id="8" creationId="{741E9302-97C2-8C19-7CC0-F3C2C87DD9A5}"/>
          </ac:spMkLst>
        </pc:spChg>
        <pc:spChg chg="del">
          <ac:chgData name="Peiyang Song" userId="fac7db2ae66a3898" providerId="LiveId" clId="{D78FFFF7-E4ED-4163-8AE4-FED54706C7BC}" dt="2022-11-24T22:48:03.295" v="6712" actId="478"/>
          <ac:spMkLst>
            <pc:docMk/>
            <pc:sldMk cId="1763433269" sldId="278"/>
            <ac:spMk id="9" creationId="{E18E2403-340F-1C75-F42E-410AB6B3185B}"/>
          </ac:spMkLst>
        </pc:spChg>
        <pc:spChg chg="add mod">
          <ac:chgData name="Peiyang Song" userId="fac7db2ae66a3898" providerId="LiveId" clId="{D78FFFF7-E4ED-4163-8AE4-FED54706C7BC}" dt="2022-11-24T23:33:01.876" v="7663" actId="403"/>
          <ac:spMkLst>
            <pc:docMk/>
            <pc:sldMk cId="1763433269" sldId="278"/>
            <ac:spMk id="12" creationId="{93CEC973-56D2-3BCD-9D37-44BDF6252F93}"/>
          </ac:spMkLst>
        </pc:spChg>
        <pc:spChg chg="add del mod">
          <ac:chgData name="Peiyang Song" userId="fac7db2ae66a3898" providerId="LiveId" clId="{D78FFFF7-E4ED-4163-8AE4-FED54706C7BC}" dt="2022-11-24T23:23:13.893" v="7436"/>
          <ac:spMkLst>
            <pc:docMk/>
            <pc:sldMk cId="1763433269" sldId="278"/>
            <ac:spMk id="31" creationId="{F8DEC283-B3CC-31C3-3B74-741CE7C06B2E}"/>
          </ac:spMkLst>
        </pc:spChg>
        <pc:spChg chg="add del mod">
          <ac:chgData name="Peiyang Song" userId="fac7db2ae66a3898" providerId="LiveId" clId="{D78FFFF7-E4ED-4163-8AE4-FED54706C7BC}" dt="2022-11-24T23:26:57.260" v="7463"/>
          <ac:spMkLst>
            <pc:docMk/>
            <pc:sldMk cId="1763433269" sldId="278"/>
            <ac:spMk id="32" creationId="{6E6ED54E-A4A3-A90E-74AA-9B9C06E7D2B0}"/>
          </ac:spMkLst>
        </pc:spChg>
        <pc:spChg chg="add mod">
          <ac:chgData name="Peiyang Song" userId="fac7db2ae66a3898" providerId="LiveId" clId="{D78FFFF7-E4ED-4163-8AE4-FED54706C7BC}" dt="2022-11-24T23:32:06.009" v="7639" actId="20577"/>
          <ac:spMkLst>
            <pc:docMk/>
            <pc:sldMk cId="1763433269" sldId="278"/>
            <ac:spMk id="33" creationId="{78D33941-5217-C827-2B7C-F24F15B0E58E}"/>
          </ac:spMkLst>
        </pc:spChg>
        <pc:picChg chg="add mod">
          <ac:chgData name="Peiyang Song" userId="fac7db2ae66a3898" providerId="LiveId" clId="{D78FFFF7-E4ED-4163-8AE4-FED54706C7BC}" dt="2022-11-24T23:29:15.318" v="7502" actId="1076"/>
          <ac:picMkLst>
            <pc:docMk/>
            <pc:sldMk cId="1763433269" sldId="278"/>
            <ac:picMk id="11" creationId="{6CD4EA06-B6CE-0DC4-B858-714B027D434B}"/>
          </ac:picMkLst>
        </pc:picChg>
        <pc:picChg chg="add mod">
          <ac:chgData name="Peiyang Song" userId="fac7db2ae66a3898" providerId="LiveId" clId="{D78FFFF7-E4ED-4163-8AE4-FED54706C7BC}" dt="2022-11-24T23:33:14.051" v="7673" actId="1036"/>
          <ac:picMkLst>
            <pc:docMk/>
            <pc:sldMk cId="1763433269" sldId="278"/>
            <ac:picMk id="14" creationId="{7459A3D4-F4D2-1D4C-093A-40C62AF74063}"/>
          </ac:picMkLst>
        </pc:picChg>
        <pc:picChg chg="add mod">
          <ac:chgData name="Peiyang Song" userId="fac7db2ae66a3898" providerId="LiveId" clId="{D78FFFF7-E4ED-4163-8AE4-FED54706C7BC}" dt="2022-11-24T23:33:18.116" v="7676" actId="1036"/>
          <ac:picMkLst>
            <pc:docMk/>
            <pc:sldMk cId="1763433269" sldId="278"/>
            <ac:picMk id="16" creationId="{02BE1FF2-C198-655D-FF3A-9730EA2F003C}"/>
          </ac:picMkLst>
        </pc:picChg>
        <pc:picChg chg="add mod">
          <ac:chgData name="Peiyang Song" userId="fac7db2ae66a3898" providerId="LiveId" clId="{D78FFFF7-E4ED-4163-8AE4-FED54706C7BC}" dt="2022-11-24T23:33:18.116" v="7676" actId="1036"/>
          <ac:picMkLst>
            <pc:docMk/>
            <pc:sldMk cId="1763433269" sldId="278"/>
            <ac:picMk id="18" creationId="{D9229CCB-00CB-A250-7B8D-A31E693500E1}"/>
          </ac:picMkLst>
        </pc:picChg>
        <pc:picChg chg="add mod">
          <ac:chgData name="Peiyang Song" userId="fac7db2ae66a3898" providerId="LiveId" clId="{D78FFFF7-E4ED-4163-8AE4-FED54706C7BC}" dt="2022-11-24T23:33:18.116" v="7676" actId="1036"/>
          <ac:picMkLst>
            <pc:docMk/>
            <pc:sldMk cId="1763433269" sldId="278"/>
            <ac:picMk id="20" creationId="{F23085B6-4D73-A3BF-9DB1-A40A13514C7B}"/>
          </ac:picMkLst>
        </pc:picChg>
        <pc:picChg chg="add mod">
          <ac:chgData name="Peiyang Song" userId="fac7db2ae66a3898" providerId="LiveId" clId="{D78FFFF7-E4ED-4163-8AE4-FED54706C7BC}" dt="2022-11-24T23:33:18.116" v="7676" actId="1036"/>
          <ac:picMkLst>
            <pc:docMk/>
            <pc:sldMk cId="1763433269" sldId="278"/>
            <ac:picMk id="22" creationId="{9B00499A-7443-9C7C-CE53-D047975B1392}"/>
          </ac:picMkLst>
        </pc:picChg>
        <pc:picChg chg="add mod">
          <ac:chgData name="Peiyang Song" userId="fac7db2ae66a3898" providerId="LiveId" clId="{D78FFFF7-E4ED-4163-8AE4-FED54706C7BC}" dt="2022-11-24T23:33:18.116" v="7676" actId="1036"/>
          <ac:picMkLst>
            <pc:docMk/>
            <pc:sldMk cId="1763433269" sldId="278"/>
            <ac:picMk id="24" creationId="{A91F4A4D-5122-C71D-296D-7F20F712F100}"/>
          </ac:picMkLst>
        </pc:picChg>
        <pc:picChg chg="add del mod">
          <ac:chgData name="Peiyang Song" userId="fac7db2ae66a3898" providerId="LiveId" clId="{D78FFFF7-E4ED-4163-8AE4-FED54706C7BC}" dt="2022-11-24T23:20:06.302" v="7367" actId="478"/>
          <ac:picMkLst>
            <pc:docMk/>
            <pc:sldMk cId="1763433269" sldId="278"/>
            <ac:picMk id="26" creationId="{BFA14802-BE6C-2612-367C-606713B6D3DB}"/>
          </ac:picMkLst>
        </pc:picChg>
        <pc:picChg chg="add del mod ord modCrop">
          <ac:chgData name="Peiyang Song" userId="fac7db2ae66a3898" providerId="LiveId" clId="{D78FFFF7-E4ED-4163-8AE4-FED54706C7BC}" dt="2022-11-24T23:20:07.541" v="7369" actId="478"/>
          <ac:picMkLst>
            <pc:docMk/>
            <pc:sldMk cId="1763433269" sldId="278"/>
            <ac:picMk id="28" creationId="{CC937D6A-4F44-5DB0-74E2-5DC89EAC004E}"/>
          </ac:picMkLst>
        </pc:picChg>
        <pc:picChg chg="add del mod">
          <ac:chgData name="Peiyang Song" userId="fac7db2ae66a3898" providerId="LiveId" clId="{D78FFFF7-E4ED-4163-8AE4-FED54706C7BC}" dt="2022-11-24T23:20:06.804" v="7368" actId="478"/>
          <ac:picMkLst>
            <pc:docMk/>
            <pc:sldMk cId="1763433269" sldId="278"/>
            <ac:picMk id="30" creationId="{5FEAD0E7-C1C0-E0C6-20C9-18FDD0E91D71}"/>
          </ac:picMkLst>
        </pc:picChg>
      </pc:sldChg>
      <pc:sldChg chg="addSp delSp modSp add del mod">
        <pc:chgData name="Peiyang Song" userId="fac7db2ae66a3898" providerId="LiveId" clId="{D78FFFF7-E4ED-4163-8AE4-FED54706C7BC}" dt="2022-11-24T23:25:36.490" v="7444" actId="47"/>
        <pc:sldMkLst>
          <pc:docMk/>
          <pc:sldMk cId="319585935" sldId="279"/>
        </pc:sldMkLst>
        <pc:spChg chg="del mod">
          <ac:chgData name="Peiyang Song" userId="fac7db2ae66a3898" providerId="LiveId" clId="{D78FFFF7-E4ED-4163-8AE4-FED54706C7BC}" dt="2022-11-24T23:24:49.710" v="7440" actId="478"/>
          <ac:spMkLst>
            <pc:docMk/>
            <pc:sldMk cId="319585935" sldId="279"/>
            <ac:spMk id="3" creationId="{7B943E7C-A74D-4CB3-844B-51917C88C95F}"/>
          </ac:spMkLst>
        </pc:spChg>
        <pc:spChg chg="add del mod">
          <ac:chgData name="Peiyang Song" userId="fac7db2ae66a3898" providerId="LiveId" clId="{D78FFFF7-E4ED-4163-8AE4-FED54706C7BC}" dt="2022-11-24T23:25:24.152" v="7443" actId="478"/>
          <ac:spMkLst>
            <pc:docMk/>
            <pc:sldMk cId="319585935" sldId="279"/>
            <ac:spMk id="7" creationId="{D0290C8D-9EBE-DCBE-4E48-FAF574FACF9C}"/>
          </ac:spMkLst>
        </pc:spChg>
        <pc:picChg chg="add del mod">
          <ac:chgData name="Peiyang Song" userId="fac7db2ae66a3898" providerId="LiveId" clId="{D78FFFF7-E4ED-4163-8AE4-FED54706C7BC}" dt="2022-11-24T23:25:24.152" v="7443" actId="478"/>
          <ac:picMkLst>
            <pc:docMk/>
            <pc:sldMk cId="319585935" sldId="279"/>
            <ac:picMk id="8" creationId="{82F556B8-C155-0CA8-A049-F6331A9D1E8E}"/>
          </ac:picMkLst>
        </pc:picChg>
        <pc:picChg chg="add del mod">
          <ac:chgData name="Peiyang Song" userId="fac7db2ae66a3898" providerId="LiveId" clId="{D78FFFF7-E4ED-4163-8AE4-FED54706C7BC}" dt="2022-11-24T23:25:24.152" v="7443" actId="478"/>
          <ac:picMkLst>
            <pc:docMk/>
            <pc:sldMk cId="319585935" sldId="279"/>
            <ac:picMk id="9" creationId="{F77A4F13-192A-1D6B-321F-0A2AC6FD4388}"/>
          </ac:picMkLst>
        </pc:picChg>
        <pc:picChg chg="add del mod">
          <ac:chgData name="Peiyang Song" userId="fac7db2ae66a3898" providerId="LiveId" clId="{D78FFFF7-E4ED-4163-8AE4-FED54706C7BC}" dt="2022-11-24T23:25:24.152" v="7443" actId="478"/>
          <ac:picMkLst>
            <pc:docMk/>
            <pc:sldMk cId="319585935" sldId="279"/>
            <ac:picMk id="10" creationId="{B4FE30D1-CCD6-B0F9-0EF6-BD426BE7EC8C}"/>
          </ac:picMkLst>
        </pc:picChg>
        <pc:picChg chg="add del mod">
          <ac:chgData name="Peiyang Song" userId="fac7db2ae66a3898" providerId="LiveId" clId="{D78FFFF7-E4ED-4163-8AE4-FED54706C7BC}" dt="2022-11-24T23:25:24.152" v="7443" actId="478"/>
          <ac:picMkLst>
            <pc:docMk/>
            <pc:sldMk cId="319585935" sldId="279"/>
            <ac:picMk id="11" creationId="{D5455C36-909E-4F30-888F-E97D28DEF52E}"/>
          </ac:picMkLst>
        </pc:picChg>
        <pc:picChg chg="add del mod">
          <ac:chgData name="Peiyang Song" userId="fac7db2ae66a3898" providerId="LiveId" clId="{D78FFFF7-E4ED-4163-8AE4-FED54706C7BC}" dt="2022-11-24T23:25:24.152" v="7443" actId="478"/>
          <ac:picMkLst>
            <pc:docMk/>
            <pc:sldMk cId="319585935" sldId="279"/>
            <ac:picMk id="12" creationId="{6E0B9094-C30C-9D2F-8180-886576FAA29C}"/>
          </ac:picMkLst>
        </pc:picChg>
        <pc:picChg chg="add del mod">
          <ac:chgData name="Peiyang Song" userId="fac7db2ae66a3898" providerId="LiveId" clId="{D78FFFF7-E4ED-4163-8AE4-FED54706C7BC}" dt="2022-11-24T23:25:24.152" v="7443" actId="478"/>
          <ac:picMkLst>
            <pc:docMk/>
            <pc:sldMk cId="319585935" sldId="279"/>
            <ac:picMk id="13" creationId="{F5867127-B887-C12D-5344-CE6DB0C00C8F}"/>
          </ac:picMkLst>
        </pc:picChg>
      </pc:sldChg>
      <pc:sldChg chg="addSp delSp modSp new mod modNotesTx">
        <pc:chgData name="Peiyang Song" userId="fac7db2ae66a3898" providerId="LiveId" clId="{D78FFFF7-E4ED-4163-8AE4-FED54706C7BC}" dt="2022-11-24T23:47:30.506" v="8470" actId="20577"/>
        <pc:sldMkLst>
          <pc:docMk/>
          <pc:sldMk cId="3299389855" sldId="279"/>
        </pc:sldMkLst>
        <pc:spChg chg="mod">
          <ac:chgData name="Peiyang Song" userId="fac7db2ae66a3898" providerId="LiveId" clId="{D78FFFF7-E4ED-4163-8AE4-FED54706C7BC}" dt="2022-11-24T23:40:39.786" v="7892" actId="1036"/>
          <ac:spMkLst>
            <pc:docMk/>
            <pc:sldMk cId="3299389855" sldId="279"/>
            <ac:spMk id="2" creationId="{1092B6A5-AE34-77A5-A57C-35E91D2728DE}"/>
          </ac:spMkLst>
        </pc:spChg>
        <pc:spChg chg="add del">
          <ac:chgData name="Peiyang Song" userId="fac7db2ae66a3898" providerId="LiveId" clId="{D78FFFF7-E4ED-4163-8AE4-FED54706C7BC}" dt="2022-11-24T23:39:16.812" v="7833"/>
          <ac:spMkLst>
            <pc:docMk/>
            <pc:sldMk cId="3299389855" sldId="279"/>
            <ac:spMk id="3" creationId="{AAAA85D7-1B0E-B672-CBB6-252B14D17D5C}"/>
          </ac:spMkLst>
        </pc:spChg>
        <pc:spChg chg="mod">
          <ac:chgData name="Peiyang Song" userId="fac7db2ae66a3898" providerId="LiveId" clId="{D78FFFF7-E4ED-4163-8AE4-FED54706C7BC}" dt="2022-11-24T23:40:24.570" v="7888" actId="20577"/>
          <ac:spMkLst>
            <pc:docMk/>
            <pc:sldMk cId="3299389855" sldId="279"/>
            <ac:spMk id="5" creationId="{963CADBA-C46F-F677-2F5C-1F67FC1CBFDC}"/>
          </ac:spMkLst>
        </pc:spChg>
        <pc:spChg chg="add del">
          <ac:chgData name="Peiyang Song" userId="fac7db2ae66a3898" providerId="LiveId" clId="{D78FFFF7-E4ED-4163-8AE4-FED54706C7BC}" dt="2022-11-24T23:39:18.711" v="7836"/>
          <ac:spMkLst>
            <pc:docMk/>
            <pc:sldMk cId="3299389855" sldId="279"/>
            <ac:spMk id="7" creationId="{168A20E0-C669-1ECB-5D6D-AC467CDB7A48}"/>
          </ac:spMkLst>
        </pc:spChg>
        <pc:spChg chg="mod">
          <ac:chgData name="Peiyang Song" userId="fac7db2ae66a3898" providerId="LiveId" clId="{D78FFFF7-E4ED-4163-8AE4-FED54706C7BC}" dt="2022-11-24T23:36:07.635" v="7794" actId="20577"/>
          <ac:spMkLst>
            <pc:docMk/>
            <pc:sldMk cId="3299389855" sldId="279"/>
            <ac:spMk id="8" creationId="{42C803AA-ED89-1888-7169-E6E29F95DF5C}"/>
          </ac:spMkLst>
        </pc:spChg>
        <pc:spChg chg="mod">
          <ac:chgData name="Peiyang Song" userId="fac7db2ae66a3898" providerId="LiveId" clId="{D78FFFF7-E4ED-4163-8AE4-FED54706C7BC}" dt="2022-11-24T23:36:14.522" v="7821" actId="20577"/>
          <ac:spMkLst>
            <pc:docMk/>
            <pc:sldMk cId="3299389855" sldId="279"/>
            <ac:spMk id="9" creationId="{CCC89F9E-2614-096E-4171-99DC42972F6F}"/>
          </ac:spMkLst>
        </pc:spChg>
        <pc:picChg chg="add del mod">
          <ac:chgData name="Peiyang Song" userId="fac7db2ae66a3898" providerId="LiveId" clId="{D78FFFF7-E4ED-4163-8AE4-FED54706C7BC}" dt="2022-11-24T23:36:45.509" v="7832"/>
          <ac:picMkLst>
            <pc:docMk/>
            <pc:sldMk cId="3299389855" sldId="279"/>
            <ac:picMk id="11" creationId="{7DBFF05D-ED95-3089-13FB-5D443C1C6176}"/>
          </ac:picMkLst>
        </pc:picChg>
        <pc:picChg chg="add del mod">
          <ac:chgData name="Peiyang Song" userId="fac7db2ae66a3898" providerId="LiveId" clId="{D78FFFF7-E4ED-4163-8AE4-FED54706C7BC}" dt="2022-11-24T23:36:44.841" v="7830"/>
          <ac:picMkLst>
            <pc:docMk/>
            <pc:sldMk cId="3299389855" sldId="279"/>
            <ac:picMk id="13" creationId="{7626BE65-8D06-E88C-1AE2-F42F8970F41E}"/>
          </ac:picMkLst>
        </pc:picChg>
        <pc:picChg chg="add mod">
          <ac:chgData name="Peiyang Song" userId="fac7db2ae66a3898" providerId="LiveId" clId="{D78FFFF7-E4ED-4163-8AE4-FED54706C7BC}" dt="2022-11-24T23:39:40.387" v="7873" actId="1036"/>
          <ac:picMkLst>
            <pc:docMk/>
            <pc:sldMk cId="3299389855" sldId="279"/>
            <ac:picMk id="15" creationId="{CCFA9BAE-ACDF-7F50-1D21-2031755AB8D4}"/>
          </ac:picMkLst>
        </pc:picChg>
        <pc:picChg chg="add mod">
          <ac:chgData name="Peiyang Song" userId="fac7db2ae66a3898" providerId="LiveId" clId="{D78FFFF7-E4ED-4163-8AE4-FED54706C7BC}" dt="2022-11-24T23:39:33.466" v="7870" actId="1037"/>
          <ac:picMkLst>
            <pc:docMk/>
            <pc:sldMk cId="3299389855" sldId="279"/>
            <ac:picMk id="17" creationId="{0AE6ED40-2D94-C0D6-5E9A-2DB38DC61964}"/>
          </ac:picMkLst>
        </pc:picChg>
        <pc:picChg chg="add mod">
          <ac:chgData name="Peiyang Song" userId="fac7db2ae66a3898" providerId="LiveId" clId="{D78FFFF7-E4ED-4163-8AE4-FED54706C7BC}" dt="2022-11-24T23:40:19.341" v="7877" actId="1076"/>
          <ac:picMkLst>
            <pc:docMk/>
            <pc:sldMk cId="3299389855" sldId="279"/>
            <ac:picMk id="19" creationId="{B6360FAC-8753-9C32-663A-01BEE20FB046}"/>
          </ac:picMkLst>
        </pc:picChg>
      </pc:sldChg>
      <pc:sldChg chg="modSp add mod modNotesTx">
        <pc:chgData name="Peiyang Song" userId="fac7db2ae66a3898" providerId="LiveId" clId="{D78FFFF7-E4ED-4163-8AE4-FED54706C7BC}" dt="2022-11-25T01:33:13.047" v="12073" actId="1076"/>
        <pc:sldMkLst>
          <pc:docMk/>
          <pc:sldMk cId="3514804535" sldId="280"/>
        </pc:sldMkLst>
        <pc:spChg chg="mod">
          <ac:chgData name="Peiyang Song" userId="fac7db2ae66a3898" providerId="LiveId" clId="{D78FFFF7-E4ED-4163-8AE4-FED54706C7BC}" dt="2022-11-25T01:33:13.047" v="12073" actId="1076"/>
          <ac:spMkLst>
            <pc:docMk/>
            <pc:sldMk cId="3514804535" sldId="280"/>
            <ac:spMk id="2" creationId="{E5F191A4-7839-4F63-B17C-7C366C59488C}"/>
          </ac:spMkLst>
        </pc:spChg>
        <pc:spChg chg="mod">
          <ac:chgData name="Peiyang Song" userId="fac7db2ae66a3898" providerId="LiveId" clId="{D78FFFF7-E4ED-4163-8AE4-FED54706C7BC}" dt="2022-11-25T00:06:46.836" v="10578" actId="20577"/>
          <ac:spMkLst>
            <pc:docMk/>
            <pc:sldMk cId="3514804535" sldId="280"/>
            <ac:spMk id="4" creationId="{9B9ED227-95A7-4B08-91FE-5E0EF0D41D20}"/>
          </ac:spMkLst>
        </pc:spChg>
        <pc:spChg chg="mod">
          <ac:chgData name="Peiyang Song" userId="fac7db2ae66a3898" providerId="LiveId" clId="{D78FFFF7-E4ED-4163-8AE4-FED54706C7BC}" dt="2022-11-25T00:01:28.142" v="9536" actId="20577"/>
          <ac:spMkLst>
            <pc:docMk/>
            <pc:sldMk cId="3514804535" sldId="280"/>
            <ac:spMk id="5" creationId="{9C2ECAAA-1E9C-4845-8EA9-E11A76F08150}"/>
          </ac:spMkLst>
        </pc:spChg>
        <pc:spChg chg="mod">
          <ac:chgData name="Peiyang Song" userId="fac7db2ae66a3898" providerId="LiveId" clId="{D78FFFF7-E4ED-4163-8AE4-FED54706C7BC}" dt="2022-11-25T00:08:31.171" v="10590" actId="20577"/>
          <ac:spMkLst>
            <pc:docMk/>
            <pc:sldMk cId="3514804535" sldId="280"/>
            <ac:spMk id="7" creationId="{B42ACFC2-B54A-8244-B5D9-4B1EC2EED59D}"/>
          </ac:spMkLst>
        </pc:spChg>
        <pc:spChg chg="mod">
          <ac:chgData name="Peiyang Song" userId="fac7db2ae66a3898" providerId="LiveId" clId="{D78FFFF7-E4ED-4163-8AE4-FED54706C7BC}" dt="2022-11-24T23:48:07.355" v="8482" actId="20577"/>
          <ac:spMkLst>
            <pc:docMk/>
            <pc:sldMk cId="3514804535" sldId="280"/>
            <ac:spMk id="9" creationId="{472FA7B1-CD7F-3646-B44C-91A107A0CBEE}"/>
          </ac:spMkLst>
        </pc:spChg>
        <pc:spChg chg="mod">
          <ac:chgData name="Peiyang Song" userId="fac7db2ae66a3898" providerId="LiveId" clId="{D78FFFF7-E4ED-4163-8AE4-FED54706C7BC}" dt="2022-11-24T23:48:12.737" v="8499" actId="20577"/>
          <ac:spMkLst>
            <pc:docMk/>
            <pc:sldMk cId="3514804535" sldId="280"/>
            <ac:spMk id="10" creationId="{585697B7-EBBB-0E4B-AA02-0D3F94821C6E}"/>
          </ac:spMkLst>
        </pc:spChg>
        <pc:spChg chg="mod">
          <ac:chgData name="Peiyang Song" userId="fac7db2ae66a3898" providerId="LiveId" clId="{D78FFFF7-E4ED-4163-8AE4-FED54706C7BC}" dt="2022-11-25T00:06:29.668" v="10524" actId="20577"/>
          <ac:spMkLst>
            <pc:docMk/>
            <pc:sldMk cId="3514804535" sldId="280"/>
            <ac:spMk id="11" creationId="{48A12450-9474-8A49-BAEB-20C6F51540D5}"/>
          </ac:spMkLst>
        </pc:spChg>
        <pc:spChg chg="mod">
          <ac:chgData name="Peiyang Song" userId="fac7db2ae66a3898" providerId="LiveId" clId="{D78FFFF7-E4ED-4163-8AE4-FED54706C7BC}" dt="2022-11-24T23:48:17.377" v="8515" actId="20577"/>
          <ac:spMkLst>
            <pc:docMk/>
            <pc:sldMk cId="3514804535" sldId="280"/>
            <ac:spMk id="13" creationId="{EB1FFBC5-1733-5E4A-BF11-2C157D9917CC}"/>
          </ac:spMkLst>
        </pc:spChg>
      </pc:sldChg>
      <pc:sldChg chg="addSp delSp modSp new del mod modClrScheme chgLayout modNotesTx">
        <pc:chgData name="Peiyang Song" userId="fac7db2ae66a3898" providerId="LiveId" clId="{D78FFFF7-E4ED-4163-8AE4-FED54706C7BC}" dt="2022-11-25T01:16:02.194" v="11704" actId="47"/>
        <pc:sldMkLst>
          <pc:docMk/>
          <pc:sldMk cId="2910684057" sldId="281"/>
        </pc:sldMkLst>
        <pc:spChg chg="mod">
          <ac:chgData name="Peiyang Song" userId="fac7db2ae66a3898" providerId="LiveId" clId="{D78FFFF7-E4ED-4163-8AE4-FED54706C7BC}" dt="2022-11-25T01:07:49.542" v="11620" actId="1076"/>
          <ac:spMkLst>
            <pc:docMk/>
            <pc:sldMk cId="2910684057" sldId="281"/>
            <ac:spMk id="2" creationId="{62528EB5-506B-3057-744A-EDF75732F7DC}"/>
          </ac:spMkLst>
        </pc:spChg>
        <pc:spChg chg="del">
          <ac:chgData name="Peiyang Song" userId="fac7db2ae66a3898" providerId="LiveId" clId="{D78FFFF7-E4ED-4163-8AE4-FED54706C7BC}" dt="2022-11-25T00:09:56.478" v="10861" actId="478"/>
          <ac:spMkLst>
            <pc:docMk/>
            <pc:sldMk cId="2910684057" sldId="281"/>
            <ac:spMk id="3" creationId="{8EB9CBCF-450E-AB1C-7972-2BF186FBD80F}"/>
          </ac:spMkLst>
        </pc:spChg>
        <pc:spChg chg="mod ord">
          <ac:chgData name="Peiyang Song" userId="fac7db2ae66a3898" providerId="LiveId" clId="{D78FFFF7-E4ED-4163-8AE4-FED54706C7BC}" dt="2022-11-25T01:07:33.925" v="11618" actId="26606"/>
          <ac:spMkLst>
            <pc:docMk/>
            <pc:sldMk cId="2910684057" sldId="281"/>
            <ac:spMk id="4" creationId="{03586671-A007-A34E-7604-46251B65E939}"/>
          </ac:spMkLst>
        </pc:spChg>
        <pc:spChg chg="mod ord">
          <ac:chgData name="Peiyang Song" userId="fac7db2ae66a3898" providerId="LiveId" clId="{D78FFFF7-E4ED-4163-8AE4-FED54706C7BC}" dt="2022-11-25T01:07:33.925" v="11618" actId="26606"/>
          <ac:spMkLst>
            <pc:docMk/>
            <pc:sldMk cId="2910684057" sldId="281"/>
            <ac:spMk id="5" creationId="{59F51BA1-3D83-DABD-1076-B6472219CF73}"/>
          </ac:spMkLst>
        </pc:spChg>
        <pc:spChg chg="del">
          <ac:chgData name="Peiyang Song" userId="fac7db2ae66a3898" providerId="LiveId" clId="{D78FFFF7-E4ED-4163-8AE4-FED54706C7BC}" dt="2022-11-25T00:09:56.478" v="10861" actId="478"/>
          <ac:spMkLst>
            <pc:docMk/>
            <pc:sldMk cId="2910684057" sldId="281"/>
            <ac:spMk id="6" creationId="{52FEEFA6-3A41-C241-41D8-7649AB3C02AC}"/>
          </ac:spMkLst>
        </pc:spChg>
        <pc:spChg chg="del">
          <ac:chgData name="Peiyang Song" userId="fac7db2ae66a3898" providerId="LiveId" clId="{D78FFFF7-E4ED-4163-8AE4-FED54706C7BC}" dt="2022-11-25T00:09:56.478" v="10861" actId="478"/>
          <ac:spMkLst>
            <pc:docMk/>
            <pc:sldMk cId="2910684057" sldId="281"/>
            <ac:spMk id="7" creationId="{073A7F13-937C-848F-71D7-57AAB431213B}"/>
          </ac:spMkLst>
        </pc:spChg>
        <pc:spChg chg="del">
          <ac:chgData name="Peiyang Song" userId="fac7db2ae66a3898" providerId="LiveId" clId="{D78FFFF7-E4ED-4163-8AE4-FED54706C7BC}" dt="2022-11-25T00:09:56.478" v="10861" actId="478"/>
          <ac:spMkLst>
            <pc:docMk/>
            <pc:sldMk cId="2910684057" sldId="281"/>
            <ac:spMk id="8" creationId="{A9B1CBAB-8309-E907-3914-1A957B9D01AE}"/>
          </ac:spMkLst>
        </pc:spChg>
        <pc:spChg chg="del">
          <ac:chgData name="Peiyang Song" userId="fac7db2ae66a3898" providerId="LiveId" clId="{D78FFFF7-E4ED-4163-8AE4-FED54706C7BC}" dt="2022-11-25T00:09:56.478" v="10861" actId="478"/>
          <ac:spMkLst>
            <pc:docMk/>
            <pc:sldMk cId="2910684057" sldId="281"/>
            <ac:spMk id="9" creationId="{B039E9D8-965C-F720-7770-61D79083EA5C}"/>
          </ac:spMkLst>
        </pc:spChg>
        <pc:spChg chg="del">
          <ac:chgData name="Peiyang Song" userId="fac7db2ae66a3898" providerId="LiveId" clId="{D78FFFF7-E4ED-4163-8AE4-FED54706C7BC}" dt="2022-11-25T00:09:56.478" v="10861" actId="478"/>
          <ac:spMkLst>
            <pc:docMk/>
            <pc:sldMk cId="2910684057" sldId="281"/>
            <ac:spMk id="10" creationId="{EB9EE119-CC06-A7FC-9220-C1324341123B}"/>
          </ac:spMkLst>
        </pc:spChg>
        <pc:spChg chg="mod">
          <ac:chgData name="Peiyang Song" userId="fac7db2ae66a3898" providerId="LiveId" clId="{D78FFFF7-E4ED-4163-8AE4-FED54706C7BC}" dt="2022-11-25T01:07:33.925" v="11618" actId="26606"/>
          <ac:spMkLst>
            <pc:docMk/>
            <pc:sldMk cId="2910684057" sldId="281"/>
            <ac:spMk id="11" creationId="{639A94A6-7EF8-8DC7-ED16-986B4B25C4E9}"/>
          </ac:spMkLst>
        </pc:spChg>
        <pc:spChg chg="add del mod">
          <ac:chgData name="Peiyang Song" userId="fac7db2ae66a3898" providerId="LiveId" clId="{D78FFFF7-E4ED-4163-8AE4-FED54706C7BC}" dt="2022-11-25T01:07:25.280" v="11617" actId="26606"/>
          <ac:spMkLst>
            <pc:docMk/>
            <pc:sldMk cId="2910684057" sldId="281"/>
            <ac:spMk id="19" creationId="{C823D87C-1440-499F-D157-7A644D5CDE5F}"/>
          </ac:spMkLst>
        </pc:spChg>
        <pc:spChg chg="add del mod">
          <ac:chgData name="Peiyang Song" userId="fac7db2ae66a3898" providerId="LiveId" clId="{D78FFFF7-E4ED-4163-8AE4-FED54706C7BC}" dt="2022-11-25T00:17:10.215" v="11034" actId="478"/>
          <ac:spMkLst>
            <pc:docMk/>
            <pc:sldMk cId="2910684057" sldId="281"/>
            <ac:spMk id="20" creationId="{CA04E323-4FC2-8F5E-1D65-9D62D0E8CDC2}"/>
          </ac:spMkLst>
        </pc:spChg>
        <pc:spChg chg="add del mod">
          <ac:chgData name="Peiyang Song" userId="fac7db2ae66a3898" providerId="LiveId" clId="{D78FFFF7-E4ED-4163-8AE4-FED54706C7BC}" dt="2022-11-25T01:07:25.280" v="11617" actId="26606"/>
          <ac:spMkLst>
            <pc:docMk/>
            <pc:sldMk cId="2910684057" sldId="281"/>
            <ac:spMk id="21" creationId="{F0FB11D1-A416-A5B6-677A-B8BA3EDA974C}"/>
          </ac:spMkLst>
        </pc:spChg>
        <pc:spChg chg="add del mod">
          <ac:chgData name="Peiyang Song" userId="fac7db2ae66a3898" providerId="LiveId" clId="{D78FFFF7-E4ED-4163-8AE4-FED54706C7BC}" dt="2022-11-25T00:17:17.719" v="11038" actId="478"/>
          <ac:spMkLst>
            <pc:docMk/>
            <pc:sldMk cId="2910684057" sldId="281"/>
            <ac:spMk id="22" creationId="{C26024F7-A63B-5FEC-42E8-C73393A8E601}"/>
          </ac:spMkLst>
        </pc:spChg>
        <pc:spChg chg="add del mod">
          <ac:chgData name="Peiyang Song" userId="fac7db2ae66a3898" providerId="LiveId" clId="{D78FFFF7-E4ED-4163-8AE4-FED54706C7BC}" dt="2022-11-25T01:07:25.280" v="11617" actId="26606"/>
          <ac:spMkLst>
            <pc:docMk/>
            <pc:sldMk cId="2910684057" sldId="281"/>
            <ac:spMk id="23" creationId="{6A324BE1-106D-9D97-DF2E-9E1D40ED3DFC}"/>
          </ac:spMkLst>
        </pc:spChg>
        <pc:spChg chg="add del mod">
          <ac:chgData name="Peiyang Song" userId="fac7db2ae66a3898" providerId="LiveId" clId="{D78FFFF7-E4ED-4163-8AE4-FED54706C7BC}" dt="2022-11-25T00:17:21.122" v="11039" actId="478"/>
          <ac:spMkLst>
            <pc:docMk/>
            <pc:sldMk cId="2910684057" sldId="281"/>
            <ac:spMk id="24" creationId="{8C955EED-2D2E-3904-5FD2-5D0E3AFF7459}"/>
          </ac:spMkLst>
        </pc:spChg>
        <pc:spChg chg="add del mod">
          <ac:chgData name="Peiyang Song" userId="fac7db2ae66a3898" providerId="LiveId" clId="{D78FFFF7-E4ED-4163-8AE4-FED54706C7BC}" dt="2022-11-25T01:07:03.753" v="11596" actId="26606"/>
          <ac:spMkLst>
            <pc:docMk/>
            <pc:sldMk cId="2910684057" sldId="281"/>
            <ac:spMk id="25" creationId="{B5AE62EB-62E0-CEB2-7CB8-CCC0E96D2B0C}"/>
          </ac:spMkLst>
        </pc:spChg>
        <pc:spChg chg="add del mod">
          <ac:chgData name="Peiyang Song" userId="fac7db2ae66a3898" providerId="LiveId" clId="{D78FFFF7-E4ED-4163-8AE4-FED54706C7BC}" dt="2022-11-25T00:17:21.122" v="11039" actId="478"/>
          <ac:spMkLst>
            <pc:docMk/>
            <pc:sldMk cId="2910684057" sldId="281"/>
            <ac:spMk id="26" creationId="{F1CD39E2-0C25-73A0-1ED0-7CD264B88430}"/>
          </ac:spMkLst>
        </pc:spChg>
        <pc:spChg chg="add del mod">
          <ac:chgData name="Peiyang Song" userId="fac7db2ae66a3898" providerId="LiveId" clId="{D78FFFF7-E4ED-4163-8AE4-FED54706C7BC}" dt="2022-11-25T01:07:17.633" v="11610" actId="26606"/>
          <ac:spMkLst>
            <pc:docMk/>
            <pc:sldMk cId="2910684057" sldId="281"/>
            <ac:spMk id="27" creationId="{D1DF2239-5530-AC89-8076-C47B7D4030A1}"/>
          </ac:spMkLst>
        </pc:spChg>
        <pc:spChg chg="add del mod">
          <ac:chgData name="Peiyang Song" userId="fac7db2ae66a3898" providerId="LiveId" clId="{D78FFFF7-E4ED-4163-8AE4-FED54706C7BC}" dt="2022-11-25T00:17:15.275" v="11037" actId="478"/>
          <ac:spMkLst>
            <pc:docMk/>
            <pc:sldMk cId="2910684057" sldId="281"/>
            <ac:spMk id="28" creationId="{F87C1DC9-C416-C7F8-6A2C-4BE0129DA2D2}"/>
          </ac:spMkLst>
        </pc:spChg>
        <pc:spChg chg="add del mod">
          <ac:chgData name="Peiyang Song" userId="fac7db2ae66a3898" providerId="LiveId" clId="{D78FFFF7-E4ED-4163-8AE4-FED54706C7BC}" dt="2022-11-25T01:07:17.633" v="11610" actId="26606"/>
          <ac:spMkLst>
            <pc:docMk/>
            <pc:sldMk cId="2910684057" sldId="281"/>
            <ac:spMk id="29" creationId="{3E3E5C1C-0674-8FF2-0189-F6918E77AD3F}"/>
          </ac:spMkLst>
        </pc:spChg>
        <pc:spChg chg="add del mod">
          <ac:chgData name="Peiyang Song" userId="fac7db2ae66a3898" providerId="LiveId" clId="{D78FFFF7-E4ED-4163-8AE4-FED54706C7BC}" dt="2022-11-25T00:17:11.260" v="11035" actId="478"/>
          <ac:spMkLst>
            <pc:docMk/>
            <pc:sldMk cId="2910684057" sldId="281"/>
            <ac:spMk id="30" creationId="{F8227D70-9FE7-D217-2740-066D18E4B5FA}"/>
          </ac:spMkLst>
        </pc:spChg>
        <pc:spChg chg="add del mod">
          <ac:chgData name="Peiyang Song" userId="fac7db2ae66a3898" providerId="LiveId" clId="{D78FFFF7-E4ED-4163-8AE4-FED54706C7BC}" dt="2022-11-25T01:07:17.633" v="11610" actId="26606"/>
          <ac:spMkLst>
            <pc:docMk/>
            <pc:sldMk cId="2910684057" sldId="281"/>
            <ac:spMk id="31" creationId="{88A6F5CA-925D-53C7-0929-5E33D682174F}"/>
          </ac:spMkLst>
        </pc:spChg>
        <pc:spChg chg="add del mod">
          <ac:chgData name="Peiyang Song" userId="fac7db2ae66a3898" providerId="LiveId" clId="{D78FFFF7-E4ED-4163-8AE4-FED54706C7BC}" dt="2022-11-25T00:17:12.542" v="11036" actId="478"/>
          <ac:spMkLst>
            <pc:docMk/>
            <pc:sldMk cId="2910684057" sldId="281"/>
            <ac:spMk id="32" creationId="{C3466E15-3F9C-AD5E-969D-8FEFA09DD1E0}"/>
          </ac:spMkLst>
        </pc:spChg>
        <pc:spChg chg="add del mod">
          <ac:chgData name="Peiyang Song" userId="fac7db2ae66a3898" providerId="LiveId" clId="{D78FFFF7-E4ED-4163-8AE4-FED54706C7BC}" dt="2022-11-25T01:07:17.633" v="11610" actId="26606"/>
          <ac:spMkLst>
            <pc:docMk/>
            <pc:sldMk cId="2910684057" sldId="281"/>
            <ac:spMk id="33" creationId="{0FF38869-E7AF-1764-E476-2A2AADDD378B}"/>
          </ac:spMkLst>
        </pc:spChg>
        <pc:spChg chg="add del mod">
          <ac:chgData name="Peiyang Song" userId="fac7db2ae66a3898" providerId="LiveId" clId="{D78FFFF7-E4ED-4163-8AE4-FED54706C7BC}" dt="2022-11-25T00:17:22.469" v="11040" actId="478"/>
          <ac:spMkLst>
            <pc:docMk/>
            <pc:sldMk cId="2910684057" sldId="281"/>
            <ac:spMk id="34" creationId="{7D81BA4E-9D83-031A-0186-080EE1D20902}"/>
          </ac:spMkLst>
        </pc:spChg>
        <pc:spChg chg="add del mod">
          <ac:chgData name="Peiyang Song" userId="fac7db2ae66a3898" providerId="LiveId" clId="{D78FFFF7-E4ED-4163-8AE4-FED54706C7BC}" dt="2022-11-25T01:07:17.633" v="11610" actId="26606"/>
          <ac:spMkLst>
            <pc:docMk/>
            <pc:sldMk cId="2910684057" sldId="281"/>
            <ac:spMk id="35" creationId="{70B43AD1-7B87-669A-13D0-6BDD1D0CCB90}"/>
          </ac:spMkLst>
        </pc:spChg>
        <pc:spChg chg="add del mod">
          <ac:chgData name="Peiyang Song" userId="fac7db2ae66a3898" providerId="LiveId" clId="{D78FFFF7-E4ED-4163-8AE4-FED54706C7BC}" dt="2022-11-25T00:17:21.122" v="11039" actId="478"/>
          <ac:spMkLst>
            <pc:docMk/>
            <pc:sldMk cId="2910684057" sldId="281"/>
            <ac:spMk id="36" creationId="{7A43D751-87EC-ECA0-9D9C-C0C77420D1D4}"/>
          </ac:spMkLst>
        </pc:spChg>
        <pc:spChg chg="add del mod">
          <ac:chgData name="Peiyang Song" userId="fac7db2ae66a3898" providerId="LiveId" clId="{D78FFFF7-E4ED-4163-8AE4-FED54706C7BC}" dt="2022-11-25T01:07:17.633" v="11610" actId="26606"/>
          <ac:spMkLst>
            <pc:docMk/>
            <pc:sldMk cId="2910684057" sldId="281"/>
            <ac:spMk id="37" creationId="{2471A75B-8F3F-EB44-8A44-352E34444CEF}"/>
          </ac:spMkLst>
        </pc:spChg>
        <pc:spChg chg="add del mod">
          <ac:chgData name="Peiyang Song" userId="fac7db2ae66a3898" providerId="LiveId" clId="{D78FFFF7-E4ED-4163-8AE4-FED54706C7BC}" dt="2022-11-25T00:17:21.122" v="11039" actId="478"/>
          <ac:spMkLst>
            <pc:docMk/>
            <pc:sldMk cId="2910684057" sldId="281"/>
            <ac:spMk id="38" creationId="{EDB9B7D1-D4DB-B340-10A8-B5324E72C9CE}"/>
          </ac:spMkLst>
        </pc:spChg>
        <pc:spChg chg="add del mod">
          <ac:chgData name="Peiyang Song" userId="fac7db2ae66a3898" providerId="LiveId" clId="{D78FFFF7-E4ED-4163-8AE4-FED54706C7BC}" dt="2022-11-25T01:07:33.925" v="11618" actId="26606"/>
          <ac:spMkLst>
            <pc:docMk/>
            <pc:sldMk cId="2910684057" sldId="281"/>
            <ac:spMk id="39" creationId="{D1DF2239-5530-AC89-8076-C47B7D4030A1}"/>
          </ac:spMkLst>
        </pc:spChg>
        <pc:spChg chg="add del mod">
          <ac:chgData name="Peiyang Song" userId="fac7db2ae66a3898" providerId="LiveId" clId="{D78FFFF7-E4ED-4163-8AE4-FED54706C7BC}" dt="2022-11-25T01:07:17.633" v="11610" actId="26606"/>
          <ac:spMkLst>
            <pc:docMk/>
            <pc:sldMk cId="2910684057" sldId="281"/>
            <ac:spMk id="40" creationId="{266F3400-F475-968D-84A8-00EF294BE460}"/>
          </ac:spMkLst>
        </pc:spChg>
        <pc:spChg chg="add del mod">
          <ac:chgData name="Peiyang Song" userId="fac7db2ae66a3898" providerId="LiveId" clId="{D78FFFF7-E4ED-4163-8AE4-FED54706C7BC}" dt="2022-11-25T01:07:33.925" v="11618" actId="26606"/>
          <ac:spMkLst>
            <pc:docMk/>
            <pc:sldMk cId="2910684057" sldId="281"/>
            <ac:spMk id="41" creationId="{3E3E5C1C-0674-8FF2-0189-F6918E77AD3F}"/>
          </ac:spMkLst>
        </pc:spChg>
        <pc:spChg chg="add del mod">
          <ac:chgData name="Peiyang Song" userId="fac7db2ae66a3898" providerId="LiveId" clId="{D78FFFF7-E4ED-4163-8AE4-FED54706C7BC}" dt="2022-11-25T01:07:17.633" v="11610" actId="26606"/>
          <ac:spMkLst>
            <pc:docMk/>
            <pc:sldMk cId="2910684057" sldId="281"/>
            <ac:spMk id="42" creationId="{88280DF5-AB24-2F54-9E76-1E8427A29A0F}"/>
          </ac:spMkLst>
        </pc:spChg>
        <pc:spChg chg="add del mod">
          <ac:chgData name="Peiyang Song" userId="fac7db2ae66a3898" providerId="LiveId" clId="{D78FFFF7-E4ED-4163-8AE4-FED54706C7BC}" dt="2022-11-25T01:07:33.925" v="11618" actId="26606"/>
          <ac:spMkLst>
            <pc:docMk/>
            <pc:sldMk cId="2910684057" sldId="281"/>
            <ac:spMk id="43" creationId="{88A6F5CA-925D-53C7-0929-5E33D682174F}"/>
          </ac:spMkLst>
        </pc:spChg>
        <pc:spChg chg="add del mod">
          <ac:chgData name="Peiyang Song" userId="fac7db2ae66a3898" providerId="LiveId" clId="{D78FFFF7-E4ED-4163-8AE4-FED54706C7BC}" dt="2022-11-25T01:07:17.633" v="11610" actId="26606"/>
          <ac:spMkLst>
            <pc:docMk/>
            <pc:sldMk cId="2910684057" sldId="281"/>
            <ac:spMk id="44" creationId="{D7A18EE2-C6A2-E27A-C625-79845B6CEAB1}"/>
          </ac:spMkLst>
        </pc:spChg>
        <pc:spChg chg="add del mod">
          <ac:chgData name="Peiyang Song" userId="fac7db2ae66a3898" providerId="LiveId" clId="{D78FFFF7-E4ED-4163-8AE4-FED54706C7BC}" dt="2022-11-25T01:07:33.925" v="11618" actId="26606"/>
          <ac:spMkLst>
            <pc:docMk/>
            <pc:sldMk cId="2910684057" sldId="281"/>
            <ac:spMk id="45" creationId="{0FF38869-E7AF-1764-E476-2A2AADDD378B}"/>
          </ac:spMkLst>
        </pc:spChg>
        <pc:spChg chg="add del mod">
          <ac:chgData name="Peiyang Song" userId="fac7db2ae66a3898" providerId="LiveId" clId="{D78FFFF7-E4ED-4163-8AE4-FED54706C7BC}" dt="2022-11-25T01:07:17.633" v="11610" actId="26606"/>
          <ac:spMkLst>
            <pc:docMk/>
            <pc:sldMk cId="2910684057" sldId="281"/>
            <ac:spMk id="46" creationId="{47A7FFBD-8D91-0AF7-F266-025CCEF92B7D}"/>
          </ac:spMkLst>
        </pc:spChg>
        <pc:spChg chg="add del mod">
          <ac:chgData name="Peiyang Song" userId="fac7db2ae66a3898" providerId="LiveId" clId="{D78FFFF7-E4ED-4163-8AE4-FED54706C7BC}" dt="2022-11-25T01:07:33.925" v="11618" actId="26606"/>
          <ac:spMkLst>
            <pc:docMk/>
            <pc:sldMk cId="2910684057" sldId="281"/>
            <ac:spMk id="47" creationId="{70B43AD1-7B87-669A-13D0-6BDD1D0CCB90}"/>
          </ac:spMkLst>
        </pc:spChg>
        <pc:spChg chg="add del mod">
          <ac:chgData name="Peiyang Song" userId="fac7db2ae66a3898" providerId="LiveId" clId="{D78FFFF7-E4ED-4163-8AE4-FED54706C7BC}" dt="2022-11-25T01:07:33.925" v="11618" actId="26606"/>
          <ac:spMkLst>
            <pc:docMk/>
            <pc:sldMk cId="2910684057" sldId="281"/>
            <ac:spMk id="48" creationId="{2471A75B-8F3F-EB44-8A44-352E34444CEF}"/>
          </ac:spMkLst>
        </pc:spChg>
        <pc:spChg chg="add del mod">
          <ac:chgData name="Peiyang Song" userId="fac7db2ae66a3898" providerId="LiveId" clId="{D78FFFF7-E4ED-4163-8AE4-FED54706C7BC}" dt="2022-11-25T01:07:33.925" v="11618" actId="26606"/>
          <ac:spMkLst>
            <pc:docMk/>
            <pc:sldMk cId="2910684057" sldId="281"/>
            <ac:spMk id="49" creationId="{266F3400-F475-968D-84A8-00EF294BE460}"/>
          </ac:spMkLst>
        </pc:spChg>
        <pc:spChg chg="add del mod">
          <ac:chgData name="Peiyang Song" userId="fac7db2ae66a3898" providerId="LiveId" clId="{D78FFFF7-E4ED-4163-8AE4-FED54706C7BC}" dt="2022-11-25T01:07:33.925" v="11618" actId="26606"/>
          <ac:spMkLst>
            <pc:docMk/>
            <pc:sldMk cId="2910684057" sldId="281"/>
            <ac:spMk id="50" creationId="{88280DF5-AB24-2F54-9E76-1E8427A29A0F}"/>
          </ac:spMkLst>
        </pc:spChg>
        <pc:spChg chg="add del mod">
          <ac:chgData name="Peiyang Song" userId="fac7db2ae66a3898" providerId="LiveId" clId="{D78FFFF7-E4ED-4163-8AE4-FED54706C7BC}" dt="2022-11-25T01:07:33.925" v="11618" actId="26606"/>
          <ac:spMkLst>
            <pc:docMk/>
            <pc:sldMk cId="2910684057" sldId="281"/>
            <ac:spMk id="51" creationId="{D7A18EE2-C6A2-E27A-C625-79845B6CEAB1}"/>
          </ac:spMkLst>
        </pc:spChg>
        <pc:spChg chg="add del mod">
          <ac:chgData name="Peiyang Song" userId="fac7db2ae66a3898" providerId="LiveId" clId="{D78FFFF7-E4ED-4163-8AE4-FED54706C7BC}" dt="2022-11-25T01:07:33.925" v="11618" actId="26606"/>
          <ac:spMkLst>
            <pc:docMk/>
            <pc:sldMk cId="2910684057" sldId="281"/>
            <ac:spMk id="52" creationId="{47A7FFBD-8D91-0AF7-F266-025CCEF92B7D}"/>
          </ac:spMkLst>
        </pc:spChg>
        <pc:spChg chg="add del mod">
          <ac:chgData name="Peiyang Song" userId="fac7db2ae66a3898" providerId="LiveId" clId="{D78FFFF7-E4ED-4163-8AE4-FED54706C7BC}" dt="2022-11-25T01:07:42.173" v="11619" actId="478"/>
          <ac:spMkLst>
            <pc:docMk/>
            <pc:sldMk cId="2910684057" sldId="281"/>
            <ac:spMk id="57" creationId="{E41FD6A2-575B-BA0A-254A-5054E1462FA1}"/>
          </ac:spMkLst>
        </pc:spChg>
        <pc:spChg chg="add del mod">
          <ac:chgData name="Peiyang Song" userId="fac7db2ae66a3898" providerId="LiveId" clId="{D78FFFF7-E4ED-4163-8AE4-FED54706C7BC}" dt="2022-11-25T01:07:42.173" v="11619" actId="478"/>
          <ac:spMkLst>
            <pc:docMk/>
            <pc:sldMk cId="2910684057" sldId="281"/>
            <ac:spMk id="59" creationId="{AD9AA751-899F-8617-B1A5-0E46424DEE7C}"/>
          </ac:spMkLst>
        </pc:spChg>
        <pc:spChg chg="add del mod">
          <ac:chgData name="Peiyang Song" userId="fac7db2ae66a3898" providerId="LiveId" clId="{D78FFFF7-E4ED-4163-8AE4-FED54706C7BC}" dt="2022-11-25T01:07:42.173" v="11619" actId="478"/>
          <ac:spMkLst>
            <pc:docMk/>
            <pc:sldMk cId="2910684057" sldId="281"/>
            <ac:spMk id="61" creationId="{BE4663FE-F3E9-5913-6A78-2FDA56B6905B}"/>
          </ac:spMkLst>
        </pc:spChg>
        <pc:spChg chg="add del mod">
          <ac:chgData name="Peiyang Song" userId="fac7db2ae66a3898" providerId="LiveId" clId="{D78FFFF7-E4ED-4163-8AE4-FED54706C7BC}" dt="2022-11-25T01:07:42.173" v="11619" actId="478"/>
          <ac:spMkLst>
            <pc:docMk/>
            <pc:sldMk cId="2910684057" sldId="281"/>
            <ac:spMk id="63" creationId="{4D2AC52F-491E-B6E1-CFCB-331F302359DE}"/>
          </ac:spMkLst>
        </pc:spChg>
        <pc:picChg chg="add del mod ord">
          <ac:chgData name="Peiyang Song" userId="fac7db2ae66a3898" providerId="LiveId" clId="{D78FFFF7-E4ED-4163-8AE4-FED54706C7BC}" dt="2022-11-25T01:07:42.173" v="11619" actId="478"/>
          <ac:picMkLst>
            <pc:docMk/>
            <pc:sldMk cId="2910684057" sldId="281"/>
            <ac:picMk id="13" creationId="{7DB77BBE-5F31-2C8D-8AF3-311926689A04}"/>
          </ac:picMkLst>
        </pc:picChg>
        <pc:picChg chg="add del mod ord">
          <ac:chgData name="Peiyang Song" userId="fac7db2ae66a3898" providerId="LiveId" clId="{D78FFFF7-E4ED-4163-8AE4-FED54706C7BC}" dt="2022-11-25T01:07:42.173" v="11619" actId="478"/>
          <ac:picMkLst>
            <pc:docMk/>
            <pc:sldMk cId="2910684057" sldId="281"/>
            <ac:picMk id="15" creationId="{F7E13A46-6CDE-2B17-4157-9B2D51F194F1}"/>
          </ac:picMkLst>
        </pc:picChg>
        <pc:picChg chg="add del mod ord">
          <ac:chgData name="Peiyang Song" userId="fac7db2ae66a3898" providerId="LiveId" clId="{D78FFFF7-E4ED-4163-8AE4-FED54706C7BC}" dt="2022-11-25T01:07:05.872" v="11599" actId="22"/>
          <ac:picMkLst>
            <pc:docMk/>
            <pc:sldMk cId="2910684057" sldId="281"/>
            <ac:picMk id="17" creationId="{9121288B-843C-9DBA-4E8B-584622919887}"/>
          </ac:picMkLst>
        </pc:picChg>
        <pc:picChg chg="add mod">
          <ac:chgData name="Peiyang Song" userId="fac7db2ae66a3898" providerId="LiveId" clId="{D78FFFF7-E4ED-4163-8AE4-FED54706C7BC}" dt="2022-11-25T01:08:52.427" v="11635" actId="1076"/>
          <ac:picMkLst>
            <pc:docMk/>
            <pc:sldMk cId="2910684057" sldId="281"/>
            <ac:picMk id="53" creationId="{2F8C4F4D-A93B-D72B-6DEA-016FE0F52069}"/>
          </ac:picMkLst>
        </pc:picChg>
        <pc:picChg chg="add mod">
          <ac:chgData name="Peiyang Song" userId="fac7db2ae66a3898" providerId="LiveId" clId="{D78FFFF7-E4ED-4163-8AE4-FED54706C7BC}" dt="2022-11-25T01:08:48.139" v="11634" actId="1076"/>
          <ac:picMkLst>
            <pc:docMk/>
            <pc:sldMk cId="2910684057" sldId="281"/>
            <ac:picMk id="55" creationId="{41E23A2D-CD07-B162-725F-D68B40B87E5B}"/>
          </ac:picMkLst>
        </pc:picChg>
        <pc:picChg chg="add mod">
          <ac:chgData name="Peiyang Song" userId="fac7db2ae66a3898" providerId="LiveId" clId="{D78FFFF7-E4ED-4163-8AE4-FED54706C7BC}" dt="2022-11-25T01:08:38.940" v="11632" actId="1076"/>
          <ac:picMkLst>
            <pc:docMk/>
            <pc:sldMk cId="2910684057" sldId="281"/>
            <ac:picMk id="58" creationId="{CC9A0F03-F51E-BBE8-AE2C-A027DAFB7120}"/>
          </ac:picMkLst>
        </pc:picChg>
      </pc:sldChg>
      <pc:sldChg chg="addSp delSp modSp new del mod modClrScheme chgLayout modNotesTx">
        <pc:chgData name="Peiyang Song" userId="fac7db2ae66a3898" providerId="LiveId" clId="{D78FFFF7-E4ED-4163-8AE4-FED54706C7BC}" dt="2022-11-25T01:33:05.966" v="12072" actId="47"/>
        <pc:sldMkLst>
          <pc:docMk/>
          <pc:sldMk cId="3247796168" sldId="282"/>
        </pc:sldMkLst>
        <pc:spChg chg="del">
          <ac:chgData name="Peiyang Song" userId="fac7db2ae66a3898" providerId="LiveId" clId="{D78FFFF7-E4ED-4163-8AE4-FED54706C7BC}" dt="2022-11-25T00:32:46.341" v="11342" actId="26606"/>
          <ac:spMkLst>
            <pc:docMk/>
            <pc:sldMk cId="3247796168" sldId="282"/>
            <ac:spMk id="2" creationId="{475131ED-1F04-8EB1-521F-288DE3139802}"/>
          </ac:spMkLst>
        </pc:spChg>
        <pc:spChg chg="del">
          <ac:chgData name="Peiyang Song" userId="fac7db2ae66a3898" providerId="LiveId" clId="{D78FFFF7-E4ED-4163-8AE4-FED54706C7BC}" dt="2022-11-25T00:32:46.341" v="11342" actId="26606"/>
          <ac:spMkLst>
            <pc:docMk/>
            <pc:sldMk cId="3247796168" sldId="282"/>
            <ac:spMk id="3" creationId="{38BB3361-F496-72ED-7D1E-E828A63C1284}"/>
          </ac:spMkLst>
        </pc:spChg>
        <pc:spChg chg="del">
          <ac:chgData name="Peiyang Song" userId="fac7db2ae66a3898" providerId="LiveId" clId="{D78FFFF7-E4ED-4163-8AE4-FED54706C7BC}" dt="2022-11-25T00:32:46.341" v="11342" actId="26606"/>
          <ac:spMkLst>
            <pc:docMk/>
            <pc:sldMk cId="3247796168" sldId="282"/>
            <ac:spMk id="4" creationId="{668C143D-2E1D-9073-19C9-3A9F46D9F28C}"/>
          </ac:spMkLst>
        </pc:spChg>
        <pc:spChg chg="del">
          <ac:chgData name="Peiyang Song" userId="fac7db2ae66a3898" providerId="LiveId" clId="{D78FFFF7-E4ED-4163-8AE4-FED54706C7BC}" dt="2022-11-25T00:32:46.341" v="11342" actId="26606"/>
          <ac:spMkLst>
            <pc:docMk/>
            <pc:sldMk cId="3247796168" sldId="282"/>
            <ac:spMk id="5" creationId="{4305C795-B2F7-476E-3D9A-B15E83AA21D0}"/>
          </ac:spMkLst>
        </pc:spChg>
        <pc:spChg chg="del">
          <ac:chgData name="Peiyang Song" userId="fac7db2ae66a3898" providerId="LiveId" clId="{D78FFFF7-E4ED-4163-8AE4-FED54706C7BC}" dt="2022-11-25T00:32:46.341" v="11342" actId="26606"/>
          <ac:spMkLst>
            <pc:docMk/>
            <pc:sldMk cId="3247796168" sldId="282"/>
            <ac:spMk id="6" creationId="{87B9BDA2-AFA6-CA41-3F6E-D3D0C78C1612}"/>
          </ac:spMkLst>
        </pc:spChg>
        <pc:spChg chg="del">
          <ac:chgData name="Peiyang Song" userId="fac7db2ae66a3898" providerId="LiveId" clId="{D78FFFF7-E4ED-4163-8AE4-FED54706C7BC}" dt="2022-11-25T00:32:46.341" v="11342" actId="26606"/>
          <ac:spMkLst>
            <pc:docMk/>
            <pc:sldMk cId="3247796168" sldId="282"/>
            <ac:spMk id="7" creationId="{C5AD5680-FB7E-6739-1D26-A150F6A64BE4}"/>
          </ac:spMkLst>
        </pc:spChg>
        <pc:spChg chg="del">
          <ac:chgData name="Peiyang Song" userId="fac7db2ae66a3898" providerId="LiveId" clId="{D78FFFF7-E4ED-4163-8AE4-FED54706C7BC}" dt="2022-11-25T00:32:46.341" v="11342" actId="26606"/>
          <ac:spMkLst>
            <pc:docMk/>
            <pc:sldMk cId="3247796168" sldId="282"/>
            <ac:spMk id="8" creationId="{B2E68693-59A6-5992-DF2C-17B55673B872}"/>
          </ac:spMkLst>
        </pc:spChg>
        <pc:spChg chg="del">
          <ac:chgData name="Peiyang Song" userId="fac7db2ae66a3898" providerId="LiveId" clId="{D78FFFF7-E4ED-4163-8AE4-FED54706C7BC}" dt="2022-11-25T00:32:46.341" v="11342" actId="26606"/>
          <ac:spMkLst>
            <pc:docMk/>
            <pc:sldMk cId="3247796168" sldId="282"/>
            <ac:spMk id="9" creationId="{15BF13F8-7713-58B5-3183-4637640B106B}"/>
          </ac:spMkLst>
        </pc:spChg>
        <pc:spChg chg="del">
          <ac:chgData name="Peiyang Song" userId="fac7db2ae66a3898" providerId="LiveId" clId="{D78FFFF7-E4ED-4163-8AE4-FED54706C7BC}" dt="2022-11-25T00:32:46.341" v="11342" actId="26606"/>
          <ac:spMkLst>
            <pc:docMk/>
            <pc:sldMk cId="3247796168" sldId="282"/>
            <ac:spMk id="10" creationId="{4543684C-D960-37F0-254E-5CDEBC0BF8FC}"/>
          </ac:spMkLst>
        </pc:spChg>
        <pc:spChg chg="del">
          <ac:chgData name="Peiyang Song" userId="fac7db2ae66a3898" providerId="LiveId" clId="{D78FFFF7-E4ED-4163-8AE4-FED54706C7BC}" dt="2022-11-25T00:32:46.341" v="11342" actId="26606"/>
          <ac:spMkLst>
            <pc:docMk/>
            <pc:sldMk cId="3247796168" sldId="282"/>
            <ac:spMk id="11" creationId="{7B1E158D-6D61-3811-6698-145127CE45E2}"/>
          </ac:spMkLst>
        </pc:spChg>
        <pc:spChg chg="del">
          <ac:chgData name="Peiyang Song" userId="fac7db2ae66a3898" providerId="LiveId" clId="{D78FFFF7-E4ED-4163-8AE4-FED54706C7BC}" dt="2022-11-25T00:32:46.341" v="11342" actId="26606"/>
          <ac:spMkLst>
            <pc:docMk/>
            <pc:sldMk cId="3247796168" sldId="282"/>
            <ac:spMk id="12" creationId="{39BEB7E3-47C6-35A9-9EE6-89609045D21A}"/>
          </ac:spMkLst>
        </pc:spChg>
        <pc:spChg chg="del">
          <ac:chgData name="Peiyang Song" userId="fac7db2ae66a3898" providerId="LiveId" clId="{D78FFFF7-E4ED-4163-8AE4-FED54706C7BC}" dt="2022-11-25T00:32:46.341" v="11342" actId="26606"/>
          <ac:spMkLst>
            <pc:docMk/>
            <pc:sldMk cId="3247796168" sldId="282"/>
            <ac:spMk id="13" creationId="{A527B3E3-66BB-8FA3-6352-2E3E9D6E4545}"/>
          </ac:spMkLst>
        </pc:spChg>
        <pc:spChg chg="del">
          <ac:chgData name="Peiyang Song" userId="fac7db2ae66a3898" providerId="LiveId" clId="{D78FFFF7-E4ED-4163-8AE4-FED54706C7BC}" dt="2022-11-25T00:32:46.341" v="11342" actId="26606"/>
          <ac:spMkLst>
            <pc:docMk/>
            <pc:sldMk cId="3247796168" sldId="282"/>
            <ac:spMk id="14" creationId="{3E3537F8-AF49-B165-98A9-86B79BB29A2A}"/>
          </ac:spMkLst>
        </pc:spChg>
        <pc:spChg chg="mod">
          <ac:chgData name="Peiyang Song" userId="fac7db2ae66a3898" providerId="LiveId" clId="{D78FFFF7-E4ED-4163-8AE4-FED54706C7BC}" dt="2022-11-25T00:32:55.730" v="11343" actId="26606"/>
          <ac:spMkLst>
            <pc:docMk/>
            <pc:sldMk cId="3247796168" sldId="282"/>
            <ac:spMk id="15" creationId="{51CE3B07-F96E-BDD1-CD9B-712D03106F5B}"/>
          </ac:spMkLst>
        </pc:spChg>
        <pc:spChg chg="mod">
          <ac:chgData name="Peiyang Song" userId="fac7db2ae66a3898" providerId="LiveId" clId="{D78FFFF7-E4ED-4163-8AE4-FED54706C7BC}" dt="2022-11-25T00:56:37.426" v="11435" actId="20577"/>
          <ac:spMkLst>
            <pc:docMk/>
            <pc:sldMk cId="3247796168" sldId="282"/>
            <ac:spMk id="16" creationId="{0A591D3C-A796-CC23-69F6-663F0948D59D}"/>
          </ac:spMkLst>
        </pc:spChg>
        <pc:spChg chg="mod">
          <ac:chgData name="Peiyang Song" userId="fac7db2ae66a3898" providerId="LiveId" clId="{D78FFFF7-E4ED-4163-8AE4-FED54706C7BC}" dt="2022-11-25T00:32:55.730" v="11343" actId="26606"/>
          <ac:spMkLst>
            <pc:docMk/>
            <pc:sldMk cId="3247796168" sldId="282"/>
            <ac:spMk id="17" creationId="{FE3D5845-B642-461E-7755-383E7B667698}"/>
          </ac:spMkLst>
        </pc:spChg>
        <pc:spChg chg="add del mod">
          <ac:chgData name="Peiyang Song" userId="fac7db2ae66a3898" providerId="LiveId" clId="{D78FFFF7-E4ED-4163-8AE4-FED54706C7BC}" dt="2022-11-25T00:32:55.730" v="11343" actId="26606"/>
          <ac:spMkLst>
            <pc:docMk/>
            <pc:sldMk cId="3247796168" sldId="282"/>
            <ac:spMk id="22" creationId="{F31A7DE8-7401-B769-7141-377937E69C99}"/>
          </ac:spMkLst>
        </pc:spChg>
        <pc:spChg chg="add del mod">
          <ac:chgData name="Peiyang Song" userId="fac7db2ae66a3898" providerId="LiveId" clId="{D78FFFF7-E4ED-4163-8AE4-FED54706C7BC}" dt="2022-11-25T00:32:55.730" v="11343" actId="26606"/>
          <ac:spMkLst>
            <pc:docMk/>
            <pc:sldMk cId="3247796168" sldId="282"/>
            <ac:spMk id="24" creationId="{79FFA076-ED0B-C680-8157-EAFCA8DC44F8}"/>
          </ac:spMkLst>
        </pc:spChg>
        <pc:spChg chg="add del mod">
          <ac:chgData name="Peiyang Song" userId="fac7db2ae66a3898" providerId="LiveId" clId="{D78FFFF7-E4ED-4163-8AE4-FED54706C7BC}" dt="2022-11-25T00:32:55.730" v="11343" actId="26606"/>
          <ac:spMkLst>
            <pc:docMk/>
            <pc:sldMk cId="3247796168" sldId="282"/>
            <ac:spMk id="26" creationId="{5B3DA5B7-C9CD-7718-2F57-8F214EADBED3}"/>
          </ac:spMkLst>
        </pc:spChg>
        <pc:spChg chg="add del mod">
          <ac:chgData name="Peiyang Song" userId="fac7db2ae66a3898" providerId="LiveId" clId="{D78FFFF7-E4ED-4163-8AE4-FED54706C7BC}" dt="2022-11-25T00:32:55.730" v="11343" actId="26606"/>
          <ac:spMkLst>
            <pc:docMk/>
            <pc:sldMk cId="3247796168" sldId="282"/>
            <ac:spMk id="28" creationId="{EF76F82A-8061-8137-6DD0-6E2BAA1FBD29}"/>
          </ac:spMkLst>
        </pc:spChg>
        <pc:spChg chg="add del mod">
          <ac:chgData name="Peiyang Song" userId="fac7db2ae66a3898" providerId="LiveId" clId="{D78FFFF7-E4ED-4163-8AE4-FED54706C7BC}" dt="2022-11-25T00:32:55.730" v="11343" actId="26606"/>
          <ac:spMkLst>
            <pc:docMk/>
            <pc:sldMk cId="3247796168" sldId="282"/>
            <ac:spMk id="30" creationId="{13216BB9-E004-A54A-25CD-99546D3AF43E}"/>
          </ac:spMkLst>
        </pc:spChg>
        <pc:spChg chg="add del mod">
          <ac:chgData name="Peiyang Song" userId="fac7db2ae66a3898" providerId="LiveId" clId="{D78FFFF7-E4ED-4163-8AE4-FED54706C7BC}" dt="2022-11-25T00:32:55.730" v="11343" actId="26606"/>
          <ac:spMkLst>
            <pc:docMk/>
            <pc:sldMk cId="3247796168" sldId="282"/>
            <ac:spMk id="32" creationId="{7AAAE83B-3AE8-5DD5-CA7A-1BF91EC1B845}"/>
          </ac:spMkLst>
        </pc:spChg>
        <pc:spChg chg="add del mod">
          <ac:chgData name="Peiyang Song" userId="fac7db2ae66a3898" providerId="LiveId" clId="{D78FFFF7-E4ED-4163-8AE4-FED54706C7BC}" dt="2022-11-25T00:32:55.730" v="11343" actId="26606"/>
          <ac:spMkLst>
            <pc:docMk/>
            <pc:sldMk cId="3247796168" sldId="282"/>
            <ac:spMk id="34" creationId="{BE1BF30E-AB1C-692A-ACCB-A36F1F1E6902}"/>
          </ac:spMkLst>
        </pc:spChg>
        <pc:spChg chg="add mod">
          <ac:chgData name="Peiyang Song" userId="fac7db2ae66a3898" providerId="LiveId" clId="{D78FFFF7-E4ED-4163-8AE4-FED54706C7BC}" dt="2022-11-25T01:21:14.269" v="11731" actId="20577"/>
          <ac:spMkLst>
            <pc:docMk/>
            <pc:sldMk cId="3247796168" sldId="282"/>
            <ac:spMk id="39" creationId="{2E008DE9-BACB-5BB0-A4A6-EC6B8834108F}"/>
          </ac:spMkLst>
        </pc:spChg>
        <pc:spChg chg="add del mod">
          <ac:chgData name="Peiyang Song" userId="fac7db2ae66a3898" providerId="LiveId" clId="{D78FFFF7-E4ED-4163-8AE4-FED54706C7BC}" dt="2022-11-25T00:55:50.978" v="11400"/>
          <ac:spMkLst>
            <pc:docMk/>
            <pc:sldMk cId="3247796168" sldId="282"/>
            <ac:spMk id="41" creationId="{668CAB86-F9BC-8471-694F-6FE0A47B9CEC}"/>
          </ac:spMkLst>
        </pc:spChg>
        <pc:spChg chg="add del mod">
          <ac:chgData name="Peiyang Song" userId="fac7db2ae66a3898" providerId="LiveId" clId="{D78FFFF7-E4ED-4163-8AE4-FED54706C7BC}" dt="2022-11-25T00:55:52.324" v="11401"/>
          <ac:spMkLst>
            <pc:docMk/>
            <pc:sldMk cId="3247796168" sldId="282"/>
            <ac:spMk id="43" creationId="{88F4A72F-3340-73FA-2981-05642019DE5E}"/>
          </ac:spMkLst>
        </pc:spChg>
        <pc:spChg chg="add mod">
          <ac:chgData name="Peiyang Song" userId="fac7db2ae66a3898" providerId="LiveId" clId="{D78FFFF7-E4ED-4163-8AE4-FED54706C7BC}" dt="2022-11-25T00:34:49.891" v="11367" actId="20577"/>
          <ac:spMkLst>
            <pc:docMk/>
            <pc:sldMk cId="3247796168" sldId="282"/>
            <ac:spMk id="45" creationId="{BD1868C1-64B1-5474-1E4A-D9EE3707461E}"/>
          </ac:spMkLst>
        </pc:spChg>
        <pc:spChg chg="add mod">
          <ac:chgData name="Peiyang Song" userId="fac7db2ae66a3898" providerId="LiveId" clId="{D78FFFF7-E4ED-4163-8AE4-FED54706C7BC}" dt="2022-11-25T00:35:10.531" v="11399" actId="20577"/>
          <ac:spMkLst>
            <pc:docMk/>
            <pc:sldMk cId="3247796168" sldId="282"/>
            <ac:spMk id="47" creationId="{7126EE54-2175-EA35-9388-A7B821F73AEA}"/>
          </ac:spMkLst>
        </pc:spChg>
        <pc:picChg chg="add mod">
          <ac:chgData name="Peiyang Song" userId="fac7db2ae66a3898" providerId="LiveId" clId="{D78FFFF7-E4ED-4163-8AE4-FED54706C7BC}" dt="2022-11-25T00:56:00.939" v="11406" actId="1076"/>
          <ac:picMkLst>
            <pc:docMk/>
            <pc:sldMk cId="3247796168" sldId="282"/>
            <ac:picMk id="19" creationId="{5A1A052F-C012-1994-413D-873C6A9B9058}"/>
          </ac:picMkLst>
        </pc:picChg>
        <pc:picChg chg="add mod">
          <ac:chgData name="Peiyang Song" userId="fac7db2ae66a3898" providerId="LiveId" clId="{D78FFFF7-E4ED-4163-8AE4-FED54706C7BC}" dt="2022-11-25T00:56:50.917" v="11437" actId="1076"/>
          <ac:picMkLst>
            <pc:docMk/>
            <pc:sldMk cId="3247796168" sldId="282"/>
            <ac:picMk id="21" creationId="{636A59A2-F434-432E-0DDC-788829D386B7}"/>
          </ac:picMkLst>
        </pc:picChg>
        <pc:picChg chg="add del mod">
          <ac:chgData name="Peiyang Song" userId="fac7db2ae66a3898" providerId="LiveId" clId="{D78FFFF7-E4ED-4163-8AE4-FED54706C7BC}" dt="2022-11-25T01:32:51.876" v="12068" actId="478"/>
          <ac:picMkLst>
            <pc:docMk/>
            <pc:sldMk cId="3247796168" sldId="282"/>
            <ac:picMk id="25" creationId="{169AD212-F518-6554-251A-E1DA204B9F0C}"/>
          </ac:picMkLst>
        </pc:picChg>
        <pc:picChg chg="add mod">
          <ac:chgData name="Peiyang Song" userId="fac7db2ae66a3898" providerId="LiveId" clId="{D78FFFF7-E4ED-4163-8AE4-FED54706C7BC}" dt="2022-11-25T01:32:59.642" v="12071" actId="1076"/>
          <ac:picMkLst>
            <pc:docMk/>
            <pc:sldMk cId="3247796168" sldId="282"/>
            <ac:picMk id="27" creationId="{3D87B050-C46F-CBA8-8063-1DDBF4877B6A}"/>
          </ac:picMkLst>
        </pc:picChg>
      </pc:sldChg>
      <pc:sldChg chg="addSp delSp modSp add mod modNotesTx">
        <pc:chgData name="Peiyang Song" userId="fac7db2ae66a3898" providerId="LiveId" clId="{D78FFFF7-E4ED-4163-8AE4-FED54706C7BC}" dt="2022-11-25T01:33:22.651" v="12074" actId="207"/>
        <pc:sldMkLst>
          <pc:docMk/>
          <pc:sldMk cId="641379744" sldId="283"/>
        </pc:sldMkLst>
        <pc:spChg chg="del">
          <ac:chgData name="Peiyang Song" userId="fac7db2ae66a3898" providerId="LiveId" clId="{D78FFFF7-E4ED-4163-8AE4-FED54706C7BC}" dt="2022-11-25T01:11:52.319" v="11666" actId="478"/>
          <ac:spMkLst>
            <pc:docMk/>
            <pc:sldMk cId="641379744" sldId="283"/>
            <ac:spMk id="2" creationId="{27A6F7BB-30A8-4980-AD4A-2FB0B53FA6C9}"/>
          </ac:spMkLst>
        </pc:spChg>
        <pc:spChg chg="mod">
          <ac:chgData name="Peiyang Song" userId="fac7db2ae66a3898" providerId="LiveId" clId="{D78FFFF7-E4ED-4163-8AE4-FED54706C7BC}" dt="2022-11-25T01:12:46.414" v="11685" actId="20577"/>
          <ac:spMkLst>
            <pc:docMk/>
            <pc:sldMk cId="641379744" sldId="283"/>
            <ac:spMk id="4" creationId="{BCF90246-DFB2-A340-AADC-E85D28C31B3E}"/>
          </ac:spMkLst>
        </pc:spChg>
        <pc:spChg chg="add mod">
          <ac:chgData name="Peiyang Song" userId="fac7db2ae66a3898" providerId="LiveId" clId="{D78FFFF7-E4ED-4163-8AE4-FED54706C7BC}" dt="2022-11-25T01:33:22.651" v="12074" actId="207"/>
          <ac:spMkLst>
            <pc:docMk/>
            <pc:sldMk cId="641379744" sldId="283"/>
            <ac:spMk id="6" creationId="{384A8DA8-EAD8-3006-FE6C-3FE0A6F41A15}"/>
          </ac:spMkLst>
        </pc:spChg>
        <pc:spChg chg="add del mod">
          <ac:chgData name="Peiyang Song" userId="fac7db2ae66a3898" providerId="LiveId" clId="{D78FFFF7-E4ED-4163-8AE4-FED54706C7BC}" dt="2022-11-25T01:11:54.994" v="11667" actId="478"/>
          <ac:spMkLst>
            <pc:docMk/>
            <pc:sldMk cId="641379744" sldId="283"/>
            <ac:spMk id="8" creationId="{6E981143-C4BA-CBAA-ACE2-9AF5B03D6FF5}"/>
          </ac:spMkLst>
        </pc:spChg>
        <pc:spChg chg="add del mod">
          <ac:chgData name="Peiyang Song" userId="fac7db2ae66a3898" providerId="LiveId" clId="{D78FFFF7-E4ED-4163-8AE4-FED54706C7BC}" dt="2022-11-25T01:12:14.831" v="11669" actId="478"/>
          <ac:spMkLst>
            <pc:docMk/>
            <pc:sldMk cId="641379744" sldId="283"/>
            <ac:spMk id="10" creationId="{183389DB-C3DB-75E2-C45E-4C99D7143B8A}"/>
          </ac:spMkLst>
        </pc:spChg>
        <pc:spChg chg="add del mod">
          <ac:chgData name="Peiyang Song" userId="fac7db2ae66a3898" providerId="LiveId" clId="{D78FFFF7-E4ED-4163-8AE4-FED54706C7BC}" dt="2022-11-25T01:12:14.831" v="11669" actId="478"/>
          <ac:spMkLst>
            <pc:docMk/>
            <pc:sldMk cId="641379744" sldId="283"/>
            <ac:spMk id="12" creationId="{FBACD142-1E06-2CBD-EA4F-57893562AE9F}"/>
          </ac:spMkLst>
        </pc:spChg>
        <pc:spChg chg="add del mod">
          <ac:chgData name="Peiyang Song" userId="fac7db2ae66a3898" providerId="LiveId" clId="{D78FFFF7-E4ED-4163-8AE4-FED54706C7BC}" dt="2022-11-25T01:12:14.831" v="11669" actId="478"/>
          <ac:spMkLst>
            <pc:docMk/>
            <pc:sldMk cId="641379744" sldId="283"/>
            <ac:spMk id="14" creationId="{54967172-D2BE-8E84-637E-1A88DDAA97CA}"/>
          </ac:spMkLst>
        </pc:spChg>
        <pc:spChg chg="add del mod">
          <ac:chgData name="Peiyang Song" userId="fac7db2ae66a3898" providerId="LiveId" clId="{D78FFFF7-E4ED-4163-8AE4-FED54706C7BC}" dt="2022-11-25T01:12:14.831" v="11669" actId="478"/>
          <ac:spMkLst>
            <pc:docMk/>
            <pc:sldMk cId="641379744" sldId="283"/>
            <ac:spMk id="16" creationId="{CCB25DA0-7814-C5A7-9421-BFB37377BBF5}"/>
          </ac:spMkLst>
        </pc:spChg>
        <pc:spChg chg="add del mod">
          <ac:chgData name="Peiyang Song" userId="fac7db2ae66a3898" providerId="LiveId" clId="{D78FFFF7-E4ED-4163-8AE4-FED54706C7BC}" dt="2022-11-25T01:12:14.831" v="11669" actId="478"/>
          <ac:spMkLst>
            <pc:docMk/>
            <pc:sldMk cId="641379744" sldId="283"/>
            <ac:spMk id="18" creationId="{6E63E272-1763-1CD6-A140-B8C5F6D71DC2}"/>
          </ac:spMkLst>
        </pc:spChg>
        <pc:spChg chg="add del mod">
          <ac:chgData name="Peiyang Song" userId="fac7db2ae66a3898" providerId="LiveId" clId="{D78FFFF7-E4ED-4163-8AE4-FED54706C7BC}" dt="2022-11-25T01:12:14.831" v="11669" actId="478"/>
          <ac:spMkLst>
            <pc:docMk/>
            <pc:sldMk cId="641379744" sldId="283"/>
            <ac:spMk id="20" creationId="{B354E6F1-35FA-7D8A-6904-412381611C5F}"/>
          </ac:spMkLst>
        </pc:spChg>
        <pc:spChg chg="add del mod">
          <ac:chgData name="Peiyang Song" userId="fac7db2ae66a3898" providerId="LiveId" clId="{D78FFFF7-E4ED-4163-8AE4-FED54706C7BC}" dt="2022-11-25T01:12:14.831" v="11669" actId="478"/>
          <ac:spMkLst>
            <pc:docMk/>
            <pc:sldMk cId="641379744" sldId="283"/>
            <ac:spMk id="22" creationId="{E6492E87-E745-1DD6-3D77-7C461C59A600}"/>
          </ac:spMkLst>
        </pc:spChg>
        <pc:spChg chg="add del mod">
          <ac:chgData name="Peiyang Song" userId="fac7db2ae66a3898" providerId="LiveId" clId="{D78FFFF7-E4ED-4163-8AE4-FED54706C7BC}" dt="2022-11-25T01:12:14.831" v="11669" actId="478"/>
          <ac:spMkLst>
            <pc:docMk/>
            <pc:sldMk cId="641379744" sldId="283"/>
            <ac:spMk id="24" creationId="{EA4FACC4-9314-B6F9-BF95-9C14D5AB3B4C}"/>
          </ac:spMkLst>
        </pc:spChg>
        <pc:spChg chg="add del mod">
          <ac:chgData name="Peiyang Song" userId="fac7db2ae66a3898" providerId="LiveId" clId="{D78FFFF7-E4ED-4163-8AE4-FED54706C7BC}" dt="2022-11-25T01:12:14.831" v="11669" actId="478"/>
          <ac:spMkLst>
            <pc:docMk/>
            <pc:sldMk cId="641379744" sldId="283"/>
            <ac:spMk id="26" creationId="{C346159A-50F9-B0AC-59B7-D4CB93D54017}"/>
          </ac:spMkLst>
        </pc:spChg>
        <pc:spChg chg="add del mod">
          <ac:chgData name="Peiyang Song" userId="fac7db2ae66a3898" providerId="LiveId" clId="{D78FFFF7-E4ED-4163-8AE4-FED54706C7BC}" dt="2022-11-25T01:12:14.831" v="11669" actId="478"/>
          <ac:spMkLst>
            <pc:docMk/>
            <pc:sldMk cId="641379744" sldId="283"/>
            <ac:spMk id="28" creationId="{012E6F6D-176D-896A-1C7E-75653E222489}"/>
          </ac:spMkLst>
        </pc:spChg>
        <pc:spChg chg="add del mod">
          <ac:chgData name="Peiyang Song" userId="fac7db2ae66a3898" providerId="LiveId" clId="{D78FFFF7-E4ED-4163-8AE4-FED54706C7BC}" dt="2022-11-25T01:12:14.831" v="11669" actId="478"/>
          <ac:spMkLst>
            <pc:docMk/>
            <pc:sldMk cId="641379744" sldId="283"/>
            <ac:spMk id="30" creationId="{AE1AFDD6-6CAA-2869-1B16-16F95E830854}"/>
          </ac:spMkLst>
        </pc:spChg>
        <pc:spChg chg="add del mod">
          <ac:chgData name="Peiyang Song" userId="fac7db2ae66a3898" providerId="LiveId" clId="{D78FFFF7-E4ED-4163-8AE4-FED54706C7BC}" dt="2022-11-25T01:12:14.831" v="11669" actId="478"/>
          <ac:spMkLst>
            <pc:docMk/>
            <pc:sldMk cId="641379744" sldId="283"/>
            <ac:spMk id="32" creationId="{F48E6474-4C93-126E-2F7B-FBF14746063C}"/>
          </ac:spMkLst>
        </pc:spChg>
        <pc:spChg chg="del">
          <ac:chgData name="Peiyang Song" userId="fac7db2ae66a3898" providerId="LiveId" clId="{D78FFFF7-E4ED-4163-8AE4-FED54706C7BC}" dt="2022-11-25T01:12:10.797" v="11668" actId="478"/>
          <ac:spMkLst>
            <pc:docMk/>
            <pc:sldMk cId="641379744" sldId="283"/>
            <ac:spMk id="34" creationId="{C1C92E27-D550-F44E-8491-927F819E72B8}"/>
          </ac:spMkLst>
        </pc:spChg>
        <pc:spChg chg="del">
          <ac:chgData name="Peiyang Song" userId="fac7db2ae66a3898" providerId="LiveId" clId="{D78FFFF7-E4ED-4163-8AE4-FED54706C7BC}" dt="2022-11-25T01:12:10.797" v="11668" actId="478"/>
          <ac:spMkLst>
            <pc:docMk/>
            <pc:sldMk cId="641379744" sldId="283"/>
            <ac:spMk id="35" creationId="{7D722C50-45F7-D84B-B216-568F72D66349}"/>
          </ac:spMkLst>
        </pc:spChg>
        <pc:spChg chg="del">
          <ac:chgData name="Peiyang Song" userId="fac7db2ae66a3898" providerId="LiveId" clId="{D78FFFF7-E4ED-4163-8AE4-FED54706C7BC}" dt="2022-11-25T01:12:10.797" v="11668" actId="478"/>
          <ac:spMkLst>
            <pc:docMk/>
            <pc:sldMk cId="641379744" sldId="283"/>
            <ac:spMk id="36" creationId="{176187A9-3EBE-F64D-AE99-021BB3767F90}"/>
          </ac:spMkLst>
        </pc:spChg>
        <pc:spChg chg="del">
          <ac:chgData name="Peiyang Song" userId="fac7db2ae66a3898" providerId="LiveId" clId="{D78FFFF7-E4ED-4163-8AE4-FED54706C7BC}" dt="2022-11-25T01:12:10.797" v="11668" actId="478"/>
          <ac:spMkLst>
            <pc:docMk/>
            <pc:sldMk cId="641379744" sldId="283"/>
            <ac:spMk id="37" creationId="{7990731F-95DE-4F44-8EA0-E275CEAFD8A2}"/>
          </ac:spMkLst>
        </pc:spChg>
        <pc:spChg chg="del">
          <ac:chgData name="Peiyang Song" userId="fac7db2ae66a3898" providerId="LiveId" clId="{D78FFFF7-E4ED-4163-8AE4-FED54706C7BC}" dt="2022-11-25T01:12:10.797" v="11668" actId="478"/>
          <ac:spMkLst>
            <pc:docMk/>
            <pc:sldMk cId="641379744" sldId="283"/>
            <ac:spMk id="38" creationId="{5B19EE51-628F-CA4E-94B0-57E9ACA1446A}"/>
          </ac:spMkLst>
        </pc:spChg>
        <pc:spChg chg="del">
          <ac:chgData name="Peiyang Song" userId="fac7db2ae66a3898" providerId="LiveId" clId="{D78FFFF7-E4ED-4163-8AE4-FED54706C7BC}" dt="2022-11-25T01:12:10.797" v="11668" actId="478"/>
          <ac:spMkLst>
            <pc:docMk/>
            <pc:sldMk cId="641379744" sldId="283"/>
            <ac:spMk id="39" creationId="{2A6ACC78-74DF-604E-BD14-4BBE7B4EEF5B}"/>
          </ac:spMkLst>
        </pc:spChg>
        <pc:spChg chg="del">
          <ac:chgData name="Peiyang Song" userId="fac7db2ae66a3898" providerId="LiveId" clId="{D78FFFF7-E4ED-4163-8AE4-FED54706C7BC}" dt="2022-11-25T01:12:10.797" v="11668" actId="478"/>
          <ac:spMkLst>
            <pc:docMk/>
            <pc:sldMk cId="641379744" sldId="283"/>
            <ac:spMk id="40" creationId="{9DC429C0-1DEB-1F4F-AE66-C503B31B7B48}"/>
          </ac:spMkLst>
        </pc:spChg>
        <pc:spChg chg="del">
          <ac:chgData name="Peiyang Song" userId="fac7db2ae66a3898" providerId="LiveId" clId="{D78FFFF7-E4ED-4163-8AE4-FED54706C7BC}" dt="2022-11-25T01:12:10.797" v="11668" actId="478"/>
          <ac:spMkLst>
            <pc:docMk/>
            <pc:sldMk cId="641379744" sldId="283"/>
            <ac:spMk id="41" creationId="{31C0CCD4-2502-A14F-B520-7B57524EDF8E}"/>
          </ac:spMkLst>
        </pc:spChg>
        <pc:picChg chg="add mod">
          <ac:chgData name="Peiyang Song" userId="fac7db2ae66a3898" providerId="LiveId" clId="{D78FFFF7-E4ED-4163-8AE4-FED54706C7BC}" dt="2022-11-25T01:13:46.474" v="11696" actId="1076"/>
          <ac:picMkLst>
            <pc:docMk/>
            <pc:sldMk cId="641379744" sldId="283"/>
            <ac:picMk id="33" creationId="{E9D387D9-1E0C-FD58-C3FC-237FF33B99A8}"/>
          </ac:picMkLst>
        </pc:picChg>
        <pc:picChg chg="del">
          <ac:chgData name="Peiyang Song" userId="fac7db2ae66a3898" providerId="LiveId" clId="{D78FFFF7-E4ED-4163-8AE4-FED54706C7BC}" dt="2022-11-25T01:12:10.797" v="11668" actId="478"/>
          <ac:picMkLst>
            <pc:docMk/>
            <pc:sldMk cId="641379744" sldId="283"/>
            <ac:picMk id="42" creationId="{8BDB1906-FF07-4447-9C68-585F54C5EED2}"/>
          </ac:picMkLst>
        </pc:picChg>
        <pc:picChg chg="del">
          <ac:chgData name="Peiyang Song" userId="fac7db2ae66a3898" providerId="LiveId" clId="{D78FFFF7-E4ED-4163-8AE4-FED54706C7BC}" dt="2022-11-25T01:12:10.797" v="11668" actId="478"/>
          <ac:picMkLst>
            <pc:docMk/>
            <pc:sldMk cId="641379744" sldId="283"/>
            <ac:picMk id="43" creationId="{A82F6AEE-FCBF-0245-BB71-E76973B3A97D}"/>
          </ac:picMkLst>
        </pc:picChg>
        <pc:picChg chg="del">
          <ac:chgData name="Peiyang Song" userId="fac7db2ae66a3898" providerId="LiveId" clId="{D78FFFF7-E4ED-4163-8AE4-FED54706C7BC}" dt="2022-11-25T01:12:10.797" v="11668" actId="478"/>
          <ac:picMkLst>
            <pc:docMk/>
            <pc:sldMk cId="641379744" sldId="283"/>
            <ac:picMk id="44" creationId="{C99B7845-619A-9F40-A5C3-4C122626044D}"/>
          </ac:picMkLst>
        </pc:picChg>
        <pc:picChg chg="del">
          <ac:chgData name="Peiyang Song" userId="fac7db2ae66a3898" providerId="LiveId" clId="{D78FFFF7-E4ED-4163-8AE4-FED54706C7BC}" dt="2022-11-25T01:12:10.797" v="11668" actId="478"/>
          <ac:picMkLst>
            <pc:docMk/>
            <pc:sldMk cId="641379744" sldId="283"/>
            <ac:picMk id="45" creationId="{647F7FB2-8714-6449-A700-2E1B81F9DFB7}"/>
          </ac:picMkLst>
        </pc:picChg>
        <pc:picChg chg="add mod">
          <ac:chgData name="Peiyang Song" userId="fac7db2ae66a3898" providerId="LiveId" clId="{D78FFFF7-E4ED-4163-8AE4-FED54706C7BC}" dt="2022-11-25T01:15:47.979" v="11700" actId="1076"/>
          <ac:picMkLst>
            <pc:docMk/>
            <pc:sldMk cId="641379744" sldId="283"/>
            <ac:picMk id="46" creationId="{874F97A0-746C-FDA2-C118-2CCCA85DBF38}"/>
          </ac:picMkLst>
        </pc:picChg>
        <pc:picChg chg="add mod">
          <ac:chgData name="Peiyang Song" userId="fac7db2ae66a3898" providerId="LiveId" clId="{D78FFFF7-E4ED-4163-8AE4-FED54706C7BC}" dt="2022-11-25T01:15:52.679" v="11702" actId="1076"/>
          <ac:picMkLst>
            <pc:docMk/>
            <pc:sldMk cId="641379744" sldId="283"/>
            <ac:picMk id="47" creationId="{C293C850-9EE9-5AC2-1540-99579B9A0229}"/>
          </ac:picMkLst>
        </pc:picChg>
      </pc:sldChg>
      <pc:sldChg chg="addSp delSp modSp add mod ord modNotesTx">
        <pc:chgData name="Peiyang Song" userId="fac7db2ae66a3898" providerId="LiveId" clId="{D78FFFF7-E4ED-4163-8AE4-FED54706C7BC}" dt="2022-11-25T01:35:25.734" v="12351" actId="20577"/>
        <pc:sldMkLst>
          <pc:docMk/>
          <pc:sldMk cId="4175464838" sldId="284"/>
        </pc:sldMkLst>
        <pc:spChg chg="mod">
          <ac:chgData name="Peiyang Song" userId="fac7db2ae66a3898" providerId="LiveId" clId="{D78FFFF7-E4ED-4163-8AE4-FED54706C7BC}" dt="2022-11-25T01:31:59.193" v="12060" actId="1076"/>
          <ac:spMkLst>
            <pc:docMk/>
            <pc:sldMk cId="4175464838" sldId="284"/>
            <ac:spMk id="2" creationId="{DD0B6389-2374-4677-B8BB-59410CCC32FD}"/>
          </ac:spMkLst>
        </pc:spChg>
        <pc:spChg chg="del">
          <ac:chgData name="Peiyang Song" userId="fac7db2ae66a3898" providerId="LiveId" clId="{D78FFFF7-E4ED-4163-8AE4-FED54706C7BC}" dt="2022-11-25T01:31:36.174" v="12054" actId="478"/>
          <ac:spMkLst>
            <pc:docMk/>
            <pc:sldMk cId="4175464838" sldId="284"/>
            <ac:spMk id="4" creationId="{9C0179B5-0800-154F-80F6-614473C055BD}"/>
          </ac:spMkLst>
        </pc:spChg>
        <pc:spChg chg="del">
          <ac:chgData name="Peiyang Song" userId="fac7db2ae66a3898" providerId="LiveId" clId="{D78FFFF7-E4ED-4163-8AE4-FED54706C7BC}" dt="2022-11-25T01:31:36.174" v="12054" actId="478"/>
          <ac:spMkLst>
            <pc:docMk/>
            <pc:sldMk cId="4175464838" sldId="284"/>
            <ac:spMk id="7" creationId="{B468C313-80C0-8840-8702-F1084174C592}"/>
          </ac:spMkLst>
        </pc:spChg>
        <pc:spChg chg="del">
          <ac:chgData name="Peiyang Song" userId="fac7db2ae66a3898" providerId="LiveId" clId="{D78FFFF7-E4ED-4163-8AE4-FED54706C7BC}" dt="2022-11-25T01:31:36.174" v="12054" actId="478"/>
          <ac:spMkLst>
            <pc:docMk/>
            <pc:sldMk cId="4175464838" sldId="284"/>
            <ac:spMk id="8" creationId="{4E863C6B-1856-BC43-A090-B182EAB34EB8}"/>
          </ac:spMkLst>
        </pc:spChg>
        <pc:spChg chg="del">
          <ac:chgData name="Peiyang Song" userId="fac7db2ae66a3898" providerId="LiveId" clId="{D78FFFF7-E4ED-4163-8AE4-FED54706C7BC}" dt="2022-11-25T01:31:36.174" v="12054" actId="478"/>
          <ac:spMkLst>
            <pc:docMk/>
            <pc:sldMk cId="4175464838" sldId="284"/>
            <ac:spMk id="9" creationId="{3AE770E3-D227-CD4E-83C4-44744E774884}"/>
          </ac:spMkLst>
        </pc:spChg>
        <pc:spChg chg="del">
          <ac:chgData name="Peiyang Song" userId="fac7db2ae66a3898" providerId="LiveId" clId="{D78FFFF7-E4ED-4163-8AE4-FED54706C7BC}" dt="2022-11-25T01:31:36.174" v="12054" actId="478"/>
          <ac:spMkLst>
            <pc:docMk/>
            <pc:sldMk cId="4175464838" sldId="284"/>
            <ac:spMk id="10" creationId="{10C47546-62E7-304A-8631-60D9B8E543BE}"/>
          </ac:spMkLst>
        </pc:spChg>
        <pc:graphicFrameChg chg="del">
          <ac:chgData name="Peiyang Song" userId="fac7db2ae66a3898" providerId="LiveId" clId="{D78FFFF7-E4ED-4163-8AE4-FED54706C7BC}" dt="2022-11-25T01:31:36.174" v="12054" actId="478"/>
          <ac:graphicFrameMkLst>
            <pc:docMk/>
            <pc:sldMk cId="4175464838" sldId="284"/>
            <ac:graphicFrameMk id="6" creationId="{85168BDF-A0D9-4916-A9F9-41D8175A703C}"/>
          </ac:graphicFrameMkLst>
        </pc:graphicFrameChg>
        <pc:picChg chg="add mod">
          <ac:chgData name="Peiyang Song" userId="fac7db2ae66a3898" providerId="LiveId" clId="{D78FFFF7-E4ED-4163-8AE4-FED54706C7BC}" dt="2022-11-25T01:32:09.198" v="12062" actId="1076"/>
          <ac:picMkLst>
            <pc:docMk/>
            <pc:sldMk cId="4175464838" sldId="284"/>
            <ac:picMk id="13" creationId="{3B943670-6F06-659E-79CD-A4EFBAC10034}"/>
          </ac:picMkLst>
        </pc:picChg>
      </pc:sldChg>
      <pc:sldChg chg="addSp modSp add mod modNotesTx">
        <pc:chgData name="Peiyang Song" userId="fac7db2ae66a3898" providerId="LiveId" clId="{D78FFFF7-E4ED-4163-8AE4-FED54706C7BC}" dt="2022-11-25T04:00:50.515" v="18785" actId="20577"/>
        <pc:sldMkLst>
          <pc:docMk/>
          <pc:sldMk cId="1244997668" sldId="285"/>
        </pc:sldMkLst>
        <pc:spChg chg="add mod">
          <ac:chgData name="Peiyang Song" userId="fac7db2ae66a3898" providerId="LiveId" clId="{D78FFFF7-E4ED-4163-8AE4-FED54706C7BC}" dt="2022-11-25T01:41:53.070" v="13059" actId="207"/>
          <ac:spMkLst>
            <pc:docMk/>
            <pc:sldMk cId="1244997668" sldId="285"/>
            <ac:spMk id="2" creationId="{4CA22BAF-90F3-31F8-05C0-E349E65ECA90}"/>
          </ac:spMkLst>
        </pc:spChg>
      </pc:sldChg>
      <pc:sldChg chg="add del">
        <pc:chgData name="Peiyang Song" userId="fac7db2ae66a3898" providerId="LiveId" clId="{D78FFFF7-E4ED-4163-8AE4-FED54706C7BC}" dt="2022-11-25T01:32:41.122" v="12065" actId="47"/>
        <pc:sldMkLst>
          <pc:docMk/>
          <pc:sldMk cId="528805173" sldId="286"/>
        </pc:sldMkLst>
      </pc:sldChg>
      <pc:sldChg chg="addSp delSp modSp add mod modClrScheme chgLayout modNotesTx">
        <pc:chgData name="Peiyang Song" userId="fac7db2ae66a3898" providerId="LiveId" clId="{D78FFFF7-E4ED-4163-8AE4-FED54706C7BC}" dt="2022-11-25T02:14:41.906" v="16200" actId="26606"/>
        <pc:sldMkLst>
          <pc:docMk/>
          <pc:sldMk cId="964105545" sldId="286"/>
        </pc:sldMkLst>
        <pc:spChg chg="mod">
          <ac:chgData name="Peiyang Song" userId="fac7db2ae66a3898" providerId="LiveId" clId="{D78FFFF7-E4ED-4163-8AE4-FED54706C7BC}" dt="2022-11-25T02:14:41.906" v="16200" actId="26606"/>
          <ac:spMkLst>
            <pc:docMk/>
            <pc:sldMk cId="964105545" sldId="286"/>
            <ac:spMk id="3" creationId="{C55E2E3E-148D-4BE4-88A4-447C4BC35E68}"/>
          </ac:spMkLst>
        </pc:spChg>
        <pc:spChg chg="mod">
          <ac:chgData name="Peiyang Song" userId="fac7db2ae66a3898" providerId="LiveId" clId="{D78FFFF7-E4ED-4163-8AE4-FED54706C7BC}" dt="2022-11-25T02:14:41.906" v="16200" actId="26606"/>
          <ac:spMkLst>
            <pc:docMk/>
            <pc:sldMk cId="964105545" sldId="286"/>
            <ac:spMk id="4" creationId="{374915C9-579A-6644-A782-7D56C8F5561E}"/>
          </ac:spMkLst>
        </pc:spChg>
        <pc:spChg chg="mod">
          <ac:chgData name="Peiyang Song" userId="fac7db2ae66a3898" providerId="LiveId" clId="{D78FFFF7-E4ED-4163-8AE4-FED54706C7BC}" dt="2022-11-25T02:14:41.906" v="16200" actId="26606"/>
          <ac:spMkLst>
            <pc:docMk/>
            <pc:sldMk cId="964105545" sldId="286"/>
            <ac:spMk id="5" creationId="{140F55DB-0AAD-684A-B0E2-8EF58E039423}"/>
          </ac:spMkLst>
        </pc:spChg>
        <pc:spChg chg="mod">
          <ac:chgData name="Peiyang Song" userId="fac7db2ae66a3898" providerId="LiveId" clId="{D78FFFF7-E4ED-4163-8AE4-FED54706C7BC}" dt="2022-11-25T02:14:41.906" v="16200" actId="26606"/>
          <ac:spMkLst>
            <pc:docMk/>
            <pc:sldMk cId="964105545" sldId="286"/>
            <ac:spMk id="6" creationId="{280037C3-0E79-CD4B-92A9-5B5F9E74A60B}"/>
          </ac:spMkLst>
        </pc:spChg>
        <pc:graphicFrameChg chg="add del mod modGraphic">
          <ac:chgData name="Peiyang Song" userId="fac7db2ae66a3898" providerId="LiveId" clId="{D78FFFF7-E4ED-4163-8AE4-FED54706C7BC}" dt="2022-11-25T02:14:41.906" v="16200" actId="26606"/>
          <ac:graphicFrameMkLst>
            <pc:docMk/>
            <pc:sldMk cId="964105545" sldId="286"/>
            <ac:graphicFrameMk id="2" creationId="{364D30CB-C02F-4FE1-9E72-11B75FF74851}"/>
          </ac:graphicFrameMkLst>
        </pc:graphicFrameChg>
        <pc:graphicFrameChg chg="add del">
          <ac:chgData name="Peiyang Song" userId="fac7db2ae66a3898" providerId="LiveId" clId="{D78FFFF7-E4ED-4163-8AE4-FED54706C7BC}" dt="2022-11-25T02:14:38.545" v="16197" actId="26606"/>
          <ac:graphicFrameMkLst>
            <pc:docMk/>
            <pc:sldMk cId="964105545" sldId="286"/>
            <ac:graphicFrameMk id="8" creationId="{C7104022-5AA8-175F-3193-5A89B5DDEAD0}"/>
          </ac:graphicFrameMkLst>
        </pc:graphicFrameChg>
        <pc:graphicFrameChg chg="add del">
          <ac:chgData name="Peiyang Song" userId="fac7db2ae66a3898" providerId="LiveId" clId="{D78FFFF7-E4ED-4163-8AE4-FED54706C7BC}" dt="2022-11-25T02:14:41.890" v="16199" actId="26606"/>
          <ac:graphicFrameMkLst>
            <pc:docMk/>
            <pc:sldMk cId="964105545" sldId="286"/>
            <ac:graphicFrameMk id="10" creationId="{364D30CB-C02F-4FE1-9E72-11B75FF74851}"/>
          </ac:graphicFrameMkLst>
        </pc:graphicFrameChg>
        <pc:graphicFrameChg chg="add">
          <ac:chgData name="Peiyang Song" userId="fac7db2ae66a3898" providerId="LiveId" clId="{D78FFFF7-E4ED-4163-8AE4-FED54706C7BC}" dt="2022-11-25T02:14:41.906" v="16200" actId="26606"/>
          <ac:graphicFrameMkLst>
            <pc:docMk/>
            <pc:sldMk cId="964105545" sldId="286"/>
            <ac:graphicFrameMk id="12" creationId="{364D30CB-C02F-4FE1-9E72-11B75FF74851}"/>
          </ac:graphicFrameMkLst>
        </pc:graphicFrameChg>
      </pc:sldChg>
      <pc:sldChg chg="modSp add mod modNotesTx">
        <pc:chgData name="Peiyang Song" userId="fac7db2ae66a3898" providerId="LiveId" clId="{D78FFFF7-E4ED-4163-8AE4-FED54706C7BC}" dt="2022-11-25T03:57:47.791" v="18533" actId="20577"/>
        <pc:sldMkLst>
          <pc:docMk/>
          <pc:sldMk cId="2159410235" sldId="287"/>
        </pc:sldMkLst>
        <pc:spChg chg="mod">
          <ac:chgData name="Peiyang Song" userId="fac7db2ae66a3898" providerId="LiveId" clId="{D78FFFF7-E4ED-4163-8AE4-FED54706C7BC}" dt="2022-11-25T02:17:50.067" v="16568" actId="20577"/>
          <ac:spMkLst>
            <pc:docMk/>
            <pc:sldMk cId="2159410235" sldId="287"/>
            <ac:spMk id="2" creationId="{42D1A202-23A3-4F3A-AA92-0172C8D2DA06}"/>
          </ac:spMkLst>
        </pc:spChg>
        <pc:spChg chg="mod">
          <ac:chgData name="Peiyang Song" userId="fac7db2ae66a3898" providerId="LiveId" clId="{D78FFFF7-E4ED-4163-8AE4-FED54706C7BC}" dt="2022-11-25T02:19:15.984" v="16582" actId="207"/>
          <ac:spMkLst>
            <pc:docMk/>
            <pc:sldMk cId="2159410235" sldId="287"/>
            <ac:spMk id="3" creationId="{7B943E7C-A74D-4CB3-844B-51917C88C95F}"/>
          </ac:spMkLst>
        </pc:spChg>
      </pc:sldChg>
      <pc:sldChg chg="modSp new del mod">
        <pc:chgData name="Peiyang Song" userId="fac7db2ae66a3898" providerId="LiveId" clId="{D78FFFF7-E4ED-4163-8AE4-FED54706C7BC}" dt="2022-11-25T02:28:52.003" v="17263" actId="47"/>
        <pc:sldMkLst>
          <pc:docMk/>
          <pc:sldMk cId="2416831691" sldId="288"/>
        </pc:sldMkLst>
        <pc:spChg chg="mod">
          <ac:chgData name="Peiyang Song" userId="fac7db2ae66a3898" providerId="LiveId" clId="{D78FFFF7-E4ED-4163-8AE4-FED54706C7BC}" dt="2022-11-25T02:28:40.375" v="17261" actId="20577"/>
          <ac:spMkLst>
            <pc:docMk/>
            <pc:sldMk cId="2416831691" sldId="288"/>
            <ac:spMk id="2" creationId="{F0E91FC7-F4D3-94C2-4135-864C1EB92BF3}"/>
          </ac:spMkLst>
        </pc:spChg>
      </pc:sldChg>
      <pc:sldChg chg="add del">
        <pc:chgData name="Peiyang Song" userId="fac7db2ae66a3898" providerId="LiveId" clId="{D78FFFF7-E4ED-4163-8AE4-FED54706C7BC}" dt="2022-11-25T02:17:16.180" v="16472"/>
        <pc:sldMkLst>
          <pc:docMk/>
          <pc:sldMk cId="3659787657" sldId="288"/>
        </pc:sldMkLst>
      </pc:sldChg>
      <pc:sldChg chg="addSp modSp add mod modNotesTx">
        <pc:chgData name="Peiyang Song" userId="fac7db2ae66a3898" providerId="LiveId" clId="{D78FFFF7-E4ED-4163-8AE4-FED54706C7BC}" dt="2022-11-25T02:32:09.095" v="17341" actId="1076"/>
        <pc:sldMkLst>
          <pc:docMk/>
          <pc:sldMk cId="1166882514" sldId="289"/>
        </pc:sldMkLst>
        <pc:spChg chg="mod">
          <ac:chgData name="Peiyang Song" userId="fac7db2ae66a3898" providerId="LiveId" clId="{D78FFFF7-E4ED-4163-8AE4-FED54706C7BC}" dt="2022-11-25T02:30:30.626" v="17300" actId="1076"/>
          <ac:spMkLst>
            <pc:docMk/>
            <pc:sldMk cId="1166882514" sldId="289"/>
            <ac:spMk id="2" creationId="{69FAE308-3076-43DB-B834-DA0B0AE19AF9}"/>
          </ac:spMkLst>
        </pc:spChg>
        <pc:spChg chg="mod">
          <ac:chgData name="Peiyang Song" userId="fac7db2ae66a3898" providerId="LiveId" clId="{D78FFFF7-E4ED-4163-8AE4-FED54706C7BC}" dt="2022-11-25T02:30:21.012" v="17299" actId="1076"/>
          <ac:spMkLst>
            <pc:docMk/>
            <pc:sldMk cId="1166882514" sldId="289"/>
            <ac:spMk id="3" creationId="{BABC2CE0-8806-4B2A-A10A-32984D317434}"/>
          </ac:spMkLst>
        </pc:spChg>
        <pc:spChg chg="add mod">
          <ac:chgData name="Peiyang Song" userId="fac7db2ae66a3898" providerId="LiveId" clId="{D78FFFF7-E4ED-4163-8AE4-FED54706C7BC}" dt="2022-11-25T02:32:09.095" v="17341" actId="1076"/>
          <ac:spMkLst>
            <pc:docMk/>
            <pc:sldMk cId="1166882514" sldId="289"/>
            <ac:spMk id="5" creationId="{C0E3F478-2C14-FAD2-4416-26C36C9290FF}"/>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83567F-915E-4771-9575-67DB0AA25E4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8E2083C-E5DA-467C-B73B-281C5FBC11AA}">
      <dgm:prSet/>
      <dgm:spPr/>
      <dgm:t>
        <a:bodyPr/>
        <a:lstStyle/>
        <a:p>
          <a:r>
            <a:rPr lang="en-US"/>
            <a:t>A brief introduction</a:t>
          </a:r>
        </a:p>
      </dgm:t>
    </dgm:pt>
    <dgm:pt modelId="{6BA5E13B-F6BE-4D63-909D-AF6D3FC6DF8B}" type="parTrans" cxnId="{B70BCB42-AEEB-4A47-8898-2C02F273F6F7}">
      <dgm:prSet/>
      <dgm:spPr/>
      <dgm:t>
        <a:bodyPr/>
        <a:lstStyle/>
        <a:p>
          <a:endParaRPr lang="en-US"/>
        </a:p>
      </dgm:t>
    </dgm:pt>
    <dgm:pt modelId="{E53B0234-8A10-47FC-86F6-1E9E8243744C}" type="sibTrans" cxnId="{B70BCB42-AEEB-4A47-8898-2C02F273F6F7}">
      <dgm:prSet/>
      <dgm:spPr/>
      <dgm:t>
        <a:bodyPr/>
        <a:lstStyle/>
        <a:p>
          <a:endParaRPr lang="en-US"/>
        </a:p>
      </dgm:t>
    </dgm:pt>
    <dgm:pt modelId="{7F8F93A8-F85B-4900-AF80-044F44E73B21}">
      <dgm:prSet/>
      <dgm:spPr/>
      <dgm:t>
        <a:bodyPr/>
        <a:lstStyle/>
        <a:p>
          <a:r>
            <a:rPr lang="en-US"/>
            <a:t>Description of this project</a:t>
          </a:r>
        </a:p>
      </dgm:t>
    </dgm:pt>
    <dgm:pt modelId="{C60911CB-1ECA-4CD0-943D-372CF786BF1D}" type="parTrans" cxnId="{D92B798F-4185-405F-8F74-30ACBB0FDE14}">
      <dgm:prSet/>
      <dgm:spPr/>
      <dgm:t>
        <a:bodyPr/>
        <a:lstStyle/>
        <a:p>
          <a:endParaRPr lang="en-US"/>
        </a:p>
      </dgm:t>
    </dgm:pt>
    <dgm:pt modelId="{66715DE3-8217-40F0-BC77-240C35A267DE}" type="sibTrans" cxnId="{D92B798F-4185-405F-8F74-30ACBB0FDE14}">
      <dgm:prSet/>
      <dgm:spPr/>
      <dgm:t>
        <a:bodyPr/>
        <a:lstStyle/>
        <a:p>
          <a:endParaRPr lang="en-US"/>
        </a:p>
      </dgm:t>
    </dgm:pt>
    <dgm:pt modelId="{FA1CD444-2DA1-4EB9-A98E-3AB5417735F0}">
      <dgm:prSet/>
      <dgm:spPr/>
      <dgm:t>
        <a:bodyPr/>
        <a:lstStyle/>
        <a:p>
          <a:r>
            <a:rPr lang="en-US"/>
            <a:t>Examination of performance</a:t>
          </a:r>
        </a:p>
      </dgm:t>
    </dgm:pt>
    <dgm:pt modelId="{6F21329C-EAC9-4C80-88AE-B865F718AC18}" type="parTrans" cxnId="{2DD8B15A-472F-4D3B-A99A-2D090A7F7DDF}">
      <dgm:prSet/>
      <dgm:spPr/>
      <dgm:t>
        <a:bodyPr/>
        <a:lstStyle/>
        <a:p>
          <a:endParaRPr lang="en-US"/>
        </a:p>
      </dgm:t>
    </dgm:pt>
    <dgm:pt modelId="{A9F733FB-F36C-4357-A9F1-64194BDC1A1C}" type="sibTrans" cxnId="{2DD8B15A-472F-4D3B-A99A-2D090A7F7DDF}">
      <dgm:prSet/>
      <dgm:spPr/>
      <dgm:t>
        <a:bodyPr/>
        <a:lstStyle/>
        <a:p>
          <a:endParaRPr lang="en-US"/>
        </a:p>
      </dgm:t>
    </dgm:pt>
    <dgm:pt modelId="{81EA9672-5210-4CC1-98FE-F9F1BDB8E3B4}">
      <dgm:prSet/>
      <dgm:spPr/>
      <dgm:t>
        <a:bodyPr/>
        <a:lstStyle/>
        <a:p>
          <a:r>
            <a:rPr lang="en-US" dirty="0"/>
            <a:t>Timeline and progress</a:t>
          </a:r>
        </a:p>
      </dgm:t>
    </dgm:pt>
    <dgm:pt modelId="{2F82C612-8699-40EF-AADA-BFDD0DEC88D8}" type="parTrans" cxnId="{AF8442C7-67AE-48F6-9B44-EE725B048882}">
      <dgm:prSet/>
      <dgm:spPr/>
      <dgm:t>
        <a:bodyPr/>
        <a:lstStyle/>
        <a:p>
          <a:endParaRPr lang="en-US"/>
        </a:p>
      </dgm:t>
    </dgm:pt>
    <dgm:pt modelId="{C8D5DC28-3F42-49BC-A312-2064086E8832}" type="sibTrans" cxnId="{AF8442C7-67AE-48F6-9B44-EE725B048882}">
      <dgm:prSet/>
      <dgm:spPr/>
      <dgm:t>
        <a:bodyPr/>
        <a:lstStyle/>
        <a:p>
          <a:endParaRPr lang="en-US"/>
        </a:p>
      </dgm:t>
    </dgm:pt>
    <dgm:pt modelId="{F4900041-3F1A-4DA7-A0E4-64A51466CFB4}">
      <dgm:prSet/>
      <dgm:spPr/>
      <dgm:t>
        <a:bodyPr/>
        <a:lstStyle/>
        <a:p>
          <a:r>
            <a:rPr lang="en-US"/>
            <a:t>Takeaways and possible next steps</a:t>
          </a:r>
        </a:p>
      </dgm:t>
    </dgm:pt>
    <dgm:pt modelId="{537E01B8-3FA1-43FE-B646-645AF42BA997}" type="parTrans" cxnId="{4D597C29-5248-4EAD-9F68-A79069BAC1C5}">
      <dgm:prSet/>
      <dgm:spPr/>
      <dgm:t>
        <a:bodyPr/>
        <a:lstStyle/>
        <a:p>
          <a:endParaRPr lang="en-US"/>
        </a:p>
      </dgm:t>
    </dgm:pt>
    <dgm:pt modelId="{3183C0EF-0D33-4C2C-8B1E-17CD598A2232}" type="sibTrans" cxnId="{4D597C29-5248-4EAD-9F68-A79069BAC1C5}">
      <dgm:prSet/>
      <dgm:spPr/>
      <dgm:t>
        <a:bodyPr/>
        <a:lstStyle/>
        <a:p>
          <a:endParaRPr lang="en-US"/>
        </a:p>
      </dgm:t>
    </dgm:pt>
    <dgm:pt modelId="{36E3685C-7AC3-4858-B94F-8B75B8A6B4CA}">
      <dgm:prSet/>
      <dgm:spPr/>
      <dgm:t>
        <a:bodyPr/>
        <a:lstStyle/>
        <a:p>
          <a:r>
            <a:rPr lang="en-US"/>
            <a:t>Reference and acknowledgment</a:t>
          </a:r>
        </a:p>
      </dgm:t>
    </dgm:pt>
    <dgm:pt modelId="{85F421C5-D0E0-4302-8E65-5F7D1D9AFFD1}" type="parTrans" cxnId="{E03DA739-E228-464F-8637-281C2569F68F}">
      <dgm:prSet/>
      <dgm:spPr/>
      <dgm:t>
        <a:bodyPr/>
        <a:lstStyle/>
        <a:p>
          <a:endParaRPr lang="en-US"/>
        </a:p>
      </dgm:t>
    </dgm:pt>
    <dgm:pt modelId="{94BB0E7B-F325-4596-AABE-E6CF460CC0D7}" type="sibTrans" cxnId="{E03DA739-E228-464F-8637-281C2569F68F}">
      <dgm:prSet/>
      <dgm:spPr/>
      <dgm:t>
        <a:bodyPr/>
        <a:lstStyle/>
        <a:p>
          <a:endParaRPr lang="en-US"/>
        </a:p>
      </dgm:t>
    </dgm:pt>
    <dgm:pt modelId="{A3A6C978-15B7-49B4-BE1D-7FEBC91686D1}">
      <dgm:prSet/>
      <dgm:spPr/>
      <dgm:t>
        <a:bodyPr/>
        <a:lstStyle/>
        <a:p>
          <a:r>
            <a:rPr lang="en-US"/>
            <a:t>Q&amp;A section</a:t>
          </a:r>
        </a:p>
      </dgm:t>
    </dgm:pt>
    <dgm:pt modelId="{E459FBC1-0654-4F21-BB16-E532BD256FD3}" type="parTrans" cxnId="{67C00515-6177-445E-A830-2EE409C0D5BB}">
      <dgm:prSet/>
      <dgm:spPr/>
      <dgm:t>
        <a:bodyPr/>
        <a:lstStyle/>
        <a:p>
          <a:endParaRPr lang="en-US"/>
        </a:p>
      </dgm:t>
    </dgm:pt>
    <dgm:pt modelId="{33407430-9945-4EEC-9CFB-4D007F9BF67F}" type="sibTrans" cxnId="{67C00515-6177-445E-A830-2EE409C0D5BB}">
      <dgm:prSet/>
      <dgm:spPr/>
      <dgm:t>
        <a:bodyPr/>
        <a:lstStyle/>
        <a:p>
          <a:endParaRPr lang="en-US"/>
        </a:p>
      </dgm:t>
    </dgm:pt>
    <dgm:pt modelId="{19E22564-351F-4539-9CCE-964BBD7AC9C6}" type="pres">
      <dgm:prSet presAssocID="{F283567F-915E-4771-9575-67DB0AA25E45}" presName="root" presStyleCnt="0">
        <dgm:presLayoutVars>
          <dgm:dir/>
          <dgm:resizeHandles val="exact"/>
        </dgm:presLayoutVars>
      </dgm:prSet>
      <dgm:spPr/>
    </dgm:pt>
    <dgm:pt modelId="{9AA24493-CF73-4774-8302-57197116E6F6}" type="pres">
      <dgm:prSet presAssocID="{D8E2083C-E5DA-467C-B73B-281C5FBC11AA}" presName="compNode" presStyleCnt="0"/>
      <dgm:spPr/>
    </dgm:pt>
    <dgm:pt modelId="{EC379ABB-3A58-4A7D-A759-5C1E64C87B76}" type="pres">
      <dgm:prSet presAssocID="{D8E2083C-E5DA-467C-B73B-281C5FBC11AA}" presName="bgRect" presStyleLbl="bgShp" presStyleIdx="0" presStyleCnt="7"/>
      <dgm:spPr/>
    </dgm:pt>
    <dgm:pt modelId="{4BC9B7B0-D85C-4AA4-847F-A24B35E05EB5}" type="pres">
      <dgm:prSet presAssocID="{D8E2083C-E5DA-467C-B73B-281C5FBC11AA}"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10499998-6646-4B5D-854F-854AFDD6CE8E}" type="pres">
      <dgm:prSet presAssocID="{D8E2083C-E5DA-467C-B73B-281C5FBC11AA}" presName="spaceRect" presStyleCnt="0"/>
      <dgm:spPr/>
    </dgm:pt>
    <dgm:pt modelId="{85F60865-5B6C-4D41-A521-07D79DB82DA7}" type="pres">
      <dgm:prSet presAssocID="{D8E2083C-E5DA-467C-B73B-281C5FBC11AA}" presName="parTx" presStyleLbl="revTx" presStyleIdx="0" presStyleCnt="7">
        <dgm:presLayoutVars>
          <dgm:chMax val="0"/>
          <dgm:chPref val="0"/>
        </dgm:presLayoutVars>
      </dgm:prSet>
      <dgm:spPr/>
    </dgm:pt>
    <dgm:pt modelId="{37B9ECED-C174-43E6-86D0-DFDB0358971B}" type="pres">
      <dgm:prSet presAssocID="{E53B0234-8A10-47FC-86F6-1E9E8243744C}" presName="sibTrans" presStyleCnt="0"/>
      <dgm:spPr/>
    </dgm:pt>
    <dgm:pt modelId="{9AAC4C79-8DBC-4BE3-AB98-48F18A7C7164}" type="pres">
      <dgm:prSet presAssocID="{7F8F93A8-F85B-4900-AF80-044F44E73B21}" presName="compNode" presStyleCnt="0"/>
      <dgm:spPr/>
    </dgm:pt>
    <dgm:pt modelId="{A868C1EB-FC10-4D40-9AD5-8BA2AB3784DE}" type="pres">
      <dgm:prSet presAssocID="{7F8F93A8-F85B-4900-AF80-044F44E73B21}" presName="bgRect" presStyleLbl="bgShp" presStyleIdx="1" presStyleCnt="7"/>
      <dgm:spPr/>
    </dgm:pt>
    <dgm:pt modelId="{585A252D-0271-4FC2-A12C-226A392A5D89}" type="pres">
      <dgm:prSet presAssocID="{7F8F93A8-F85B-4900-AF80-044F44E73B2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rnado"/>
        </a:ext>
      </dgm:extLst>
    </dgm:pt>
    <dgm:pt modelId="{EBA07EF6-01E8-411F-AD9C-6BDF52AB3980}" type="pres">
      <dgm:prSet presAssocID="{7F8F93A8-F85B-4900-AF80-044F44E73B21}" presName="spaceRect" presStyleCnt="0"/>
      <dgm:spPr/>
    </dgm:pt>
    <dgm:pt modelId="{03161F0F-3D6C-47A3-B263-20E9AEBE1FD6}" type="pres">
      <dgm:prSet presAssocID="{7F8F93A8-F85B-4900-AF80-044F44E73B21}" presName="parTx" presStyleLbl="revTx" presStyleIdx="1" presStyleCnt="7">
        <dgm:presLayoutVars>
          <dgm:chMax val="0"/>
          <dgm:chPref val="0"/>
        </dgm:presLayoutVars>
      </dgm:prSet>
      <dgm:spPr/>
    </dgm:pt>
    <dgm:pt modelId="{4B4A063C-E151-400A-9827-8A6DC00A3268}" type="pres">
      <dgm:prSet presAssocID="{66715DE3-8217-40F0-BC77-240C35A267DE}" presName="sibTrans" presStyleCnt="0"/>
      <dgm:spPr/>
    </dgm:pt>
    <dgm:pt modelId="{06FF74B7-6F46-4BCD-B301-A07424EB52BF}" type="pres">
      <dgm:prSet presAssocID="{FA1CD444-2DA1-4EB9-A98E-3AB5417735F0}" presName="compNode" presStyleCnt="0"/>
      <dgm:spPr/>
    </dgm:pt>
    <dgm:pt modelId="{336D112B-14AA-447F-B098-483A26844973}" type="pres">
      <dgm:prSet presAssocID="{FA1CD444-2DA1-4EB9-A98E-3AB5417735F0}" presName="bgRect" presStyleLbl="bgShp" presStyleIdx="2" presStyleCnt="7"/>
      <dgm:spPr/>
    </dgm:pt>
    <dgm:pt modelId="{90757775-665F-4D50-8440-7D6C4538EC3F}" type="pres">
      <dgm:prSet presAssocID="{FA1CD444-2DA1-4EB9-A98E-3AB5417735F0}"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ethoscope"/>
        </a:ext>
      </dgm:extLst>
    </dgm:pt>
    <dgm:pt modelId="{9FB71CEF-A538-4E57-8A0D-FE88B9580B19}" type="pres">
      <dgm:prSet presAssocID="{FA1CD444-2DA1-4EB9-A98E-3AB5417735F0}" presName="spaceRect" presStyleCnt="0"/>
      <dgm:spPr/>
    </dgm:pt>
    <dgm:pt modelId="{CD9C61D6-81FF-4ECB-AC6C-437B6752CF84}" type="pres">
      <dgm:prSet presAssocID="{FA1CD444-2DA1-4EB9-A98E-3AB5417735F0}" presName="parTx" presStyleLbl="revTx" presStyleIdx="2" presStyleCnt="7">
        <dgm:presLayoutVars>
          <dgm:chMax val="0"/>
          <dgm:chPref val="0"/>
        </dgm:presLayoutVars>
      </dgm:prSet>
      <dgm:spPr/>
    </dgm:pt>
    <dgm:pt modelId="{43AFD4B3-2B4E-41C0-8636-58C2A6FC61CC}" type="pres">
      <dgm:prSet presAssocID="{A9F733FB-F36C-4357-A9F1-64194BDC1A1C}" presName="sibTrans" presStyleCnt="0"/>
      <dgm:spPr/>
    </dgm:pt>
    <dgm:pt modelId="{19A49F2A-57B9-407D-8082-6B4D561D18F9}" type="pres">
      <dgm:prSet presAssocID="{81EA9672-5210-4CC1-98FE-F9F1BDB8E3B4}" presName="compNode" presStyleCnt="0"/>
      <dgm:spPr/>
    </dgm:pt>
    <dgm:pt modelId="{61BFCB21-5B8A-4C0D-B01E-5AC0A9F77F33}" type="pres">
      <dgm:prSet presAssocID="{81EA9672-5210-4CC1-98FE-F9F1BDB8E3B4}" presName="bgRect" presStyleLbl="bgShp" presStyleIdx="3" presStyleCnt="7"/>
      <dgm:spPr/>
    </dgm:pt>
    <dgm:pt modelId="{1E5A3B6B-55B6-4292-B151-609A23AF6137}" type="pres">
      <dgm:prSet presAssocID="{81EA9672-5210-4CC1-98FE-F9F1BDB8E3B4}"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2D4400DD-CB8C-4C35-A6DB-C71242B556B9}" type="pres">
      <dgm:prSet presAssocID="{81EA9672-5210-4CC1-98FE-F9F1BDB8E3B4}" presName="spaceRect" presStyleCnt="0"/>
      <dgm:spPr/>
    </dgm:pt>
    <dgm:pt modelId="{13AA88D7-4398-429A-B51F-475EFBF0DF2F}" type="pres">
      <dgm:prSet presAssocID="{81EA9672-5210-4CC1-98FE-F9F1BDB8E3B4}" presName="parTx" presStyleLbl="revTx" presStyleIdx="3" presStyleCnt="7">
        <dgm:presLayoutVars>
          <dgm:chMax val="0"/>
          <dgm:chPref val="0"/>
        </dgm:presLayoutVars>
      </dgm:prSet>
      <dgm:spPr/>
    </dgm:pt>
    <dgm:pt modelId="{F2A9E772-C290-4433-AD3B-8D2543298880}" type="pres">
      <dgm:prSet presAssocID="{C8D5DC28-3F42-49BC-A312-2064086E8832}" presName="sibTrans" presStyleCnt="0"/>
      <dgm:spPr/>
    </dgm:pt>
    <dgm:pt modelId="{B5D27813-306B-4D6A-BA61-CF311B2217B6}" type="pres">
      <dgm:prSet presAssocID="{F4900041-3F1A-4DA7-A0E4-64A51466CFB4}" presName="compNode" presStyleCnt="0"/>
      <dgm:spPr/>
    </dgm:pt>
    <dgm:pt modelId="{2BB46726-64E6-4762-A32D-DFDD2B8F372B}" type="pres">
      <dgm:prSet presAssocID="{F4900041-3F1A-4DA7-A0E4-64A51466CFB4}" presName="bgRect" presStyleLbl="bgShp" presStyleIdx="4" presStyleCnt="7"/>
      <dgm:spPr/>
    </dgm:pt>
    <dgm:pt modelId="{2066E364-3DFE-4EA0-B18C-111FF3B16A05}" type="pres">
      <dgm:prSet presAssocID="{F4900041-3F1A-4DA7-A0E4-64A51466CFB4}"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E103795B-693D-4766-AAF8-658E5F931850}" type="pres">
      <dgm:prSet presAssocID="{F4900041-3F1A-4DA7-A0E4-64A51466CFB4}" presName="spaceRect" presStyleCnt="0"/>
      <dgm:spPr/>
    </dgm:pt>
    <dgm:pt modelId="{CD5627B6-F48E-477D-81D8-6EA503D8D956}" type="pres">
      <dgm:prSet presAssocID="{F4900041-3F1A-4DA7-A0E4-64A51466CFB4}" presName="parTx" presStyleLbl="revTx" presStyleIdx="4" presStyleCnt="7">
        <dgm:presLayoutVars>
          <dgm:chMax val="0"/>
          <dgm:chPref val="0"/>
        </dgm:presLayoutVars>
      </dgm:prSet>
      <dgm:spPr/>
    </dgm:pt>
    <dgm:pt modelId="{EA5A8817-A654-4787-A49B-29DB609A3A8D}" type="pres">
      <dgm:prSet presAssocID="{3183C0EF-0D33-4C2C-8B1E-17CD598A2232}" presName="sibTrans" presStyleCnt="0"/>
      <dgm:spPr/>
    </dgm:pt>
    <dgm:pt modelId="{9D36A92C-6393-47A1-A3E2-F253D65D43C2}" type="pres">
      <dgm:prSet presAssocID="{36E3685C-7AC3-4858-B94F-8B75B8A6B4CA}" presName="compNode" presStyleCnt="0"/>
      <dgm:spPr/>
    </dgm:pt>
    <dgm:pt modelId="{C6212786-D723-44A3-84BF-DFD5DC6A3B22}" type="pres">
      <dgm:prSet presAssocID="{36E3685C-7AC3-4858-B94F-8B75B8A6B4CA}" presName="bgRect" presStyleLbl="bgShp" presStyleIdx="5" presStyleCnt="7"/>
      <dgm:spPr/>
    </dgm:pt>
    <dgm:pt modelId="{B55689F9-FB8B-483F-9966-3C1CDEAB5BCD}" type="pres">
      <dgm:prSet presAssocID="{36E3685C-7AC3-4858-B94F-8B75B8A6B4CA}"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ooks"/>
        </a:ext>
      </dgm:extLst>
    </dgm:pt>
    <dgm:pt modelId="{556E1CE8-CCA9-448B-8E07-280970F3B987}" type="pres">
      <dgm:prSet presAssocID="{36E3685C-7AC3-4858-B94F-8B75B8A6B4CA}" presName="spaceRect" presStyleCnt="0"/>
      <dgm:spPr/>
    </dgm:pt>
    <dgm:pt modelId="{A1E0DAE9-02B9-48FE-859B-BF52F239F62E}" type="pres">
      <dgm:prSet presAssocID="{36E3685C-7AC3-4858-B94F-8B75B8A6B4CA}" presName="parTx" presStyleLbl="revTx" presStyleIdx="5" presStyleCnt="7">
        <dgm:presLayoutVars>
          <dgm:chMax val="0"/>
          <dgm:chPref val="0"/>
        </dgm:presLayoutVars>
      </dgm:prSet>
      <dgm:spPr/>
    </dgm:pt>
    <dgm:pt modelId="{E4850BE8-CC52-4526-A2BB-B5BB6F6551B6}" type="pres">
      <dgm:prSet presAssocID="{94BB0E7B-F325-4596-AABE-E6CF460CC0D7}" presName="sibTrans" presStyleCnt="0"/>
      <dgm:spPr/>
    </dgm:pt>
    <dgm:pt modelId="{949F03BE-DC8E-4E99-86F0-B1999BAB3002}" type="pres">
      <dgm:prSet presAssocID="{A3A6C978-15B7-49B4-BE1D-7FEBC91686D1}" presName="compNode" presStyleCnt="0"/>
      <dgm:spPr/>
    </dgm:pt>
    <dgm:pt modelId="{AEE9F3E7-A7E7-4048-A38E-5F75D15AF464}" type="pres">
      <dgm:prSet presAssocID="{A3A6C978-15B7-49B4-BE1D-7FEBC91686D1}" presName="bgRect" presStyleLbl="bgShp" presStyleIdx="6" presStyleCnt="7"/>
      <dgm:spPr/>
    </dgm:pt>
    <dgm:pt modelId="{9090DF3E-186C-49B7-8409-41F27644C464}" type="pres">
      <dgm:prSet presAssocID="{A3A6C978-15B7-49B4-BE1D-7FEBC91686D1}"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elp"/>
        </a:ext>
      </dgm:extLst>
    </dgm:pt>
    <dgm:pt modelId="{9AE582B9-FFAF-4CD3-99CF-7ADF501FE76C}" type="pres">
      <dgm:prSet presAssocID="{A3A6C978-15B7-49B4-BE1D-7FEBC91686D1}" presName="spaceRect" presStyleCnt="0"/>
      <dgm:spPr/>
    </dgm:pt>
    <dgm:pt modelId="{E7BABFEA-EF31-4496-A687-09939FAD3536}" type="pres">
      <dgm:prSet presAssocID="{A3A6C978-15B7-49B4-BE1D-7FEBC91686D1}" presName="parTx" presStyleLbl="revTx" presStyleIdx="6" presStyleCnt="7">
        <dgm:presLayoutVars>
          <dgm:chMax val="0"/>
          <dgm:chPref val="0"/>
        </dgm:presLayoutVars>
      </dgm:prSet>
      <dgm:spPr/>
    </dgm:pt>
  </dgm:ptLst>
  <dgm:cxnLst>
    <dgm:cxn modelId="{67C00515-6177-445E-A830-2EE409C0D5BB}" srcId="{F283567F-915E-4771-9575-67DB0AA25E45}" destId="{A3A6C978-15B7-49B4-BE1D-7FEBC91686D1}" srcOrd="6" destOrd="0" parTransId="{E459FBC1-0654-4F21-BB16-E532BD256FD3}" sibTransId="{33407430-9945-4EEC-9CFB-4D007F9BF67F}"/>
    <dgm:cxn modelId="{4D597C29-5248-4EAD-9F68-A79069BAC1C5}" srcId="{F283567F-915E-4771-9575-67DB0AA25E45}" destId="{F4900041-3F1A-4DA7-A0E4-64A51466CFB4}" srcOrd="4" destOrd="0" parTransId="{537E01B8-3FA1-43FE-B646-645AF42BA997}" sibTransId="{3183C0EF-0D33-4C2C-8B1E-17CD598A2232}"/>
    <dgm:cxn modelId="{C56A052E-36A8-479B-B55D-7269A4672D7F}" type="presOf" srcId="{81EA9672-5210-4CC1-98FE-F9F1BDB8E3B4}" destId="{13AA88D7-4398-429A-B51F-475EFBF0DF2F}" srcOrd="0" destOrd="0" presId="urn:microsoft.com/office/officeart/2018/2/layout/IconVerticalSolidList"/>
    <dgm:cxn modelId="{8D778D31-18C8-4E9F-B188-81E46302FAFD}" type="presOf" srcId="{A3A6C978-15B7-49B4-BE1D-7FEBC91686D1}" destId="{E7BABFEA-EF31-4496-A687-09939FAD3536}" srcOrd="0" destOrd="0" presId="urn:microsoft.com/office/officeart/2018/2/layout/IconVerticalSolidList"/>
    <dgm:cxn modelId="{E03DA739-E228-464F-8637-281C2569F68F}" srcId="{F283567F-915E-4771-9575-67DB0AA25E45}" destId="{36E3685C-7AC3-4858-B94F-8B75B8A6B4CA}" srcOrd="5" destOrd="0" parTransId="{85F421C5-D0E0-4302-8E65-5F7D1D9AFFD1}" sibTransId="{94BB0E7B-F325-4596-AABE-E6CF460CC0D7}"/>
    <dgm:cxn modelId="{B70BCB42-AEEB-4A47-8898-2C02F273F6F7}" srcId="{F283567F-915E-4771-9575-67DB0AA25E45}" destId="{D8E2083C-E5DA-467C-B73B-281C5FBC11AA}" srcOrd="0" destOrd="0" parTransId="{6BA5E13B-F6BE-4D63-909D-AF6D3FC6DF8B}" sibTransId="{E53B0234-8A10-47FC-86F6-1E9E8243744C}"/>
    <dgm:cxn modelId="{E16BE355-3158-443E-984D-F7EC05B6A84C}" type="presOf" srcId="{7F8F93A8-F85B-4900-AF80-044F44E73B21}" destId="{03161F0F-3D6C-47A3-B263-20E9AEBE1FD6}" srcOrd="0" destOrd="0" presId="urn:microsoft.com/office/officeart/2018/2/layout/IconVerticalSolidList"/>
    <dgm:cxn modelId="{C9F08377-244D-4CCC-BEFB-D57158AD4B46}" type="presOf" srcId="{F283567F-915E-4771-9575-67DB0AA25E45}" destId="{19E22564-351F-4539-9CCE-964BBD7AC9C6}" srcOrd="0" destOrd="0" presId="urn:microsoft.com/office/officeart/2018/2/layout/IconVerticalSolidList"/>
    <dgm:cxn modelId="{2DD8B15A-472F-4D3B-A99A-2D090A7F7DDF}" srcId="{F283567F-915E-4771-9575-67DB0AA25E45}" destId="{FA1CD444-2DA1-4EB9-A98E-3AB5417735F0}" srcOrd="2" destOrd="0" parTransId="{6F21329C-EAC9-4C80-88AE-B865F718AC18}" sibTransId="{A9F733FB-F36C-4357-A9F1-64194BDC1A1C}"/>
    <dgm:cxn modelId="{5CFB727C-ABC1-4ADA-BABC-EE92265E788F}" type="presOf" srcId="{36E3685C-7AC3-4858-B94F-8B75B8A6B4CA}" destId="{A1E0DAE9-02B9-48FE-859B-BF52F239F62E}" srcOrd="0" destOrd="0" presId="urn:microsoft.com/office/officeart/2018/2/layout/IconVerticalSolidList"/>
    <dgm:cxn modelId="{D92B798F-4185-405F-8F74-30ACBB0FDE14}" srcId="{F283567F-915E-4771-9575-67DB0AA25E45}" destId="{7F8F93A8-F85B-4900-AF80-044F44E73B21}" srcOrd="1" destOrd="0" parTransId="{C60911CB-1ECA-4CD0-943D-372CF786BF1D}" sibTransId="{66715DE3-8217-40F0-BC77-240C35A267DE}"/>
    <dgm:cxn modelId="{9CD96091-FF8C-4484-88ED-11C95A7766FB}" type="presOf" srcId="{F4900041-3F1A-4DA7-A0E4-64A51466CFB4}" destId="{CD5627B6-F48E-477D-81D8-6EA503D8D956}" srcOrd="0" destOrd="0" presId="urn:microsoft.com/office/officeart/2018/2/layout/IconVerticalSolidList"/>
    <dgm:cxn modelId="{AF8442C7-67AE-48F6-9B44-EE725B048882}" srcId="{F283567F-915E-4771-9575-67DB0AA25E45}" destId="{81EA9672-5210-4CC1-98FE-F9F1BDB8E3B4}" srcOrd="3" destOrd="0" parTransId="{2F82C612-8699-40EF-AADA-BFDD0DEC88D8}" sibTransId="{C8D5DC28-3F42-49BC-A312-2064086E8832}"/>
    <dgm:cxn modelId="{817563C8-47D1-49CA-A342-8B06775FD136}" type="presOf" srcId="{D8E2083C-E5DA-467C-B73B-281C5FBC11AA}" destId="{85F60865-5B6C-4D41-A521-07D79DB82DA7}" srcOrd="0" destOrd="0" presId="urn:microsoft.com/office/officeart/2018/2/layout/IconVerticalSolidList"/>
    <dgm:cxn modelId="{B16387D6-7249-43F6-AF16-DD18AE86D38A}" type="presOf" srcId="{FA1CD444-2DA1-4EB9-A98E-3AB5417735F0}" destId="{CD9C61D6-81FF-4ECB-AC6C-437B6752CF84}" srcOrd="0" destOrd="0" presId="urn:microsoft.com/office/officeart/2018/2/layout/IconVerticalSolidList"/>
    <dgm:cxn modelId="{E9008C68-13B2-4DA4-B380-032B54BB39B7}" type="presParOf" srcId="{19E22564-351F-4539-9CCE-964BBD7AC9C6}" destId="{9AA24493-CF73-4774-8302-57197116E6F6}" srcOrd="0" destOrd="0" presId="urn:microsoft.com/office/officeart/2018/2/layout/IconVerticalSolidList"/>
    <dgm:cxn modelId="{32259352-B047-4C9B-A3F7-704F4573D06C}" type="presParOf" srcId="{9AA24493-CF73-4774-8302-57197116E6F6}" destId="{EC379ABB-3A58-4A7D-A759-5C1E64C87B76}" srcOrd="0" destOrd="0" presId="urn:microsoft.com/office/officeart/2018/2/layout/IconVerticalSolidList"/>
    <dgm:cxn modelId="{50CAC03E-0170-4BDA-87D6-A83CF5BED9A7}" type="presParOf" srcId="{9AA24493-CF73-4774-8302-57197116E6F6}" destId="{4BC9B7B0-D85C-4AA4-847F-A24B35E05EB5}" srcOrd="1" destOrd="0" presId="urn:microsoft.com/office/officeart/2018/2/layout/IconVerticalSolidList"/>
    <dgm:cxn modelId="{09BE5955-943C-4762-986E-68BDFD96E7B0}" type="presParOf" srcId="{9AA24493-CF73-4774-8302-57197116E6F6}" destId="{10499998-6646-4B5D-854F-854AFDD6CE8E}" srcOrd="2" destOrd="0" presId="urn:microsoft.com/office/officeart/2018/2/layout/IconVerticalSolidList"/>
    <dgm:cxn modelId="{252241D9-D6A7-4889-9FD0-A6669CACC51D}" type="presParOf" srcId="{9AA24493-CF73-4774-8302-57197116E6F6}" destId="{85F60865-5B6C-4D41-A521-07D79DB82DA7}" srcOrd="3" destOrd="0" presId="urn:microsoft.com/office/officeart/2018/2/layout/IconVerticalSolidList"/>
    <dgm:cxn modelId="{96E6F14B-689D-428B-A283-085D606CFEAD}" type="presParOf" srcId="{19E22564-351F-4539-9CCE-964BBD7AC9C6}" destId="{37B9ECED-C174-43E6-86D0-DFDB0358971B}" srcOrd="1" destOrd="0" presId="urn:microsoft.com/office/officeart/2018/2/layout/IconVerticalSolidList"/>
    <dgm:cxn modelId="{C90AA297-2BC6-4CFC-86B2-059D3B88D8FE}" type="presParOf" srcId="{19E22564-351F-4539-9CCE-964BBD7AC9C6}" destId="{9AAC4C79-8DBC-4BE3-AB98-48F18A7C7164}" srcOrd="2" destOrd="0" presId="urn:microsoft.com/office/officeart/2018/2/layout/IconVerticalSolidList"/>
    <dgm:cxn modelId="{64042075-3FBE-4976-9D1C-5E218E5B92FE}" type="presParOf" srcId="{9AAC4C79-8DBC-4BE3-AB98-48F18A7C7164}" destId="{A868C1EB-FC10-4D40-9AD5-8BA2AB3784DE}" srcOrd="0" destOrd="0" presId="urn:microsoft.com/office/officeart/2018/2/layout/IconVerticalSolidList"/>
    <dgm:cxn modelId="{A5D560E5-684E-4761-A3B9-AA98B9D12CA5}" type="presParOf" srcId="{9AAC4C79-8DBC-4BE3-AB98-48F18A7C7164}" destId="{585A252D-0271-4FC2-A12C-226A392A5D89}" srcOrd="1" destOrd="0" presId="urn:microsoft.com/office/officeart/2018/2/layout/IconVerticalSolidList"/>
    <dgm:cxn modelId="{CB7E62CE-50EC-4B16-8368-012211118367}" type="presParOf" srcId="{9AAC4C79-8DBC-4BE3-AB98-48F18A7C7164}" destId="{EBA07EF6-01E8-411F-AD9C-6BDF52AB3980}" srcOrd="2" destOrd="0" presId="urn:microsoft.com/office/officeart/2018/2/layout/IconVerticalSolidList"/>
    <dgm:cxn modelId="{C61AB1B8-6DE9-4A2E-A928-2074A4AAF2D6}" type="presParOf" srcId="{9AAC4C79-8DBC-4BE3-AB98-48F18A7C7164}" destId="{03161F0F-3D6C-47A3-B263-20E9AEBE1FD6}" srcOrd="3" destOrd="0" presId="urn:microsoft.com/office/officeart/2018/2/layout/IconVerticalSolidList"/>
    <dgm:cxn modelId="{652B3F10-11E1-43F6-8EED-650FC9FA0915}" type="presParOf" srcId="{19E22564-351F-4539-9CCE-964BBD7AC9C6}" destId="{4B4A063C-E151-400A-9827-8A6DC00A3268}" srcOrd="3" destOrd="0" presId="urn:microsoft.com/office/officeart/2018/2/layout/IconVerticalSolidList"/>
    <dgm:cxn modelId="{395625DA-8D11-471A-ABBA-431F33BED53A}" type="presParOf" srcId="{19E22564-351F-4539-9CCE-964BBD7AC9C6}" destId="{06FF74B7-6F46-4BCD-B301-A07424EB52BF}" srcOrd="4" destOrd="0" presId="urn:microsoft.com/office/officeart/2018/2/layout/IconVerticalSolidList"/>
    <dgm:cxn modelId="{576C78A7-9547-45BA-B563-CA837BD08B6A}" type="presParOf" srcId="{06FF74B7-6F46-4BCD-B301-A07424EB52BF}" destId="{336D112B-14AA-447F-B098-483A26844973}" srcOrd="0" destOrd="0" presId="urn:microsoft.com/office/officeart/2018/2/layout/IconVerticalSolidList"/>
    <dgm:cxn modelId="{4C8C47E0-4B3B-4C46-9621-283CFB974D85}" type="presParOf" srcId="{06FF74B7-6F46-4BCD-B301-A07424EB52BF}" destId="{90757775-665F-4D50-8440-7D6C4538EC3F}" srcOrd="1" destOrd="0" presId="urn:microsoft.com/office/officeart/2018/2/layout/IconVerticalSolidList"/>
    <dgm:cxn modelId="{383D1619-72FC-4558-A680-9C89D575A826}" type="presParOf" srcId="{06FF74B7-6F46-4BCD-B301-A07424EB52BF}" destId="{9FB71CEF-A538-4E57-8A0D-FE88B9580B19}" srcOrd="2" destOrd="0" presId="urn:microsoft.com/office/officeart/2018/2/layout/IconVerticalSolidList"/>
    <dgm:cxn modelId="{630760C9-B845-4324-9732-E418BD2E0FA9}" type="presParOf" srcId="{06FF74B7-6F46-4BCD-B301-A07424EB52BF}" destId="{CD9C61D6-81FF-4ECB-AC6C-437B6752CF84}" srcOrd="3" destOrd="0" presId="urn:microsoft.com/office/officeart/2018/2/layout/IconVerticalSolidList"/>
    <dgm:cxn modelId="{11D9037E-EDE7-4919-9585-2FEF8C153136}" type="presParOf" srcId="{19E22564-351F-4539-9CCE-964BBD7AC9C6}" destId="{43AFD4B3-2B4E-41C0-8636-58C2A6FC61CC}" srcOrd="5" destOrd="0" presId="urn:microsoft.com/office/officeart/2018/2/layout/IconVerticalSolidList"/>
    <dgm:cxn modelId="{D3560288-A5EB-4181-8B6D-C2C03BDF9503}" type="presParOf" srcId="{19E22564-351F-4539-9CCE-964BBD7AC9C6}" destId="{19A49F2A-57B9-407D-8082-6B4D561D18F9}" srcOrd="6" destOrd="0" presId="urn:microsoft.com/office/officeart/2018/2/layout/IconVerticalSolidList"/>
    <dgm:cxn modelId="{27245940-0600-4F0B-9D14-A76D815F46D0}" type="presParOf" srcId="{19A49F2A-57B9-407D-8082-6B4D561D18F9}" destId="{61BFCB21-5B8A-4C0D-B01E-5AC0A9F77F33}" srcOrd="0" destOrd="0" presId="urn:microsoft.com/office/officeart/2018/2/layout/IconVerticalSolidList"/>
    <dgm:cxn modelId="{03012B57-383F-4FCF-B020-96000BAA7F06}" type="presParOf" srcId="{19A49F2A-57B9-407D-8082-6B4D561D18F9}" destId="{1E5A3B6B-55B6-4292-B151-609A23AF6137}" srcOrd="1" destOrd="0" presId="urn:microsoft.com/office/officeart/2018/2/layout/IconVerticalSolidList"/>
    <dgm:cxn modelId="{5153F519-2A87-4F59-A75D-A8F0CF96760F}" type="presParOf" srcId="{19A49F2A-57B9-407D-8082-6B4D561D18F9}" destId="{2D4400DD-CB8C-4C35-A6DB-C71242B556B9}" srcOrd="2" destOrd="0" presId="urn:microsoft.com/office/officeart/2018/2/layout/IconVerticalSolidList"/>
    <dgm:cxn modelId="{C43DD7E4-A8C2-4748-A10A-EAA9CD5AC7C9}" type="presParOf" srcId="{19A49F2A-57B9-407D-8082-6B4D561D18F9}" destId="{13AA88D7-4398-429A-B51F-475EFBF0DF2F}" srcOrd="3" destOrd="0" presId="urn:microsoft.com/office/officeart/2018/2/layout/IconVerticalSolidList"/>
    <dgm:cxn modelId="{7282E877-4FD7-4B50-B46E-64E6705337DA}" type="presParOf" srcId="{19E22564-351F-4539-9CCE-964BBD7AC9C6}" destId="{F2A9E772-C290-4433-AD3B-8D2543298880}" srcOrd="7" destOrd="0" presId="urn:microsoft.com/office/officeart/2018/2/layout/IconVerticalSolidList"/>
    <dgm:cxn modelId="{14F2574A-5E21-473D-A84D-0F8D7E62387D}" type="presParOf" srcId="{19E22564-351F-4539-9CCE-964BBD7AC9C6}" destId="{B5D27813-306B-4D6A-BA61-CF311B2217B6}" srcOrd="8" destOrd="0" presId="urn:microsoft.com/office/officeart/2018/2/layout/IconVerticalSolidList"/>
    <dgm:cxn modelId="{C6E641E7-11E7-4A03-AAFB-CD21DA5007AE}" type="presParOf" srcId="{B5D27813-306B-4D6A-BA61-CF311B2217B6}" destId="{2BB46726-64E6-4762-A32D-DFDD2B8F372B}" srcOrd="0" destOrd="0" presId="urn:microsoft.com/office/officeart/2018/2/layout/IconVerticalSolidList"/>
    <dgm:cxn modelId="{4F85BDED-305A-4B9A-B879-68EEB2F2E541}" type="presParOf" srcId="{B5D27813-306B-4D6A-BA61-CF311B2217B6}" destId="{2066E364-3DFE-4EA0-B18C-111FF3B16A05}" srcOrd="1" destOrd="0" presId="urn:microsoft.com/office/officeart/2018/2/layout/IconVerticalSolidList"/>
    <dgm:cxn modelId="{E785E897-D7D9-4942-8D7A-87D0CF9BBCAA}" type="presParOf" srcId="{B5D27813-306B-4D6A-BA61-CF311B2217B6}" destId="{E103795B-693D-4766-AAF8-658E5F931850}" srcOrd="2" destOrd="0" presId="urn:microsoft.com/office/officeart/2018/2/layout/IconVerticalSolidList"/>
    <dgm:cxn modelId="{A86423EF-C9B3-417B-AA30-385179028D08}" type="presParOf" srcId="{B5D27813-306B-4D6A-BA61-CF311B2217B6}" destId="{CD5627B6-F48E-477D-81D8-6EA503D8D956}" srcOrd="3" destOrd="0" presId="urn:microsoft.com/office/officeart/2018/2/layout/IconVerticalSolidList"/>
    <dgm:cxn modelId="{B623BE54-AEF4-4436-B322-E98E13EEF229}" type="presParOf" srcId="{19E22564-351F-4539-9CCE-964BBD7AC9C6}" destId="{EA5A8817-A654-4787-A49B-29DB609A3A8D}" srcOrd="9" destOrd="0" presId="urn:microsoft.com/office/officeart/2018/2/layout/IconVerticalSolidList"/>
    <dgm:cxn modelId="{305D50D0-3660-470D-98F5-FB15BAA4A4A5}" type="presParOf" srcId="{19E22564-351F-4539-9CCE-964BBD7AC9C6}" destId="{9D36A92C-6393-47A1-A3E2-F253D65D43C2}" srcOrd="10" destOrd="0" presId="urn:microsoft.com/office/officeart/2018/2/layout/IconVerticalSolidList"/>
    <dgm:cxn modelId="{887AE127-FCFF-4CD2-BA7B-A5C066E66B47}" type="presParOf" srcId="{9D36A92C-6393-47A1-A3E2-F253D65D43C2}" destId="{C6212786-D723-44A3-84BF-DFD5DC6A3B22}" srcOrd="0" destOrd="0" presId="urn:microsoft.com/office/officeart/2018/2/layout/IconVerticalSolidList"/>
    <dgm:cxn modelId="{FF810413-E945-429F-B334-A835B64A0FAD}" type="presParOf" srcId="{9D36A92C-6393-47A1-A3E2-F253D65D43C2}" destId="{B55689F9-FB8B-483F-9966-3C1CDEAB5BCD}" srcOrd="1" destOrd="0" presId="urn:microsoft.com/office/officeart/2018/2/layout/IconVerticalSolidList"/>
    <dgm:cxn modelId="{9D0A6EFC-52C7-4D77-BF99-A499AD71B80F}" type="presParOf" srcId="{9D36A92C-6393-47A1-A3E2-F253D65D43C2}" destId="{556E1CE8-CCA9-448B-8E07-280970F3B987}" srcOrd="2" destOrd="0" presId="urn:microsoft.com/office/officeart/2018/2/layout/IconVerticalSolidList"/>
    <dgm:cxn modelId="{A91F80EE-92ED-4EC6-B2D9-AB060DEAEA67}" type="presParOf" srcId="{9D36A92C-6393-47A1-A3E2-F253D65D43C2}" destId="{A1E0DAE9-02B9-48FE-859B-BF52F239F62E}" srcOrd="3" destOrd="0" presId="urn:microsoft.com/office/officeart/2018/2/layout/IconVerticalSolidList"/>
    <dgm:cxn modelId="{DC81BA23-2A6E-4DE3-B8AB-2491EA46FE51}" type="presParOf" srcId="{19E22564-351F-4539-9CCE-964BBD7AC9C6}" destId="{E4850BE8-CC52-4526-A2BB-B5BB6F6551B6}" srcOrd="11" destOrd="0" presId="urn:microsoft.com/office/officeart/2018/2/layout/IconVerticalSolidList"/>
    <dgm:cxn modelId="{713BE754-0613-4B35-AADF-5E1AAB55EB21}" type="presParOf" srcId="{19E22564-351F-4539-9CCE-964BBD7AC9C6}" destId="{949F03BE-DC8E-4E99-86F0-B1999BAB3002}" srcOrd="12" destOrd="0" presId="urn:microsoft.com/office/officeart/2018/2/layout/IconVerticalSolidList"/>
    <dgm:cxn modelId="{0D385289-5A80-4181-ADF6-DDF5B3ADAFDC}" type="presParOf" srcId="{949F03BE-DC8E-4E99-86F0-B1999BAB3002}" destId="{AEE9F3E7-A7E7-4048-A38E-5F75D15AF464}" srcOrd="0" destOrd="0" presId="urn:microsoft.com/office/officeart/2018/2/layout/IconVerticalSolidList"/>
    <dgm:cxn modelId="{19CE1F4E-2F33-42F4-B52B-A4F6F4CB26E1}" type="presParOf" srcId="{949F03BE-DC8E-4E99-86F0-B1999BAB3002}" destId="{9090DF3E-186C-49B7-8409-41F27644C464}" srcOrd="1" destOrd="0" presId="urn:microsoft.com/office/officeart/2018/2/layout/IconVerticalSolidList"/>
    <dgm:cxn modelId="{BEFA3777-1ABA-4DF8-BC13-4B67758CE742}" type="presParOf" srcId="{949F03BE-DC8E-4E99-86F0-B1999BAB3002}" destId="{9AE582B9-FFAF-4CD3-99CF-7ADF501FE76C}" srcOrd="2" destOrd="0" presId="urn:microsoft.com/office/officeart/2018/2/layout/IconVerticalSolidList"/>
    <dgm:cxn modelId="{3CC30274-8299-47E4-B508-B2DC7CA5D668}" type="presParOf" srcId="{949F03BE-DC8E-4E99-86F0-B1999BAB3002}" destId="{E7BABFEA-EF31-4496-A687-09939FAD353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4" qsCatId="simple" csTypeId="urn:microsoft.com/office/officeart/2005/8/colors/accent1_2" csCatId="accent1" phldr="1"/>
      <dgm:spPr/>
      <dgm:t>
        <a:bodyPr/>
        <a:lstStyle/>
        <a:p>
          <a:endParaRPr lang="en-US"/>
        </a:p>
      </dgm:t>
    </dgm:pt>
    <dgm:pt modelId="{58FF46FB-368D-4E9C-A650-0513B8879DA8}">
      <dgm:prSet phldr="0"/>
      <dgm:spPr/>
      <dgm:t>
        <a:bodyPr/>
        <a:lstStyle/>
        <a:p>
          <a:pPr>
            <a:defRPr b="1"/>
          </a:pPr>
          <a:r>
            <a:rPr lang="en-US" b="1">
              <a:latin typeface="Tenorite" pitchFamily="2" charset="0"/>
            </a:rPr>
            <a:t>Week 1</a:t>
          </a:r>
        </a:p>
      </dgm:t>
    </dgm:pt>
    <dgm:pt modelId="{CFA40740-0682-470C-AD5A-CFF53CD12BD2}" type="sibTrans" cxnId="{C5645B39-CB65-4A0A-B369-E455C3B827C3}">
      <dgm:prSet/>
      <dgm:spPr/>
      <dgm:t>
        <a:bodyPr/>
        <a:lstStyle/>
        <a:p>
          <a:endParaRPr lang="en-US"/>
        </a:p>
      </dgm:t>
    </dgm:pt>
    <dgm:pt modelId="{11DFA284-5E99-474D-BF05-364A45269DC7}" type="parTrans" cxnId="{C5645B39-CB65-4A0A-B369-E455C3B827C3}">
      <dgm:prSet/>
      <dgm:spPr/>
      <dgm:t>
        <a:bodyPr/>
        <a:lstStyle/>
        <a:p>
          <a:endParaRPr lang="en-US"/>
        </a:p>
      </dgm:t>
    </dgm:pt>
    <dgm:pt modelId="{D05E1923-5021-40F7-B4EF-E582E23A699D}">
      <dgm:prSet phldr="0"/>
      <dgm:spPr/>
      <dgm:t>
        <a:bodyPr/>
        <a:lstStyle/>
        <a:p>
          <a:pPr>
            <a:defRPr b="1"/>
          </a:pPr>
          <a:r>
            <a:rPr lang="en-US" b="1">
              <a:latin typeface="Tenorite" pitchFamily="2" charset="0"/>
            </a:rPr>
            <a:t>Week 2</a:t>
          </a:r>
        </a:p>
      </dgm:t>
    </dgm:pt>
    <dgm:pt modelId="{F020958C-EF86-4274-85F9-318F2792F7B6}" type="sibTrans" cxnId="{72C4D6D9-419A-42C1-A76D-84599F65BB08}">
      <dgm:prSet/>
      <dgm:spPr/>
      <dgm:t>
        <a:bodyPr/>
        <a:lstStyle/>
        <a:p>
          <a:endParaRPr lang="en-US"/>
        </a:p>
      </dgm:t>
    </dgm:pt>
    <dgm:pt modelId="{FD6C5CD2-9CED-4BE6-89CD-A5A5CCE63B3E}" type="parTrans" cxnId="{72C4D6D9-419A-42C1-A76D-84599F65BB08}">
      <dgm:prSet/>
      <dgm:spPr/>
      <dgm:t>
        <a:bodyPr/>
        <a:lstStyle/>
        <a:p>
          <a:endParaRPr lang="en-US"/>
        </a:p>
      </dgm:t>
    </dgm:pt>
    <dgm:pt modelId="{FA8F44BD-C8C7-462C-9756-1EC498E86842}">
      <dgm:prSet phldr="0"/>
      <dgm:spPr/>
      <dgm:t>
        <a:bodyPr/>
        <a:lstStyle/>
        <a:p>
          <a:pPr>
            <a:defRPr b="1"/>
          </a:pPr>
          <a:r>
            <a:rPr lang="en-US" b="1">
              <a:latin typeface="Tenorite" pitchFamily="2" charset="0"/>
            </a:rPr>
            <a:t>Week 3</a:t>
          </a:r>
        </a:p>
      </dgm:t>
    </dgm:pt>
    <dgm:pt modelId="{8C8A9736-03DA-4B1C-A590-10B4AD89452B}" type="sibTrans" cxnId="{0D51BD2E-4619-469B-B233-EBAC3D4D0BA6}">
      <dgm:prSet/>
      <dgm:spPr/>
      <dgm:t>
        <a:bodyPr/>
        <a:lstStyle/>
        <a:p>
          <a:endParaRPr lang="en-US"/>
        </a:p>
      </dgm:t>
    </dgm:pt>
    <dgm:pt modelId="{F47063EE-4B58-4EDE-A4F2-A4BD81B82F21}" type="parTrans" cxnId="{0D51BD2E-4619-469B-B233-EBAC3D4D0BA6}">
      <dgm:prSet/>
      <dgm:spPr/>
      <dgm:t>
        <a:bodyPr/>
        <a:lstStyle/>
        <a:p>
          <a:endParaRPr lang="en-US"/>
        </a:p>
      </dgm:t>
    </dgm:pt>
    <dgm:pt modelId="{EFEB4D61-3A9C-4140-977F-3C3F5C9EE9D1}">
      <dgm:prSet phldr="0"/>
      <dgm:spPr/>
      <dgm:t>
        <a:bodyPr/>
        <a:lstStyle/>
        <a:p>
          <a:r>
            <a:rPr lang="en-US" b="0">
              <a:latin typeface="Tenorite" pitchFamily="2" charset="0"/>
            </a:rPr>
            <a:t>Prof. Lei Li comes as guest lecturer</a:t>
          </a:r>
        </a:p>
      </dgm:t>
    </dgm:pt>
    <dgm:pt modelId="{0ECC32B6-1E7C-4AA4-9DBF-D69B7C5E64A9}" type="sibTrans" cxnId="{1B32EF2C-9DB5-4504-A9DA-B4956CC00208}">
      <dgm:prSet/>
      <dgm:spPr/>
      <dgm:t>
        <a:bodyPr/>
        <a:lstStyle/>
        <a:p>
          <a:endParaRPr lang="en-US"/>
        </a:p>
      </dgm:t>
    </dgm:pt>
    <dgm:pt modelId="{57D352E4-0431-4F68-B8F1-61BFA34799AA}" type="parTrans" cxnId="{1B32EF2C-9DB5-4504-A9DA-B4956CC00208}">
      <dgm:prSet/>
      <dgm:spPr/>
      <dgm:t>
        <a:bodyPr/>
        <a:lstStyle/>
        <a:p>
          <a:endParaRPr lang="en-US"/>
        </a:p>
      </dgm:t>
    </dgm:pt>
    <dgm:pt modelId="{753441F8-402E-4D5B-95C9-FAB15F2959DD}">
      <dgm:prSet phldr="0"/>
      <dgm:spPr/>
      <dgm:t>
        <a:bodyPr/>
        <a:lstStyle/>
        <a:p>
          <a:r>
            <a:rPr lang="en-US" b="0" dirty="0">
              <a:latin typeface="Tenorite" pitchFamily="2" charset="0"/>
            </a:rPr>
            <a:t>Do research and decide on the main topic for this quarter’s 1L project</a:t>
          </a:r>
        </a:p>
      </dgm:t>
    </dgm:pt>
    <dgm:pt modelId="{FD86EE76-C32B-4579-B8BD-CE6D873AF765}" type="parTrans" cxnId="{AC86C554-F266-43E1-96A9-E2BC054AA19B}">
      <dgm:prSet/>
      <dgm:spPr/>
      <dgm:t>
        <a:bodyPr/>
        <a:lstStyle/>
        <a:p>
          <a:endParaRPr lang="en-US"/>
        </a:p>
      </dgm:t>
    </dgm:pt>
    <dgm:pt modelId="{285374ED-3A73-4839-A8E3-A1AC996EEF73}" type="sibTrans" cxnId="{AC86C554-F266-43E1-96A9-E2BC054AA19B}">
      <dgm:prSet/>
      <dgm:spPr/>
      <dgm:t>
        <a:bodyPr/>
        <a:lstStyle/>
        <a:p>
          <a:endParaRPr lang="en-US"/>
        </a:p>
      </dgm:t>
    </dgm:pt>
    <dgm:pt modelId="{B5290F6A-0BC6-4E5A-BF6B-76F07C456317}">
      <dgm:prSet phldr="0"/>
      <dgm:spPr/>
      <dgm:t>
        <a:bodyPr/>
        <a:lstStyle/>
        <a:p>
          <a:r>
            <a:rPr lang="en-US" b="0">
              <a:latin typeface="Tenorite" pitchFamily="2" charset="0"/>
            </a:rPr>
            <a:t>Find the specific concentration of NLP with DL</a:t>
          </a:r>
        </a:p>
      </dgm:t>
    </dgm:pt>
    <dgm:pt modelId="{8685B5D7-D9E8-4240-B3B9-9D7BDE8C83B0}" type="parTrans" cxnId="{82B35ACD-30CA-4C49-80B4-CE526CED4527}">
      <dgm:prSet/>
      <dgm:spPr/>
      <dgm:t>
        <a:bodyPr/>
        <a:lstStyle/>
        <a:p>
          <a:endParaRPr lang="en-US"/>
        </a:p>
      </dgm:t>
    </dgm:pt>
    <dgm:pt modelId="{BBFFCE78-0566-499E-8F65-2697FC6740DA}" type="sibTrans" cxnId="{82B35ACD-30CA-4C49-80B4-CE526CED4527}">
      <dgm:prSet/>
      <dgm:spPr/>
      <dgm:t>
        <a:bodyPr/>
        <a:lstStyle/>
        <a:p>
          <a:endParaRPr lang="en-US"/>
        </a:p>
      </dgm:t>
    </dgm:pt>
    <dgm:pt modelId="{7CFCA7CE-6CBE-4FFD-9294-843593CFEBC0}">
      <dgm:prSet phldr="0"/>
      <dgm:spPr/>
      <dgm:t>
        <a:bodyPr/>
        <a:lstStyle/>
        <a:p>
          <a:r>
            <a:rPr lang="en-US" b="0">
              <a:latin typeface="Tenorite" pitchFamily="2" charset="0"/>
            </a:rPr>
            <a:t>Do research on this area</a:t>
          </a:r>
        </a:p>
      </dgm:t>
    </dgm:pt>
    <dgm:pt modelId="{0461069B-F1D4-403D-B332-2996AB01C050}" type="parTrans" cxnId="{BCE9377B-6832-4CAF-8A94-4FE1F33CD9D5}">
      <dgm:prSet/>
      <dgm:spPr/>
      <dgm:t>
        <a:bodyPr/>
        <a:lstStyle/>
        <a:p>
          <a:endParaRPr lang="en-US"/>
        </a:p>
      </dgm:t>
    </dgm:pt>
    <dgm:pt modelId="{BE5172E8-3FBF-48FD-88E2-522203F7E893}" type="sibTrans" cxnId="{BCE9377B-6832-4CAF-8A94-4FE1F33CD9D5}">
      <dgm:prSet/>
      <dgm:spPr/>
      <dgm:t>
        <a:bodyPr/>
        <a:lstStyle/>
        <a:p>
          <a:endParaRPr lang="en-US"/>
        </a:p>
      </dgm:t>
    </dgm:pt>
    <dgm:pt modelId="{516AEFBC-AACC-466B-A3A9-F9646CCD5649}">
      <dgm:prSet phldr="0"/>
      <dgm:spPr/>
      <dgm:t>
        <a:bodyPr/>
        <a:lstStyle/>
        <a:p>
          <a:pPr>
            <a:defRPr b="1"/>
          </a:pPr>
          <a:r>
            <a:rPr lang="en-US" b="1">
              <a:latin typeface="Tenorite" pitchFamily="2" charset="0"/>
            </a:rPr>
            <a:t>Week 4</a:t>
          </a:r>
        </a:p>
      </dgm:t>
    </dgm:pt>
    <dgm:pt modelId="{F919A2FF-FD0D-4877-BE28-9C0B7D5E0B67}" type="parTrans" cxnId="{593B355D-70D3-47EF-9330-0AAE24C16548}">
      <dgm:prSet/>
      <dgm:spPr/>
      <dgm:t>
        <a:bodyPr/>
        <a:lstStyle/>
        <a:p>
          <a:endParaRPr lang="en-US"/>
        </a:p>
      </dgm:t>
    </dgm:pt>
    <dgm:pt modelId="{599EE965-58AD-4B6A-9452-50F1DEF6705E}" type="sibTrans" cxnId="{593B355D-70D3-47EF-9330-0AAE24C16548}">
      <dgm:prSet/>
      <dgm:spPr/>
      <dgm:t>
        <a:bodyPr/>
        <a:lstStyle/>
        <a:p>
          <a:endParaRPr lang="en-US"/>
        </a:p>
      </dgm:t>
    </dgm:pt>
    <dgm:pt modelId="{7BCB20E1-3A1B-4BC5-8710-4C119DE4E28A}">
      <dgm:prSet phldr="0"/>
      <dgm:spPr/>
      <dgm:t>
        <a:bodyPr/>
        <a:lstStyle/>
        <a:p>
          <a:r>
            <a:rPr lang="en-US" b="0">
              <a:latin typeface="Tenorite" pitchFamily="2" charset="0"/>
            </a:rPr>
            <a:t>Study specific sources and work on NLP principles</a:t>
          </a:r>
        </a:p>
      </dgm:t>
    </dgm:pt>
    <dgm:pt modelId="{C2C1F0C4-708F-49E7-ACF9-07FDCAAF34E2}" type="parTrans" cxnId="{D62812F5-FF82-4AFA-B2AC-3AEF230046AF}">
      <dgm:prSet/>
      <dgm:spPr/>
      <dgm:t>
        <a:bodyPr/>
        <a:lstStyle/>
        <a:p>
          <a:endParaRPr lang="en-US"/>
        </a:p>
      </dgm:t>
    </dgm:pt>
    <dgm:pt modelId="{6EA75BF0-752D-4CFA-ACB0-EC8D26FC5CFE}" type="sibTrans" cxnId="{D62812F5-FF82-4AFA-B2AC-3AEF230046AF}">
      <dgm:prSet/>
      <dgm:spPr/>
      <dgm:t>
        <a:bodyPr/>
        <a:lstStyle/>
        <a:p>
          <a:endParaRPr lang="en-US"/>
        </a:p>
      </dgm:t>
    </dgm:pt>
    <dgm:pt modelId="{E82171E1-FF2B-4A3A-8C78-7C159EC93565}">
      <dgm:prSet phldr="0"/>
      <dgm:spPr/>
      <dgm:t>
        <a:bodyPr/>
        <a:lstStyle/>
        <a:p>
          <a:r>
            <a:rPr lang="en-US" b="0">
              <a:latin typeface="Tenorite" pitchFamily="2" charset="0"/>
            </a:rPr>
            <a:t>Write code to implement the ideas</a:t>
          </a:r>
        </a:p>
      </dgm:t>
    </dgm:pt>
    <dgm:pt modelId="{537522F7-2B81-4420-B5EF-C22CF5800F2C}" type="parTrans" cxnId="{AE2E8040-6C0F-4DDB-ADE5-8BD897CAE757}">
      <dgm:prSet/>
      <dgm:spPr/>
      <dgm:t>
        <a:bodyPr/>
        <a:lstStyle/>
        <a:p>
          <a:endParaRPr lang="en-US"/>
        </a:p>
      </dgm:t>
    </dgm:pt>
    <dgm:pt modelId="{157D4DD3-201B-4488-A57B-D34ED82F61E0}" type="sibTrans" cxnId="{AE2E8040-6C0F-4DDB-ADE5-8BD897CAE757}">
      <dgm:prSet/>
      <dgm:spPr/>
      <dgm:t>
        <a:bodyPr/>
        <a:lstStyle/>
        <a:p>
          <a:endParaRPr lang="en-US"/>
        </a:p>
      </dgm:t>
    </dgm:pt>
    <dgm:pt modelId="{BCEA6178-8B91-4D94-9FF5-686B77BF9F21}">
      <dgm:prSet phldr="0"/>
      <dgm:spPr/>
      <dgm:t>
        <a:bodyPr/>
        <a:lstStyle/>
        <a:p>
          <a:pPr>
            <a:defRPr b="1"/>
          </a:pPr>
          <a:r>
            <a:rPr lang="en-US" b="1">
              <a:latin typeface="Tenorite" pitchFamily="2" charset="0"/>
            </a:rPr>
            <a:t>Week 5</a:t>
          </a:r>
        </a:p>
      </dgm:t>
    </dgm:pt>
    <dgm:pt modelId="{B846717A-EB61-44F2-A6A4-FE4946CFE338}" type="parTrans" cxnId="{1259BA14-B96E-4922-B319-77040EC652B4}">
      <dgm:prSet/>
      <dgm:spPr/>
      <dgm:t>
        <a:bodyPr/>
        <a:lstStyle/>
        <a:p>
          <a:endParaRPr lang="en-US"/>
        </a:p>
      </dgm:t>
    </dgm:pt>
    <dgm:pt modelId="{6DAB808B-B812-444E-9BCA-BA6C2DF4CF64}" type="sibTrans" cxnId="{1259BA14-B96E-4922-B319-77040EC652B4}">
      <dgm:prSet/>
      <dgm:spPr/>
      <dgm:t>
        <a:bodyPr/>
        <a:lstStyle/>
        <a:p>
          <a:endParaRPr lang="en-US"/>
        </a:p>
      </dgm:t>
    </dgm:pt>
    <dgm:pt modelId="{5CA2CA67-5B72-42D1-A2FF-B1B92D16823F}">
      <dgm:prSet phldr="0"/>
      <dgm:spPr/>
      <dgm:t>
        <a:bodyPr/>
        <a:lstStyle/>
        <a:p>
          <a:r>
            <a:rPr lang="en-US" b="0" dirty="0">
              <a:latin typeface="Tenorite" pitchFamily="2" charset="0"/>
            </a:rPr>
            <a:t>Finish the NLP part</a:t>
          </a:r>
        </a:p>
      </dgm:t>
    </dgm:pt>
    <dgm:pt modelId="{3FA3C55D-8FFA-4819-80C7-08F2F07393D0}" type="parTrans" cxnId="{F51A933A-229C-4984-BF13-DCCF2D5FBB1B}">
      <dgm:prSet/>
      <dgm:spPr/>
      <dgm:t>
        <a:bodyPr/>
        <a:lstStyle/>
        <a:p>
          <a:endParaRPr lang="en-US"/>
        </a:p>
      </dgm:t>
    </dgm:pt>
    <dgm:pt modelId="{966F09FB-AD10-45CC-BAC8-1AA87D388BA3}" type="sibTrans" cxnId="{F51A933A-229C-4984-BF13-DCCF2D5FBB1B}">
      <dgm:prSet/>
      <dgm:spPr/>
      <dgm:t>
        <a:bodyPr/>
        <a:lstStyle/>
        <a:p>
          <a:endParaRPr lang="en-US"/>
        </a:p>
      </dgm:t>
    </dgm:pt>
    <dgm:pt modelId="{E17B4559-7581-42B3-9B20-E008296B5F97}">
      <dgm:prSet phldr="0"/>
      <dgm:spPr/>
      <dgm:t>
        <a:bodyPr/>
        <a:lstStyle/>
        <a:p>
          <a:r>
            <a:rPr lang="en-US" b="0">
              <a:latin typeface="Tenorite" pitchFamily="2" charset="0"/>
            </a:rPr>
            <a:t>Second presentation</a:t>
          </a:r>
        </a:p>
      </dgm:t>
    </dgm:pt>
    <dgm:pt modelId="{C2B476F9-6E88-4D01-A830-6AE310C352BE}" type="parTrans" cxnId="{D2542AC4-429C-4195-9EC1-2BAF4B380E91}">
      <dgm:prSet/>
      <dgm:spPr/>
      <dgm:t>
        <a:bodyPr/>
        <a:lstStyle/>
        <a:p>
          <a:endParaRPr lang="en-US"/>
        </a:p>
      </dgm:t>
    </dgm:pt>
    <dgm:pt modelId="{930DE41C-9FE0-481A-BFF0-EE5EE22F40A1}" type="sibTrans" cxnId="{D2542AC4-429C-4195-9EC1-2BAF4B380E91}">
      <dgm:prSet/>
      <dgm:spPr/>
      <dgm:t>
        <a:bodyPr/>
        <a:lstStyle/>
        <a:p>
          <a:endParaRPr lang="en-US"/>
        </a:p>
      </dgm:t>
    </dgm:pt>
    <dgm:pt modelId="{D71E97D3-9DEE-44CB-9B76-4DFBFBEF1AC1}">
      <dgm:prSet phldr="0"/>
      <dgm:spPr/>
      <dgm:t>
        <a:bodyPr/>
        <a:lstStyle/>
        <a:p>
          <a:pPr>
            <a:defRPr b="1"/>
          </a:pPr>
          <a:r>
            <a:rPr lang="en-US" b="1">
              <a:latin typeface="Tenorite" pitchFamily="2" charset="0"/>
            </a:rPr>
            <a:t>Week 6</a:t>
          </a:r>
        </a:p>
      </dgm:t>
    </dgm:pt>
    <dgm:pt modelId="{29463F00-5462-42F1-BA19-CD5522652547}" type="parTrans" cxnId="{12111F29-9B27-4B03-9AD7-9188BBE05105}">
      <dgm:prSet/>
      <dgm:spPr/>
      <dgm:t>
        <a:bodyPr/>
        <a:lstStyle/>
        <a:p>
          <a:endParaRPr lang="en-US"/>
        </a:p>
      </dgm:t>
    </dgm:pt>
    <dgm:pt modelId="{2FD8B2E9-9EBC-452D-8E85-AF1BB6094A76}" type="sibTrans" cxnId="{12111F29-9B27-4B03-9AD7-9188BBE05105}">
      <dgm:prSet/>
      <dgm:spPr/>
      <dgm:t>
        <a:bodyPr/>
        <a:lstStyle/>
        <a:p>
          <a:endParaRPr lang="en-US"/>
        </a:p>
      </dgm:t>
    </dgm:pt>
    <dgm:pt modelId="{5BA17562-EE72-43A0-977D-CC8CBEB7911A}">
      <dgm:prSet phldr="0"/>
      <dgm:spPr/>
      <dgm:t>
        <a:bodyPr/>
        <a:lstStyle/>
        <a:p>
          <a:r>
            <a:rPr lang="en-US" b="0" dirty="0">
              <a:latin typeface="Tenorite" pitchFamily="2" charset="0"/>
            </a:rPr>
            <a:t>Study ML principles</a:t>
          </a:r>
        </a:p>
      </dgm:t>
    </dgm:pt>
    <dgm:pt modelId="{98F8D509-1B11-47AA-8E25-9936867B64C8}" type="parTrans" cxnId="{1126B420-1B3E-4F2B-801B-F4D76F63B0B1}">
      <dgm:prSet/>
      <dgm:spPr/>
      <dgm:t>
        <a:bodyPr/>
        <a:lstStyle/>
        <a:p>
          <a:endParaRPr lang="en-US"/>
        </a:p>
      </dgm:t>
    </dgm:pt>
    <dgm:pt modelId="{A8D71EBC-65A6-4040-85EF-7D7EAE6835D5}" type="sibTrans" cxnId="{1126B420-1B3E-4F2B-801B-F4D76F63B0B1}">
      <dgm:prSet/>
      <dgm:spPr/>
      <dgm:t>
        <a:bodyPr/>
        <a:lstStyle/>
        <a:p>
          <a:endParaRPr lang="en-US"/>
        </a:p>
      </dgm:t>
    </dgm:pt>
    <dgm:pt modelId="{F66AE10E-9753-48EF-9B1B-9E49F06EAC60}">
      <dgm:prSet phldr="0"/>
      <dgm:spPr/>
      <dgm:t>
        <a:bodyPr/>
        <a:lstStyle/>
        <a:p>
          <a:pPr>
            <a:defRPr b="1"/>
          </a:pPr>
          <a:r>
            <a:rPr lang="en-US" b="1">
              <a:latin typeface="Tenorite" pitchFamily="2" charset="0"/>
            </a:rPr>
            <a:t>Week 7</a:t>
          </a:r>
        </a:p>
      </dgm:t>
    </dgm:pt>
    <dgm:pt modelId="{A069C8D8-FABB-4A08-809C-CC8BE49FFF8C}" type="parTrans" cxnId="{7EFF2694-FB0E-4CB2-941F-EA73DF7BB088}">
      <dgm:prSet/>
      <dgm:spPr/>
      <dgm:t>
        <a:bodyPr/>
        <a:lstStyle/>
        <a:p>
          <a:endParaRPr lang="en-US"/>
        </a:p>
      </dgm:t>
    </dgm:pt>
    <dgm:pt modelId="{3299507A-E2B6-43B2-8A55-8195B269F680}" type="sibTrans" cxnId="{7EFF2694-FB0E-4CB2-941F-EA73DF7BB088}">
      <dgm:prSet/>
      <dgm:spPr/>
      <dgm:t>
        <a:bodyPr/>
        <a:lstStyle/>
        <a:p>
          <a:endParaRPr lang="en-US"/>
        </a:p>
      </dgm:t>
    </dgm:pt>
    <dgm:pt modelId="{AAFA1991-D854-43D1-A165-B68ECEB8375D}">
      <dgm:prSet phldr="0"/>
      <dgm:spPr/>
      <dgm:t>
        <a:bodyPr/>
        <a:lstStyle/>
        <a:p>
          <a:r>
            <a:rPr lang="en-US" b="0">
              <a:latin typeface="Tenorite" pitchFamily="2" charset="0"/>
            </a:rPr>
            <a:t>Study the DL part in this project</a:t>
          </a:r>
        </a:p>
      </dgm:t>
    </dgm:pt>
    <dgm:pt modelId="{EEF28F13-7864-4BA9-99A9-3089535AFD4D}" type="parTrans" cxnId="{85EF3278-2393-4E3B-BC8F-5F4B121F0DDE}">
      <dgm:prSet/>
      <dgm:spPr/>
      <dgm:t>
        <a:bodyPr/>
        <a:lstStyle/>
        <a:p>
          <a:endParaRPr lang="en-US"/>
        </a:p>
      </dgm:t>
    </dgm:pt>
    <dgm:pt modelId="{E92BD311-AB28-4060-B893-306DBBFB551A}" type="sibTrans" cxnId="{85EF3278-2393-4E3B-BC8F-5F4B121F0DDE}">
      <dgm:prSet/>
      <dgm:spPr/>
      <dgm:t>
        <a:bodyPr/>
        <a:lstStyle/>
        <a:p>
          <a:endParaRPr lang="en-US"/>
        </a:p>
      </dgm:t>
    </dgm:pt>
    <dgm:pt modelId="{7439756D-E985-4BF9-BDAB-500B24F6B362}">
      <dgm:prSet phldr="0"/>
      <dgm:spPr/>
      <dgm:t>
        <a:bodyPr/>
        <a:lstStyle/>
        <a:p>
          <a:r>
            <a:rPr lang="en-US" b="0">
              <a:latin typeface="Tenorite" pitchFamily="2" charset="0"/>
            </a:rPr>
            <a:t>Third presentation</a:t>
          </a:r>
        </a:p>
      </dgm:t>
    </dgm:pt>
    <dgm:pt modelId="{EAE5CF56-1851-43F1-A2A3-13F8ED2D4579}" type="parTrans" cxnId="{8B2FA2C8-4C9D-4F29-A2EF-9AA85075E725}">
      <dgm:prSet/>
      <dgm:spPr/>
      <dgm:t>
        <a:bodyPr/>
        <a:lstStyle/>
        <a:p>
          <a:endParaRPr lang="en-US"/>
        </a:p>
      </dgm:t>
    </dgm:pt>
    <dgm:pt modelId="{56B5170B-0F3D-4D4F-9162-E05484C1520E}" type="sibTrans" cxnId="{8B2FA2C8-4C9D-4F29-A2EF-9AA85075E725}">
      <dgm:prSet/>
      <dgm:spPr/>
      <dgm:t>
        <a:bodyPr/>
        <a:lstStyle/>
        <a:p>
          <a:endParaRPr lang="en-US"/>
        </a:p>
      </dgm:t>
    </dgm:pt>
    <dgm:pt modelId="{80D7596E-2E90-48FD-AC1E-1C6AD5F71C00}">
      <dgm:prSet phldr="0"/>
      <dgm:spPr/>
      <dgm:t>
        <a:bodyPr/>
        <a:lstStyle/>
        <a:p>
          <a:pPr>
            <a:defRPr b="1"/>
          </a:pPr>
          <a:r>
            <a:rPr lang="en-US" b="1">
              <a:latin typeface="Tenorite" pitchFamily="2" charset="0"/>
            </a:rPr>
            <a:t>Week 8</a:t>
          </a:r>
        </a:p>
      </dgm:t>
    </dgm:pt>
    <dgm:pt modelId="{43D63586-C136-4B4E-8D5B-F967B595AD13}" type="parTrans" cxnId="{BC044DCA-5A1B-46EE-9F7D-D580D08B1559}">
      <dgm:prSet/>
      <dgm:spPr/>
      <dgm:t>
        <a:bodyPr/>
        <a:lstStyle/>
        <a:p>
          <a:endParaRPr lang="en-US"/>
        </a:p>
      </dgm:t>
    </dgm:pt>
    <dgm:pt modelId="{A5A7C1D3-DE61-444A-BDF8-C92E59A0C13B}" type="sibTrans" cxnId="{BC044DCA-5A1B-46EE-9F7D-D580D08B1559}">
      <dgm:prSet/>
      <dgm:spPr/>
      <dgm:t>
        <a:bodyPr/>
        <a:lstStyle/>
        <a:p>
          <a:endParaRPr lang="en-US"/>
        </a:p>
      </dgm:t>
    </dgm:pt>
    <dgm:pt modelId="{6C7BDA21-FCF3-45D2-AA4D-32FEA88D924D}">
      <dgm:prSet phldr="0"/>
      <dgm:spPr/>
      <dgm:t>
        <a:bodyPr/>
        <a:lstStyle/>
        <a:p>
          <a:r>
            <a:rPr lang="en-US" b="0">
              <a:latin typeface="Tenorite" pitchFamily="2" charset="0"/>
            </a:rPr>
            <a:t>Finish the DL part</a:t>
          </a:r>
        </a:p>
      </dgm:t>
    </dgm:pt>
    <dgm:pt modelId="{97E22342-0675-453C-A11E-DBD72F72D35A}" type="parTrans" cxnId="{18359729-E96E-4837-8FD6-2DA6E4EFEFC5}">
      <dgm:prSet/>
      <dgm:spPr/>
      <dgm:t>
        <a:bodyPr/>
        <a:lstStyle/>
        <a:p>
          <a:endParaRPr lang="en-US"/>
        </a:p>
      </dgm:t>
    </dgm:pt>
    <dgm:pt modelId="{E0EF7B9B-0DA3-4B64-93CD-B5E7AE39DF4C}" type="sibTrans" cxnId="{18359729-E96E-4837-8FD6-2DA6E4EFEFC5}">
      <dgm:prSet/>
      <dgm:spPr/>
      <dgm:t>
        <a:bodyPr/>
        <a:lstStyle/>
        <a:p>
          <a:endParaRPr lang="en-US"/>
        </a:p>
      </dgm:t>
    </dgm:pt>
    <dgm:pt modelId="{2FFD6E1E-2536-477B-A88D-3BAC54FED7C3}">
      <dgm:prSet phldr="0"/>
      <dgm:spPr/>
      <dgm:t>
        <a:bodyPr/>
        <a:lstStyle/>
        <a:p>
          <a:r>
            <a:rPr lang="en-US" b="0">
              <a:latin typeface="Tenorite" pitchFamily="2" charset="0"/>
            </a:rPr>
            <a:t>Construct the git repo</a:t>
          </a:r>
        </a:p>
      </dgm:t>
    </dgm:pt>
    <dgm:pt modelId="{2E5F4DBD-E396-4E4B-BFA5-9D4380738C6D}" type="parTrans" cxnId="{54816684-9919-4E3B-95D9-655BD738E7CB}">
      <dgm:prSet/>
      <dgm:spPr/>
      <dgm:t>
        <a:bodyPr/>
        <a:lstStyle/>
        <a:p>
          <a:endParaRPr lang="en-US"/>
        </a:p>
      </dgm:t>
    </dgm:pt>
    <dgm:pt modelId="{9CE583F5-5FC5-4308-8009-67D91DDFC261}" type="sibTrans" cxnId="{54816684-9919-4E3B-95D9-655BD738E7CB}">
      <dgm:prSet/>
      <dgm:spPr/>
      <dgm:t>
        <a:bodyPr/>
        <a:lstStyle/>
        <a:p>
          <a:endParaRPr lang="en-US"/>
        </a:p>
      </dgm:t>
    </dgm:pt>
    <dgm:pt modelId="{08A10A82-A698-456E-BA93-D492AD644A3E}">
      <dgm:prSet phldr="0"/>
      <dgm:spPr/>
      <dgm:t>
        <a:bodyPr/>
        <a:lstStyle/>
        <a:p>
          <a:pPr>
            <a:defRPr b="1"/>
          </a:pPr>
          <a:r>
            <a:rPr lang="en-US" b="1">
              <a:latin typeface="Tenorite" pitchFamily="2" charset="0"/>
            </a:rPr>
            <a:t>Week 9</a:t>
          </a:r>
        </a:p>
      </dgm:t>
    </dgm:pt>
    <dgm:pt modelId="{CE71C5D0-BB19-4CE2-B707-607572A71AAA}" type="parTrans" cxnId="{41C6AD7A-CAD6-40EC-95E2-AE7C11E47C2B}">
      <dgm:prSet/>
      <dgm:spPr/>
      <dgm:t>
        <a:bodyPr/>
        <a:lstStyle/>
        <a:p>
          <a:endParaRPr lang="en-US"/>
        </a:p>
      </dgm:t>
    </dgm:pt>
    <dgm:pt modelId="{6ADB046B-AAF2-4142-BC8E-C18207D594BB}" type="sibTrans" cxnId="{41C6AD7A-CAD6-40EC-95E2-AE7C11E47C2B}">
      <dgm:prSet/>
      <dgm:spPr/>
      <dgm:t>
        <a:bodyPr/>
        <a:lstStyle/>
        <a:p>
          <a:endParaRPr lang="en-US"/>
        </a:p>
      </dgm:t>
    </dgm:pt>
    <dgm:pt modelId="{364A3D1B-B133-4C80-8D98-AE8BD3D971CC}">
      <dgm:prSet phldr="0"/>
      <dgm:spPr/>
      <dgm:t>
        <a:bodyPr/>
        <a:lstStyle/>
        <a:p>
          <a:r>
            <a:rPr lang="en-US" b="0">
              <a:latin typeface="Tenorite" pitchFamily="2" charset="0"/>
            </a:rPr>
            <a:t>Finish the construction of the git repo</a:t>
          </a:r>
        </a:p>
      </dgm:t>
    </dgm:pt>
    <dgm:pt modelId="{E07FD757-8C24-4089-82A1-7E8B6863BFF7}" type="parTrans" cxnId="{3E8A71EA-E8E0-41F2-9E90-CADDCDB8F22C}">
      <dgm:prSet/>
      <dgm:spPr/>
      <dgm:t>
        <a:bodyPr/>
        <a:lstStyle/>
        <a:p>
          <a:endParaRPr lang="en-US"/>
        </a:p>
      </dgm:t>
    </dgm:pt>
    <dgm:pt modelId="{EC30247C-9C50-4F81-8FD1-724390EF0B43}" type="sibTrans" cxnId="{3E8A71EA-E8E0-41F2-9E90-CADDCDB8F22C}">
      <dgm:prSet/>
      <dgm:spPr/>
      <dgm:t>
        <a:bodyPr/>
        <a:lstStyle/>
        <a:p>
          <a:endParaRPr lang="en-US"/>
        </a:p>
      </dgm:t>
    </dgm:pt>
    <dgm:pt modelId="{28B96057-5084-4F80-BA0D-B90D8CC0976B}">
      <dgm:prSet phldr="0"/>
      <dgm:spPr/>
      <dgm:t>
        <a:bodyPr/>
        <a:lstStyle/>
        <a:p>
          <a:r>
            <a:rPr lang="en-US" b="0">
              <a:latin typeface="Tenorite" pitchFamily="2" charset="0"/>
            </a:rPr>
            <a:t>Finish the study of Python courses</a:t>
          </a:r>
        </a:p>
      </dgm:t>
    </dgm:pt>
    <dgm:pt modelId="{CFC1E242-F810-4899-84C3-12FF7866B9E9}" type="parTrans" cxnId="{B2556776-4E74-44FE-8846-44330020F4B8}">
      <dgm:prSet/>
      <dgm:spPr/>
      <dgm:t>
        <a:bodyPr/>
        <a:lstStyle/>
        <a:p>
          <a:endParaRPr lang="en-US"/>
        </a:p>
      </dgm:t>
    </dgm:pt>
    <dgm:pt modelId="{923D8705-1F29-482F-9039-CD047E6ABC7F}" type="sibTrans" cxnId="{B2556776-4E74-44FE-8846-44330020F4B8}">
      <dgm:prSet/>
      <dgm:spPr/>
      <dgm:t>
        <a:bodyPr/>
        <a:lstStyle/>
        <a:p>
          <a:endParaRPr lang="en-US"/>
        </a:p>
      </dgm:t>
    </dgm:pt>
    <dgm:pt modelId="{77430E43-9577-48F2-8392-A13035F9DFAB}">
      <dgm:prSet phldr="0"/>
      <dgm:spPr/>
      <dgm:t>
        <a:bodyPr/>
        <a:lstStyle/>
        <a:p>
          <a:r>
            <a:rPr lang="en-US" b="0">
              <a:latin typeface="Tenorite" pitchFamily="2" charset="0"/>
            </a:rPr>
            <a:t>Continue the study of video courses and books on NLP</a:t>
          </a:r>
        </a:p>
      </dgm:t>
    </dgm:pt>
    <dgm:pt modelId="{C8AF6CEE-7123-494B-8173-5C3BB432CA88}" type="parTrans" cxnId="{AAFE0DEB-1AF1-4BEE-AF39-B9F2A0B3CC28}">
      <dgm:prSet/>
      <dgm:spPr/>
      <dgm:t>
        <a:bodyPr/>
        <a:lstStyle/>
        <a:p>
          <a:endParaRPr lang="en-US"/>
        </a:p>
      </dgm:t>
    </dgm:pt>
    <dgm:pt modelId="{659031F3-1A64-4D55-ADF1-01D4DE458DC7}" type="sibTrans" cxnId="{AAFE0DEB-1AF1-4BEE-AF39-B9F2A0B3CC28}">
      <dgm:prSet/>
      <dgm:spPr/>
      <dgm:t>
        <a:bodyPr/>
        <a:lstStyle/>
        <a:p>
          <a:endParaRPr lang="en-US"/>
        </a:p>
      </dgm:t>
    </dgm:pt>
    <dgm:pt modelId="{1BEB5F02-C48E-430A-9D32-92AA86831809}">
      <dgm:prSet phldr="0"/>
      <dgm:spPr/>
      <dgm:t>
        <a:bodyPr/>
        <a:lstStyle/>
        <a:p>
          <a:pPr>
            <a:defRPr b="1"/>
          </a:pPr>
          <a:r>
            <a:rPr lang="en-US" b="1">
              <a:latin typeface="Tenorite" pitchFamily="2" charset="0"/>
            </a:rPr>
            <a:t>Week 10</a:t>
          </a:r>
        </a:p>
      </dgm:t>
    </dgm:pt>
    <dgm:pt modelId="{0415FCE1-0C63-488C-A565-7B0A19872E5C}" type="parTrans" cxnId="{8B585C0D-F84B-4766-8662-920077BED77B}">
      <dgm:prSet/>
      <dgm:spPr/>
      <dgm:t>
        <a:bodyPr/>
        <a:lstStyle/>
        <a:p>
          <a:endParaRPr lang="en-US"/>
        </a:p>
      </dgm:t>
    </dgm:pt>
    <dgm:pt modelId="{0AAE1D1A-6DC2-494E-8A52-60272FBD4017}" type="sibTrans" cxnId="{8B585C0D-F84B-4766-8662-920077BED77B}">
      <dgm:prSet/>
      <dgm:spPr/>
      <dgm:t>
        <a:bodyPr/>
        <a:lstStyle/>
        <a:p>
          <a:endParaRPr lang="en-US"/>
        </a:p>
      </dgm:t>
    </dgm:pt>
    <dgm:pt modelId="{7B15D551-85C7-4EDF-8618-7E4BAB45F60B}">
      <dgm:prSet phldr="0"/>
      <dgm:spPr/>
      <dgm:t>
        <a:bodyPr/>
        <a:lstStyle/>
        <a:p>
          <a:r>
            <a:rPr lang="en-US" b="0">
              <a:latin typeface="Tenorite" pitchFamily="2" charset="0"/>
            </a:rPr>
            <a:t>Fourth (final) presentation</a:t>
          </a:r>
        </a:p>
      </dgm:t>
    </dgm:pt>
    <dgm:pt modelId="{2250CA27-5F2B-41B0-A17E-C24B167AB60C}" type="parTrans" cxnId="{3BD05E6E-8EF0-4581-BD30-CE5D5D43DA40}">
      <dgm:prSet/>
      <dgm:spPr/>
      <dgm:t>
        <a:bodyPr/>
        <a:lstStyle/>
        <a:p>
          <a:endParaRPr lang="en-US"/>
        </a:p>
      </dgm:t>
    </dgm:pt>
    <dgm:pt modelId="{E063732D-351F-4E97-B5ED-366D2273227C}" type="sibTrans" cxnId="{3BD05E6E-8EF0-4581-BD30-CE5D5D43DA40}">
      <dgm:prSet/>
      <dgm:spPr/>
      <dgm:t>
        <a:bodyPr/>
        <a:lstStyle/>
        <a:p>
          <a:endParaRPr lang="en-US"/>
        </a:p>
      </dgm:t>
    </dgm:pt>
    <dgm:pt modelId="{AD8922AE-401A-43B3-A314-D092D01E59F2}">
      <dgm:prSet phldr="0"/>
      <dgm:spPr/>
      <dgm:t>
        <a:bodyPr/>
        <a:lstStyle/>
        <a:p>
          <a:r>
            <a:rPr lang="en-US" b="0">
              <a:latin typeface="Tenorite" pitchFamily="2" charset="0"/>
            </a:rPr>
            <a:t>Plan for W23 1L</a:t>
          </a:r>
        </a:p>
      </dgm:t>
    </dgm:pt>
    <dgm:pt modelId="{F56BA661-106B-4C50-8AB6-D0020ACE74A5}" type="parTrans" cxnId="{DB3FBF7A-214F-4CBE-AA98-7C920D573526}">
      <dgm:prSet/>
      <dgm:spPr/>
      <dgm:t>
        <a:bodyPr/>
        <a:lstStyle/>
        <a:p>
          <a:endParaRPr lang="en-US"/>
        </a:p>
      </dgm:t>
    </dgm:pt>
    <dgm:pt modelId="{3F789837-9CBD-4C9A-8A30-989A87C55B23}" type="sibTrans" cxnId="{DB3FBF7A-214F-4CBE-AA98-7C920D573526}">
      <dgm:prSet/>
      <dgm:spPr/>
      <dgm:t>
        <a:bodyPr/>
        <a:lstStyle/>
        <a:p>
          <a:endParaRPr lang="en-US"/>
        </a:p>
      </dgm:t>
    </dgm:pt>
    <dgm:pt modelId="{E25093A3-A763-4FDB-B3E0-E82E02594F59}">
      <dgm:prSet phldr="0"/>
      <dgm:spPr/>
      <dgm:t>
        <a:bodyPr/>
        <a:lstStyle/>
        <a:p>
          <a:r>
            <a:rPr lang="en-US" b="0" dirty="0">
              <a:latin typeface="Tenorite" pitchFamily="2" charset="0"/>
            </a:rPr>
            <a:t>Find the possible concentration of Mandarin NLP</a:t>
          </a:r>
          <a:endParaRPr lang="en-US" b="1" dirty="0">
            <a:latin typeface="Tenorite" pitchFamily="2" charset="0"/>
          </a:endParaRPr>
        </a:p>
      </dgm:t>
    </dgm:pt>
    <dgm:pt modelId="{29AC057E-2E4E-4894-85ED-587B838A4B08}" type="parTrans" cxnId="{D3687480-4B88-4424-A0CF-F0B08CBED439}">
      <dgm:prSet/>
      <dgm:spPr/>
      <dgm:t>
        <a:bodyPr/>
        <a:lstStyle/>
        <a:p>
          <a:endParaRPr lang="en-US"/>
        </a:p>
      </dgm:t>
    </dgm:pt>
    <dgm:pt modelId="{6078CD38-3EB6-40CC-944C-72171AF74BB0}" type="sibTrans" cxnId="{D3687480-4B88-4424-A0CF-F0B08CBED439}">
      <dgm:prSet/>
      <dgm:spPr/>
      <dgm:t>
        <a:bodyPr/>
        <a:lstStyle/>
        <a:p>
          <a:endParaRPr lang="en-US"/>
        </a:p>
      </dgm:t>
    </dgm:pt>
    <dgm:pt modelId="{352C0149-CDD8-434E-8C91-F9DEDDAB1F12}">
      <dgm:prSet phldr="0"/>
      <dgm:spPr/>
      <dgm:t>
        <a:bodyPr/>
        <a:lstStyle/>
        <a:p>
          <a:r>
            <a:rPr lang="en-US" b="0" dirty="0">
              <a:latin typeface="Tenorite" pitchFamily="2" charset="0"/>
            </a:rPr>
            <a:t>Do research on this area</a:t>
          </a:r>
        </a:p>
      </dgm:t>
    </dgm:pt>
    <dgm:pt modelId="{08C39139-E104-4349-9C1C-8B04537392B1}" type="parTrans" cxnId="{86F02D71-A04A-4C73-B5B8-6BA03BD96889}">
      <dgm:prSet/>
      <dgm:spPr/>
      <dgm:t>
        <a:bodyPr/>
        <a:lstStyle/>
        <a:p>
          <a:endParaRPr lang="en-US"/>
        </a:p>
      </dgm:t>
    </dgm:pt>
    <dgm:pt modelId="{92FA104A-34A8-4E63-98E8-A270E8A5850A}" type="sibTrans" cxnId="{86F02D71-A04A-4C73-B5B8-6BA03BD96889}">
      <dgm:prSet/>
      <dgm:spPr/>
      <dgm:t>
        <a:bodyPr/>
        <a:lstStyle/>
        <a:p>
          <a:endParaRPr lang="en-US"/>
        </a:p>
      </dgm:t>
    </dgm:pt>
    <dgm:pt modelId="{6DBA5DE6-1BFF-4FE0-8802-8B548658572C}">
      <dgm:prSet phldr="0"/>
      <dgm:spPr/>
      <dgm:t>
        <a:bodyPr/>
        <a:lstStyle/>
        <a:p>
          <a:r>
            <a:rPr lang="en-US" b="0" dirty="0">
              <a:latin typeface="Tenorite" pitchFamily="2" charset="0"/>
            </a:rPr>
            <a:t>First presentation</a:t>
          </a:r>
        </a:p>
      </dgm:t>
    </dgm:pt>
    <dgm:pt modelId="{3518C186-49BF-4613-8AF1-1B336045BFC8}" type="parTrans" cxnId="{DCB95F2E-9226-4BB3-BA96-904E99E76D2A}">
      <dgm:prSet/>
      <dgm:spPr/>
      <dgm:t>
        <a:bodyPr/>
        <a:lstStyle/>
        <a:p>
          <a:endParaRPr lang="en-US"/>
        </a:p>
      </dgm:t>
    </dgm:pt>
    <dgm:pt modelId="{270688BC-44E3-4173-B6F1-0C3173D1EF4C}" type="sibTrans" cxnId="{DCB95F2E-9226-4BB3-BA96-904E99E76D2A}">
      <dgm:prSet/>
      <dgm:spPr/>
      <dgm:t>
        <a:bodyPr/>
        <a:lstStyle/>
        <a:p>
          <a:endParaRPr lang="en-US"/>
        </a:p>
      </dgm:t>
    </dgm:pt>
    <dgm:pt modelId="{03873C40-882F-412D-92BA-FC723C8B38EF}">
      <dgm:prSet phldr="0"/>
      <dgm:spPr/>
      <dgm:t>
        <a:bodyPr/>
        <a:lstStyle/>
        <a:p>
          <a:r>
            <a:rPr lang="en-US" b="0" dirty="0">
              <a:latin typeface="Tenorite" pitchFamily="2" charset="0"/>
            </a:rPr>
            <a:t>Finish the coding part</a:t>
          </a:r>
        </a:p>
      </dgm:t>
    </dgm:pt>
    <dgm:pt modelId="{A2EB3DD9-5821-4162-B33C-8DA7308DC540}" type="parTrans" cxnId="{FD45F789-F0B7-40F5-8254-43FC9BF31DB0}">
      <dgm:prSet/>
      <dgm:spPr/>
    </dgm:pt>
    <dgm:pt modelId="{C71BE2F3-627F-4EFC-9D5D-7B1003D96BB5}" type="sibTrans" cxnId="{FD45F789-F0B7-40F5-8254-43FC9BF31DB0}">
      <dgm:prSet/>
      <dgm:spPr/>
    </dgm:pt>
    <dgm:pt modelId="{BF2AE177-0480-46DB-8609-EE497BA76F6A}" type="pres">
      <dgm:prSet presAssocID="{05A24E01-5535-46B9-A9A1-A9A07E639A88}" presName="root" presStyleCnt="0">
        <dgm:presLayoutVars>
          <dgm:chMax/>
          <dgm:chPref/>
          <dgm:animLvl val="lvl"/>
        </dgm:presLayoutVars>
      </dgm:prSet>
      <dgm:spPr/>
    </dgm:pt>
    <dgm:pt modelId="{5C5A91E9-C036-48DD-8BE5-50A849397272}" type="pres">
      <dgm:prSet presAssocID="{05A24E01-5535-46B9-A9A1-A9A07E639A88}" presName="divider" presStyleLbl="fgAcc1" presStyleIdx="0" presStyleCnt="11"/>
      <dgm:spPr>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tailEnd type="triangle" w="lg" len="lg"/>
        </a:ln>
        <a:effectLst/>
      </dgm:spPr>
    </dgm:pt>
    <dgm:pt modelId="{5DF5630C-92F6-47CD-BFEE-7A83DA664566}" type="pres">
      <dgm:prSet presAssocID="{05A24E01-5535-46B9-A9A1-A9A07E639A88}" presName="nodes" presStyleCnt="0">
        <dgm:presLayoutVars>
          <dgm:chMax/>
          <dgm:chPref/>
          <dgm:animLvl val="lvl"/>
        </dgm:presLayoutVars>
      </dgm:prSet>
      <dgm:spPr/>
    </dgm:pt>
    <dgm:pt modelId="{EEF3D239-2022-440F-A17F-42DB951F134B}" type="pres">
      <dgm:prSet presAssocID="{58FF46FB-368D-4E9C-A650-0513B8879DA8}" presName="composite" presStyleCnt="0"/>
      <dgm:spPr/>
    </dgm:pt>
    <dgm:pt modelId="{1531B562-CC40-46C4-9817-5890C583D651}" type="pres">
      <dgm:prSet presAssocID="{58FF46FB-368D-4E9C-A650-0513B8879DA8}" presName="ConnectorPoint" presStyleLbl="lnNode1" presStyleIdx="0" presStyleCnt="10"/>
      <dgm:spPr>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F383959D-B2FC-4B60-A05E-2BBD1BAADD08}" type="pres">
      <dgm:prSet presAssocID="{58FF46FB-368D-4E9C-A650-0513B8879DA8}" presName="DropPinPlaceHolder" presStyleCnt="0"/>
      <dgm:spPr/>
    </dgm:pt>
    <dgm:pt modelId="{F66C0FA8-3E33-4D19-A1A7-2B1AD887CE9C}" type="pres">
      <dgm:prSet presAssocID="{58FF46FB-368D-4E9C-A650-0513B8879DA8}" presName="DropPin" presStyleLbl="alignNode1" presStyleIdx="0" presStyleCnt="10"/>
      <dgm:spPr/>
    </dgm:pt>
    <dgm:pt modelId="{D01F623D-0D76-4167-8A90-ED8B0FB0A48F}" type="pres">
      <dgm:prSet presAssocID="{58FF46FB-368D-4E9C-A650-0513B8879DA8}" presName="Ellipse" presStyleLbl="fgAcc1" presStyleIdx="1" presStyleCnt="11"/>
      <dgm:spPr>
        <a:solidFill>
          <a:schemeClr val="lt1">
            <a:alpha val="90000"/>
            <a:hueOff val="0"/>
            <a:satOff val="0"/>
            <a:lumOff val="0"/>
            <a:alphaOff val="0"/>
          </a:schemeClr>
        </a:solidFill>
        <a:ln w="6350" cap="flat" cmpd="sng" algn="ctr">
          <a:noFill/>
          <a:prstDash val="solid"/>
          <a:miter lim="800000"/>
        </a:ln>
        <a:effectLst/>
      </dgm:spPr>
    </dgm:pt>
    <dgm:pt modelId="{8A71F26A-7093-4477-908A-3F6454BA537F}" type="pres">
      <dgm:prSet presAssocID="{58FF46FB-368D-4E9C-A650-0513B8879DA8}" presName="L2TextContainer" presStyleLbl="revTx" presStyleIdx="0" presStyleCnt="20">
        <dgm:presLayoutVars>
          <dgm:bulletEnabled val="1"/>
        </dgm:presLayoutVars>
      </dgm:prSet>
      <dgm:spPr/>
    </dgm:pt>
    <dgm:pt modelId="{2FB2A678-396B-4C2B-A810-E9E354FF34BD}" type="pres">
      <dgm:prSet presAssocID="{58FF46FB-368D-4E9C-A650-0513B8879DA8}" presName="L1TextContainer" presStyleLbl="revTx" presStyleIdx="1" presStyleCnt="20">
        <dgm:presLayoutVars>
          <dgm:chMax val="1"/>
          <dgm:chPref val="1"/>
          <dgm:bulletEnabled val="1"/>
        </dgm:presLayoutVars>
      </dgm:prSet>
      <dgm:spPr/>
    </dgm:pt>
    <dgm:pt modelId="{5F31583F-1368-46DE-8109-28CBA1160285}" type="pres">
      <dgm:prSet presAssocID="{58FF46FB-368D-4E9C-A650-0513B8879DA8}" presName="ConnectLine" presStyleLbl="sibTrans1D1" presStyleIdx="0" presStyleCnt="10"/>
      <dgm:spPr>
        <a:noFill/>
        <a:ln w="12700" cap="flat" cmpd="sng" algn="ctr">
          <a:solidFill>
            <a:schemeClr val="accent1">
              <a:hueOff val="0"/>
              <a:satOff val="0"/>
              <a:lumOff val="0"/>
              <a:alphaOff val="0"/>
            </a:schemeClr>
          </a:solidFill>
          <a:prstDash val="dash"/>
          <a:miter lim="800000"/>
        </a:ln>
        <a:effectLst/>
      </dgm:spPr>
    </dgm:pt>
    <dgm:pt modelId="{626742F8-5C73-4723-ADE7-CA1EDEA68CA6}" type="pres">
      <dgm:prSet presAssocID="{58FF46FB-368D-4E9C-A650-0513B8879DA8}" presName="EmptyPlaceHolder" presStyleCnt="0"/>
      <dgm:spPr/>
    </dgm:pt>
    <dgm:pt modelId="{14DC9284-2461-46A3-8AAD-9F624A7F8417}" type="pres">
      <dgm:prSet presAssocID="{CFA40740-0682-470C-AD5A-CFF53CD12BD2}" presName="spaceBetweenRectangles" presStyleCnt="0"/>
      <dgm:spPr/>
    </dgm:pt>
    <dgm:pt modelId="{366F89AD-30D5-44DC-B56E-25C3429AD0F0}" type="pres">
      <dgm:prSet presAssocID="{D05E1923-5021-40F7-B4EF-E582E23A699D}" presName="composite" presStyleCnt="0"/>
      <dgm:spPr/>
    </dgm:pt>
    <dgm:pt modelId="{37593372-5619-458C-BB87-B3075443781F}" type="pres">
      <dgm:prSet presAssocID="{D05E1923-5021-40F7-B4EF-E582E23A699D}" presName="ConnectorPoint" presStyleLbl="lnNode1" presStyleIdx="1" presStyleCnt="10"/>
      <dgm:spPr>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52CB8B0F-C52C-4D67-8E30-DC0D95CCC2C3}" type="pres">
      <dgm:prSet presAssocID="{D05E1923-5021-40F7-B4EF-E582E23A699D}" presName="DropPinPlaceHolder" presStyleCnt="0"/>
      <dgm:spPr/>
    </dgm:pt>
    <dgm:pt modelId="{8D44B3A1-5BFD-4953-BFA9-75822DBC00F9}" type="pres">
      <dgm:prSet presAssocID="{D05E1923-5021-40F7-B4EF-E582E23A699D}" presName="DropPin" presStyleLbl="alignNode1" presStyleIdx="1" presStyleCnt="10"/>
      <dgm:spPr/>
    </dgm:pt>
    <dgm:pt modelId="{49585F8C-59EF-49D4-9ECC-214B321A4805}" type="pres">
      <dgm:prSet presAssocID="{D05E1923-5021-40F7-B4EF-E582E23A699D}" presName="Ellipse" presStyleLbl="fgAcc1" presStyleIdx="2" presStyleCnt="11"/>
      <dgm:spPr>
        <a:solidFill>
          <a:schemeClr val="lt1">
            <a:alpha val="90000"/>
            <a:hueOff val="0"/>
            <a:satOff val="0"/>
            <a:lumOff val="0"/>
            <a:alphaOff val="0"/>
          </a:schemeClr>
        </a:solidFill>
        <a:ln w="6350" cap="flat" cmpd="sng" algn="ctr">
          <a:noFill/>
          <a:prstDash val="solid"/>
          <a:miter lim="800000"/>
        </a:ln>
        <a:effectLst/>
      </dgm:spPr>
    </dgm:pt>
    <dgm:pt modelId="{407B9B2D-39BB-4D06-82B1-CDF4E41D2580}" type="pres">
      <dgm:prSet presAssocID="{D05E1923-5021-40F7-B4EF-E582E23A699D}" presName="L2TextContainer" presStyleLbl="revTx" presStyleIdx="2" presStyleCnt="20">
        <dgm:presLayoutVars>
          <dgm:bulletEnabled val="1"/>
        </dgm:presLayoutVars>
      </dgm:prSet>
      <dgm:spPr/>
    </dgm:pt>
    <dgm:pt modelId="{EFAC876F-6850-4B29-9AF8-63F32A292A03}" type="pres">
      <dgm:prSet presAssocID="{D05E1923-5021-40F7-B4EF-E582E23A699D}" presName="L1TextContainer" presStyleLbl="revTx" presStyleIdx="3" presStyleCnt="20">
        <dgm:presLayoutVars>
          <dgm:chMax val="1"/>
          <dgm:chPref val="1"/>
          <dgm:bulletEnabled val="1"/>
        </dgm:presLayoutVars>
      </dgm:prSet>
      <dgm:spPr/>
    </dgm:pt>
    <dgm:pt modelId="{FE45B9CC-89BA-46AF-B92A-9B7F1C2BBBFE}" type="pres">
      <dgm:prSet presAssocID="{D05E1923-5021-40F7-B4EF-E582E23A699D}" presName="ConnectLine" presStyleLbl="sibTrans1D1" presStyleIdx="1" presStyleCnt="10"/>
      <dgm:spPr>
        <a:noFill/>
        <a:ln w="12700" cap="flat" cmpd="sng" algn="ctr">
          <a:solidFill>
            <a:schemeClr val="accent1">
              <a:hueOff val="0"/>
              <a:satOff val="0"/>
              <a:lumOff val="0"/>
              <a:alphaOff val="0"/>
            </a:schemeClr>
          </a:solidFill>
          <a:prstDash val="dash"/>
          <a:miter lim="800000"/>
        </a:ln>
        <a:effectLst/>
      </dgm:spPr>
    </dgm:pt>
    <dgm:pt modelId="{5E5C3E30-05BE-43C9-AC6D-2A3068EDBAEE}" type="pres">
      <dgm:prSet presAssocID="{D05E1923-5021-40F7-B4EF-E582E23A699D}" presName="EmptyPlaceHolder" presStyleCnt="0"/>
      <dgm:spPr/>
    </dgm:pt>
    <dgm:pt modelId="{75FF204C-C86F-49D7-A912-D6A970FD7A13}" type="pres">
      <dgm:prSet presAssocID="{F020958C-EF86-4274-85F9-318F2792F7B6}" presName="spaceBetweenRectangles" presStyleCnt="0"/>
      <dgm:spPr/>
    </dgm:pt>
    <dgm:pt modelId="{38CCC82C-3066-4D65-A18A-316C8C9572B4}" type="pres">
      <dgm:prSet presAssocID="{FA8F44BD-C8C7-462C-9756-1EC498E86842}" presName="composite" presStyleCnt="0"/>
      <dgm:spPr/>
    </dgm:pt>
    <dgm:pt modelId="{C12B465B-1C3B-404B-BFEE-A2275425232E}" type="pres">
      <dgm:prSet presAssocID="{FA8F44BD-C8C7-462C-9756-1EC498E86842}" presName="ConnectorPoint" presStyleLbl="lnNode1" presStyleIdx="2" presStyleCnt="10"/>
      <dgm:spPr>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D76D15F8-BFDE-4952-ABAC-E1CF9FB7494A}" type="pres">
      <dgm:prSet presAssocID="{FA8F44BD-C8C7-462C-9756-1EC498E86842}" presName="DropPinPlaceHolder" presStyleCnt="0"/>
      <dgm:spPr/>
    </dgm:pt>
    <dgm:pt modelId="{95791A6F-92E2-4BE6-9032-6FFCB33DCE4B}" type="pres">
      <dgm:prSet presAssocID="{FA8F44BD-C8C7-462C-9756-1EC498E86842}" presName="DropPin" presStyleLbl="alignNode1" presStyleIdx="2" presStyleCnt="10"/>
      <dgm:spPr/>
    </dgm:pt>
    <dgm:pt modelId="{54142B1A-D1C0-4A59-8C2E-6A035769DB34}" type="pres">
      <dgm:prSet presAssocID="{FA8F44BD-C8C7-462C-9756-1EC498E86842}" presName="Ellipse" presStyleLbl="fgAcc1" presStyleIdx="3" presStyleCnt="11"/>
      <dgm:spPr>
        <a:solidFill>
          <a:schemeClr val="lt1">
            <a:alpha val="90000"/>
            <a:hueOff val="0"/>
            <a:satOff val="0"/>
            <a:lumOff val="0"/>
            <a:alphaOff val="0"/>
          </a:schemeClr>
        </a:solidFill>
        <a:ln w="6350" cap="flat" cmpd="sng" algn="ctr">
          <a:noFill/>
          <a:prstDash val="solid"/>
          <a:miter lim="800000"/>
        </a:ln>
        <a:effectLst/>
      </dgm:spPr>
    </dgm:pt>
    <dgm:pt modelId="{247CA98E-0A3E-43B2-9254-436AC0C21B8C}" type="pres">
      <dgm:prSet presAssocID="{FA8F44BD-C8C7-462C-9756-1EC498E86842}" presName="L2TextContainer" presStyleLbl="revTx" presStyleIdx="4" presStyleCnt="20">
        <dgm:presLayoutVars>
          <dgm:bulletEnabled val="1"/>
        </dgm:presLayoutVars>
      </dgm:prSet>
      <dgm:spPr/>
    </dgm:pt>
    <dgm:pt modelId="{979EE4EF-595E-400E-BF3B-ECC4FA705BFF}" type="pres">
      <dgm:prSet presAssocID="{FA8F44BD-C8C7-462C-9756-1EC498E86842}" presName="L1TextContainer" presStyleLbl="revTx" presStyleIdx="5" presStyleCnt="20">
        <dgm:presLayoutVars>
          <dgm:chMax val="1"/>
          <dgm:chPref val="1"/>
          <dgm:bulletEnabled val="1"/>
        </dgm:presLayoutVars>
      </dgm:prSet>
      <dgm:spPr/>
    </dgm:pt>
    <dgm:pt modelId="{601582FB-858C-4454-A889-0BC5A0DD1078}" type="pres">
      <dgm:prSet presAssocID="{FA8F44BD-C8C7-462C-9756-1EC498E86842}" presName="ConnectLine" presStyleLbl="sibTrans1D1" presStyleIdx="2" presStyleCnt="10"/>
      <dgm:spPr>
        <a:noFill/>
        <a:ln w="12700" cap="flat" cmpd="sng" algn="ctr">
          <a:solidFill>
            <a:schemeClr val="accent1">
              <a:hueOff val="0"/>
              <a:satOff val="0"/>
              <a:lumOff val="0"/>
              <a:alphaOff val="0"/>
            </a:schemeClr>
          </a:solidFill>
          <a:prstDash val="dash"/>
          <a:miter lim="800000"/>
        </a:ln>
        <a:effectLst/>
      </dgm:spPr>
    </dgm:pt>
    <dgm:pt modelId="{EDD8CAA8-5668-41C5-B79C-CFC2CF8A6C6B}" type="pres">
      <dgm:prSet presAssocID="{FA8F44BD-C8C7-462C-9756-1EC498E86842}" presName="EmptyPlaceHolder" presStyleCnt="0"/>
      <dgm:spPr/>
    </dgm:pt>
    <dgm:pt modelId="{1BB8A78B-A9A7-45B0-A0B9-257CE039078F}" type="pres">
      <dgm:prSet presAssocID="{8C8A9736-03DA-4B1C-A590-10B4AD89452B}" presName="spaceBetweenRectangles" presStyleCnt="0"/>
      <dgm:spPr/>
    </dgm:pt>
    <dgm:pt modelId="{E5C93D92-5BF9-4C08-B715-F2AE6CDF9015}" type="pres">
      <dgm:prSet presAssocID="{516AEFBC-AACC-466B-A3A9-F9646CCD5649}" presName="composite" presStyleCnt="0"/>
      <dgm:spPr/>
    </dgm:pt>
    <dgm:pt modelId="{77198D9D-4862-4146-9BFD-26109C05EEEF}" type="pres">
      <dgm:prSet presAssocID="{516AEFBC-AACC-466B-A3A9-F9646CCD5649}" presName="ConnectorPoint" presStyleLbl="lnNode1" presStyleIdx="3" presStyleCnt="10"/>
      <dgm:spPr>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00BD486F-201B-41E6-8405-FD6BA0256C68}" type="pres">
      <dgm:prSet presAssocID="{516AEFBC-AACC-466B-A3A9-F9646CCD5649}" presName="DropPinPlaceHolder" presStyleCnt="0"/>
      <dgm:spPr/>
    </dgm:pt>
    <dgm:pt modelId="{4C4952EF-4C29-49D7-A8C8-1B2EA0F28351}" type="pres">
      <dgm:prSet presAssocID="{516AEFBC-AACC-466B-A3A9-F9646CCD5649}" presName="DropPin" presStyleLbl="alignNode1" presStyleIdx="3" presStyleCnt="10"/>
      <dgm:spPr/>
    </dgm:pt>
    <dgm:pt modelId="{F80024C0-AABC-4FB4-AB5F-DFE3B51BD828}" type="pres">
      <dgm:prSet presAssocID="{516AEFBC-AACC-466B-A3A9-F9646CCD5649}" presName="Ellipse" presStyleLbl="fgAcc1" presStyleIdx="4" presStyleCnt="11"/>
      <dgm:spPr>
        <a:solidFill>
          <a:schemeClr val="lt1">
            <a:alpha val="90000"/>
            <a:hueOff val="0"/>
            <a:satOff val="0"/>
            <a:lumOff val="0"/>
            <a:alphaOff val="0"/>
          </a:schemeClr>
        </a:solidFill>
        <a:ln w="6350" cap="flat" cmpd="sng" algn="ctr">
          <a:noFill/>
          <a:prstDash val="solid"/>
          <a:miter lim="800000"/>
        </a:ln>
        <a:effectLst/>
      </dgm:spPr>
    </dgm:pt>
    <dgm:pt modelId="{CDEB6CC4-FEEC-4293-AD97-3F045818EFD2}" type="pres">
      <dgm:prSet presAssocID="{516AEFBC-AACC-466B-A3A9-F9646CCD5649}" presName="L2TextContainer" presStyleLbl="revTx" presStyleIdx="6" presStyleCnt="20">
        <dgm:presLayoutVars>
          <dgm:bulletEnabled val="1"/>
        </dgm:presLayoutVars>
      </dgm:prSet>
      <dgm:spPr/>
    </dgm:pt>
    <dgm:pt modelId="{4CF4D2B4-F240-4F54-BC0B-B814DFAF4A1A}" type="pres">
      <dgm:prSet presAssocID="{516AEFBC-AACC-466B-A3A9-F9646CCD5649}" presName="L1TextContainer" presStyleLbl="revTx" presStyleIdx="7" presStyleCnt="20">
        <dgm:presLayoutVars>
          <dgm:chMax val="1"/>
          <dgm:chPref val="1"/>
          <dgm:bulletEnabled val="1"/>
        </dgm:presLayoutVars>
      </dgm:prSet>
      <dgm:spPr/>
    </dgm:pt>
    <dgm:pt modelId="{41443348-8B51-4B28-983A-6A6D2F80B905}" type="pres">
      <dgm:prSet presAssocID="{516AEFBC-AACC-466B-A3A9-F9646CCD5649}" presName="ConnectLine" presStyleLbl="sibTrans1D1" presStyleIdx="3" presStyleCnt="10"/>
      <dgm:spPr>
        <a:noFill/>
        <a:ln w="12700" cap="flat" cmpd="sng" algn="ctr">
          <a:solidFill>
            <a:schemeClr val="accent1">
              <a:hueOff val="0"/>
              <a:satOff val="0"/>
              <a:lumOff val="0"/>
              <a:alphaOff val="0"/>
            </a:schemeClr>
          </a:solidFill>
          <a:prstDash val="dash"/>
          <a:miter lim="800000"/>
        </a:ln>
        <a:effectLst/>
      </dgm:spPr>
    </dgm:pt>
    <dgm:pt modelId="{D1F486A1-EA38-45DA-8ADE-2BEBDE658D77}" type="pres">
      <dgm:prSet presAssocID="{516AEFBC-AACC-466B-A3A9-F9646CCD5649}" presName="EmptyPlaceHolder" presStyleCnt="0"/>
      <dgm:spPr/>
    </dgm:pt>
    <dgm:pt modelId="{E3308BED-3D0E-4894-B781-61D4EBA52C87}" type="pres">
      <dgm:prSet presAssocID="{599EE965-58AD-4B6A-9452-50F1DEF6705E}" presName="spaceBetweenRectangles" presStyleCnt="0"/>
      <dgm:spPr/>
    </dgm:pt>
    <dgm:pt modelId="{0835B9A5-06DA-486E-B480-F06729FA212B}" type="pres">
      <dgm:prSet presAssocID="{BCEA6178-8B91-4D94-9FF5-686B77BF9F21}" presName="composite" presStyleCnt="0"/>
      <dgm:spPr/>
    </dgm:pt>
    <dgm:pt modelId="{C3AFB983-F21A-4708-B086-7AFA244C8A8A}" type="pres">
      <dgm:prSet presAssocID="{BCEA6178-8B91-4D94-9FF5-686B77BF9F21}" presName="ConnectorPoint" presStyleLbl="lnNode1" presStyleIdx="4" presStyleCnt="10"/>
      <dgm:spPr>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544C802E-0D17-4FC7-8A0B-8A92F7B03D23}" type="pres">
      <dgm:prSet presAssocID="{BCEA6178-8B91-4D94-9FF5-686B77BF9F21}" presName="DropPinPlaceHolder" presStyleCnt="0"/>
      <dgm:spPr/>
    </dgm:pt>
    <dgm:pt modelId="{576BE3E3-9AF2-47F7-BD8D-A5E8E476E3D4}" type="pres">
      <dgm:prSet presAssocID="{BCEA6178-8B91-4D94-9FF5-686B77BF9F21}" presName="DropPin" presStyleLbl="alignNode1" presStyleIdx="4" presStyleCnt="10"/>
      <dgm:spPr/>
    </dgm:pt>
    <dgm:pt modelId="{A929A591-DF1E-4BC4-80D0-EBEAE686887F}" type="pres">
      <dgm:prSet presAssocID="{BCEA6178-8B91-4D94-9FF5-686B77BF9F21}" presName="Ellipse" presStyleLbl="fgAcc1" presStyleIdx="5" presStyleCnt="11"/>
      <dgm:spPr>
        <a:solidFill>
          <a:schemeClr val="lt1">
            <a:alpha val="90000"/>
            <a:hueOff val="0"/>
            <a:satOff val="0"/>
            <a:lumOff val="0"/>
            <a:alphaOff val="0"/>
          </a:schemeClr>
        </a:solidFill>
        <a:ln w="6350" cap="flat" cmpd="sng" algn="ctr">
          <a:noFill/>
          <a:prstDash val="solid"/>
          <a:miter lim="800000"/>
        </a:ln>
        <a:effectLst/>
      </dgm:spPr>
    </dgm:pt>
    <dgm:pt modelId="{33AEBF11-077B-4B5E-8832-ABB7A13CE8D1}" type="pres">
      <dgm:prSet presAssocID="{BCEA6178-8B91-4D94-9FF5-686B77BF9F21}" presName="L2TextContainer" presStyleLbl="revTx" presStyleIdx="8" presStyleCnt="20">
        <dgm:presLayoutVars>
          <dgm:bulletEnabled val="1"/>
        </dgm:presLayoutVars>
      </dgm:prSet>
      <dgm:spPr/>
    </dgm:pt>
    <dgm:pt modelId="{8AEFD8DF-F7C3-414F-82E3-C30062E2A7F1}" type="pres">
      <dgm:prSet presAssocID="{BCEA6178-8B91-4D94-9FF5-686B77BF9F21}" presName="L1TextContainer" presStyleLbl="revTx" presStyleIdx="9" presStyleCnt="20">
        <dgm:presLayoutVars>
          <dgm:chMax val="1"/>
          <dgm:chPref val="1"/>
          <dgm:bulletEnabled val="1"/>
        </dgm:presLayoutVars>
      </dgm:prSet>
      <dgm:spPr/>
    </dgm:pt>
    <dgm:pt modelId="{8AC9C8E4-1DA0-472C-89F8-7CB0066EDCD6}" type="pres">
      <dgm:prSet presAssocID="{BCEA6178-8B91-4D94-9FF5-686B77BF9F21}" presName="ConnectLine" presStyleLbl="sibTrans1D1" presStyleIdx="4" presStyleCnt="10"/>
      <dgm:spPr>
        <a:noFill/>
        <a:ln w="12700" cap="flat" cmpd="sng" algn="ctr">
          <a:solidFill>
            <a:schemeClr val="accent1">
              <a:hueOff val="0"/>
              <a:satOff val="0"/>
              <a:lumOff val="0"/>
              <a:alphaOff val="0"/>
            </a:schemeClr>
          </a:solidFill>
          <a:prstDash val="dash"/>
          <a:miter lim="800000"/>
        </a:ln>
        <a:effectLst/>
      </dgm:spPr>
    </dgm:pt>
    <dgm:pt modelId="{DC535B5B-A694-41AF-B22F-B393C7997279}" type="pres">
      <dgm:prSet presAssocID="{BCEA6178-8B91-4D94-9FF5-686B77BF9F21}" presName="EmptyPlaceHolder" presStyleCnt="0"/>
      <dgm:spPr/>
    </dgm:pt>
    <dgm:pt modelId="{E41504C8-7157-4F91-ACC9-B076C33A44FC}" type="pres">
      <dgm:prSet presAssocID="{6DAB808B-B812-444E-9BCA-BA6C2DF4CF64}" presName="spaceBetweenRectangles" presStyleCnt="0"/>
      <dgm:spPr/>
    </dgm:pt>
    <dgm:pt modelId="{DD03857C-B82B-4F8E-9117-51308FBB0BE6}" type="pres">
      <dgm:prSet presAssocID="{D71E97D3-9DEE-44CB-9B76-4DFBFBEF1AC1}" presName="composite" presStyleCnt="0"/>
      <dgm:spPr/>
    </dgm:pt>
    <dgm:pt modelId="{268614CB-75E5-4721-AC6A-919F09C625D3}" type="pres">
      <dgm:prSet presAssocID="{D71E97D3-9DEE-44CB-9B76-4DFBFBEF1AC1}" presName="ConnectorPoint" presStyleLbl="lnNode1" presStyleIdx="5" presStyleCnt="10"/>
      <dgm:spPr>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73E161BB-C73A-4283-80BC-646A3E4ECF16}" type="pres">
      <dgm:prSet presAssocID="{D71E97D3-9DEE-44CB-9B76-4DFBFBEF1AC1}" presName="DropPinPlaceHolder" presStyleCnt="0"/>
      <dgm:spPr/>
    </dgm:pt>
    <dgm:pt modelId="{335D4A08-17FA-4500-BE55-704F10930E2E}" type="pres">
      <dgm:prSet presAssocID="{D71E97D3-9DEE-44CB-9B76-4DFBFBEF1AC1}" presName="DropPin" presStyleLbl="alignNode1" presStyleIdx="5" presStyleCnt="10"/>
      <dgm:spPr/>
    </dgm:pt>
    <dgm:pt modelId="{42E78197-4704-4FD2-AD32-CF9F6A2D1A3E}" type="pres">
      <dgm:prSet presAssocID="{D71E97D3-9DEE-44CB-9B76-4DFBFBEF1AC1}" presName="Ellipse" presStyleLbl="fgAcc1" presStyleIdx="6" presStyleCnt="11"/>
      <dgm:spPr>
        <a:solidFill>
          <a:schemeClr val="lt1">
            <a:alpha val="90000"/>
            <a:hueOff val="0"/>
            <a:satOff val="0"/>
            <a:lumOff val="0"/>
            <a:alphaOff val="0"/>
          </a:schemeClr>
        </a:solidFill>
        <a:ln w="6350" cap="flat" cmpd="sng" algn="ctr">
          <a:noFill/>
          <a:prstDash val="solid"/>
          <a:miter lim="800000"/>
        </a:ln>
        <a:effectLst/>
      </dgm:spPr>
    </dgm:pt>
    <dgm:pt modelId="{84AAA301-79A9-4B09-BD4D-0D375EDD8673}" type="pres">
      <dgm:prSet presAssocID="{D71E97D3-9DEE-44CB-9B76-4DFBFBEF1AC1}" presName="L2TextContainer" presStyleLbl="revTx" presStyleIdx="10" presStyleCnt="20">
        <dgm:presLayoutVars>
          <dgm:bulletEnabled val="1"/>
        </dgm:presLayoutVars>
      </dgm:prSet>
      <dgm:spPr/>
    </dgm:pt>
    <dgm:pt modelId="{EC6B9516-EE35-4057-8E89-8A336E42395A}" type="pres">
      <dgm:prSet presAssocID="{D71E97D3-9DEE-44CB-9B76-4DFBFBEF1AC1}" presName="L1TextContainer" presStyleLbl="revTx" presStyleIdx="11" presStyleCnt="20">
        <dgm:presLayoutVars>
          <dgm:chMax val="1"/>
          <dgm:chPref val="1"/>
          <dgm:bulletEnabled val="1"/>
        </dgm:presLayoutVars>
      </dgm:prSet>
      <dgm:spPr/>
    </dgm:pt>
    <dgm:pt modelId="{2AD4998C-144D-4E71-B66C-964218C677FB}" type="pres">
      <dgm:prSet presAssocID="{D71E97D3-9DEE-44CB-9B76-4DFBFBEF1AC1}" presName="ConnectLine" presStyleLbl="sibTrans1D1" presStyleIdx="5" presStyleCnt="10"/>
      <dgm:spPr>
        <a:noFill/>
        <a:ln w="12700" cap="flat" cmpd="sng" algn="ctr">
          <a:solidFill>
            <a:schemeClr val="accent1">
              <a:hueOff val="0"/>
              <a:satOff val="0"/>
              <a:lumOff val="0"/>
              <a:alphaOff val="0"/>
            </a:schemeClr>
          </a:solidFill>
          <a:prstDash val="dash"/>
          <a:miter lim="800000"/>
        </a:ln>
        <a:effectLst/>
      </dgm:spPr>
    </dgm:pt>
    <dgm:pt modelId="{62880C1F-F6C6-4E9B-A953-54FD099C0815}" type="pres">
      <dgm:prSet presAssocID="{D71E97D3-9DEE-44CB-9B76-4DFBFBEF1AC1}" presName="EmptyPlaceHolder" presStyleCnt="0"/>
      <dgm:spPr/>
    </dgm:pt>
    <dgm:pt modelId="{305D749E-5631-4141-B4DD-4A05BE398FCB}" type="pres">
      <dgm:prSet presAssocID="{2FD8B2E9-9EBC-452D-8E85-AF1BB6094A76}" presName="spaceBetweenRectangles" presStyleCnt="0"/>
      <dgm:spPr/>
    </dgm:pt>
    <dgm:pt modelId="{161B7593-DD28-472D-8ECA-2EA9E37727D2}" type="pres">
      <dgm:prSet presAssocID="{F66AE10E-9753-48EF-9B1B-9E49F06EAC60}" presName="composite" presStyleCnt="0"/>
      <dgm:spPr/>
    </dgm:pt>
    <dgm:pt modelId="{8055DC49-9173-4EC5-9F0B-9F5664C5ED78}" type="pres">
      <dgm:prSet presAssocID="{F66AE10E-9753-48EF-9B1B-9E49F06EAC60}" presName="ConnectorPoint" presStyleLbl="lnNode1" presStyleIdx="6" presStyleCnt="10"/>
      <dgm:spPr>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65C59AA6-E496-4D9F-99B0-B643883FEE4C}" type="pres">
      <dgm:prSet presAssocID="{F66AE10E-9753-48EF-9B1B-9E49F06EAC60}" presName="DropPinPlaceHolder" presStyleCnt="0"/>
      <dgm:spPr/>
    </dgm:pt>
    <dgm:pt modelId="{6CA2117F-5A66-4DF7-9397-2516BEC93DDF}" type="pres">
      <dgm:prSet presAssocID="{F66AE10E-9753-48EF-9B1B-9E49F06EAC60}" presName="DropPin" presStyleLbl="alignNode1" presStyleIdx="6" presStyleCnt="10"/>
      <dgm:spPr/>
    </dgm:pt>
    <dgm:pt modelId="{2A806162-2759-4CF5-91AB-5B79EB0C4D67}" type="pres">
      <dgm:prSet presAssocID="{F66AE10E-9753-48EF-9B1B-9E49F06EAC60}" presName="Ellipse" presStyleLbl="fgAcc1" presStyleIdx="7" presStyleCnt="11"/>
      <dgm:spPr>
        <a:solidFill>
          <a:schemeClr val="lt1">
            <a:alpha val="90000"/>
            <a:hueOff val="0"/>
            <a:satOff val="0"/>
            <a:lumOff val="0"/>
            <a:alphaOff val="0"/>
          </a:schemeClr>
        </a:solidFill>
        <a:ln w="6350" cap="flat" cmpd="sng" algn="ctr">
          <a:noFill/>
          <a:prstDash val="solid"/>
          <a:miter lim="800000"/>
        </a:ln>
        <a:effectLst/>
      </dgm:spPr>
    </dgm:pt>
    <dgm:pt modelId="{EAF0E04B-BD74-4618-BD64-804963C587FE}" type="pres">
      <dgm:prSet presAssocID="{F66AE10E-9753-48EF-9B1B-9E49F06EAC60}" presName="L2TextContainer" presStyleLbl="revTx" presStyleIdx="12" presStyleCnt="20">
        <dgm:presLayoutVars>
          <dgm:bulletEnabled val="1"/>
        </dgm:presLayoutVars>
      </dgm:prSet>
      <dgm:spPr/>
    </dgm:pt>
    <dgm:pt modelId="{F77E592B-63F2-49BF-BFB8-3490EF0017C4}" type="pres">
      <dgm:prSet presAssocID="{F66AE10E-9753-48EF-9B1B-9E49F06EAC60}" presName="L1TextContainer" presStyleLbl="revTx" presStyleIdx="13" presStyleCnt="20">
        <dgm:presLayoutVars>
          <dgm:chMax val="1"/>
          <dgm:chPref val="1"/>
          <dgm:bulletEnabled val="1"/>
        </dgm:presLayoutVars>
      </dgm:prSet>
      <dgm:spPr/>
    </dgm:pt>
    <dgm:pt modelId="{632C59C1-BD4E-41D1-A99B-D69440E2A050}" type="pres">
      <dgm:prSet presAssocID="{F66AE10E-9753-48EF-9B1B-9E49F06EAC60}" presName="ConnectLine" presStyleLbl="sibTrans1D1" presStyleIdx="6" presStyleCnt="10"/>
      <dgm:spPr>
        <a:noFill/>
        <a:ln w="12700" cap="flat" cmpd="sng" algn="ctr">
          <a:solidFill>
            <a:schemeClr val="accent1">
              <a:hueOff val="0"/>
              <a:satOff val="0"/>
              <a:lumOff val="0"/>
              <a:alphaOff val="0"/>
            </a:schemeClr>
          </a:solidFill>
          <a:prstDash val="dash"/>
          <a:miter lim="800000"/>
        </a:ln>
        <a:effectLst/>
      </dgm:spPr>
    </dgm:pt>
    <dgm:pt modelId="{3DCE5735-FDC2-4D74-9E22-59674A15C2D1}" type="pres">
      <dgm:prSet presAssocID="{F66AE10E-9753-48EF-9B1B-9E49F06EAC60}" presName="EmptyPlaceHolder" presStyleCnt="0"/>
      <dgm:spPr/>
    </dgm:pt>
    <dgm:pt modelId="{40DA1D91-B5E0-40EB-8A1F-5F1363B0E116}" type="pres">
      <dgm:prSet presAssocID="{3299507A-E2B6-43B2-8A55-8195B269F680}" presName="spaceBetweenRectangles" presStyleCnt="0"/>
      <dgm:spPr/>
    </dgm:pt>
    <dgm:pt modelId="{B3708751-A2A4-47E3-B85F-C29732646077}" type="pres">
      <dgm:prSet presAssocID="{80D7596E-2E90-48FD-AC1E-1C6AD5F71C00}" presName="composite" presStyleCnt="0"/>
      <dgm:spPr/>
    </dgm:pt>
    <dgm:pt modelId="{EB8F6E0B-8B6A-4BBC-84ED-976D46BF2A46}" type="pres">
      <dgm:prSet presAssocID="{80D7596E-2E90-48FD-AC1E-1C6AD5F71C00}" presName="ConnectorPoint" presStyleLbl="lnNode1" presStyleIdx="7" presStyleCnt="10"/>
      <dgm:spPr>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D94FC805-5588-4CB5-8B8A-37E21EBE1A90}" type="pres">
      <dgm:prSet presAssocID="{80D7596E-2E90-48FD-AC1E-1C6AD5F71C00}" presName="DropPinPlaceHolder" presStyleCnt="0"/>
      <dgm:spPr/>
    </dgm:pt>
    <dgm:pt modelId="{0E61AC1B-83C1-44D2-9A65-E43CE1A9D622}" type="pres">
      <dgm:prSet presAssocID="{80D7596E-2E90-48FD-AC1E-1C6AD5F71C00}" presName="DropPin" presStyleLbl="alignNode1" presStyleIdx="7" presStyleCnt="10"/>
      <dgm:spPr/>
    </dgm:pt>
    <dgm:pt modelId="{00CDEC87-2967-48C9-B6C9-FCF206860AEB}" type="pres">
      <dgm:prSet presAssocID="{80D7596E-2E90-48FD-AC1E-1C6AD5F71C00}" presName="Ellipse" presStyleLbl="fgAcc1" presStyleIdx="8" presStyleCnt="11"/>
      <dgm:spPr>
        <a:solidFill>
          <a:schemeClr val="lt1">
            <a:alpha val="90000"/>
            <a:hueOff val="0"/>
            <a:satOff val="0"/>
            <a:lumOff val="0"/>
            <a:alphaOff val="0"/>
          </a:schemeClr>
        </a:solidFill>
        <a:ln w="6350" cap="flat" cmpd="sng" algn="ctr">
          <a:noFill/>
          <a:prstDash val="solid"/>
          <a:miter lim="800000"/>
        </a:ln>
        <a:effectLst/>
      </dgm:spPr>
    </dgm:pt>
    <dgm:pt modelId="{B72BB6D1-F111-40DB-B97F-D9ED8CCD78D7}" type="pres">
      <dgm:prSet presAssocID="{80D7596E-2E90-48FD-AC1E-1C6AD5F71C00}" presName="L2TextContainer" presStyleLbl="revTx" presStyleIdx="14" presStyleCnt="20">
        <dgm:presLayoutVars>
          <dgm:bulletEnabled val="1"/>
        </dgm:presLayoutVars>
      </dgm:prSet>
      <dgm:spPr/>
    </dgm:pt>
    <dgm:pt modelId="{77E01F06-097A-4ECD-8214-BAF3D9291D25}" type="pres">
      <dgm:prSet presAssocID="{80D7596E-2E90-48FD-AC1E-1C6AD5F71C00}" presName="L1TextContainer" presStyleLbl="revTx" presStyleIdx="15" presStyleCnt="20">
        <dgm:presLayoutVars>
          <dgm:chMax val="1"/>
          <dgm:chPref val="1"/>
          <dgm:bulletEnabled val="1"/>
        </dgm:presLayoutVars>
      </dgm:prSet>
      <dgm:spPr/>
    </dgm:pt>
    <dgm:pt modelId="{1822E162-8CC4-4744-B528-25A45FF3C5F1}" type="pres">
      <dgm:prSet presAssocID="{80D7596E-2E90-48FD-AC1E-1C6AD5F71C00}" presName="ConnectLine" presStyleLbl="sibTrans1D1" presStyleIdx="7" presStyleCnt="10"/>
      <dgm:spPr>
        <a:noFill/>
        <a:ln w="12700" cap="flat" cmpd="sng" algn="ctr">
          <a:solidFill>
            <a:schemeClr val="accent1">
              <a:hueOff val="0"/>
              <a:satOff val="0"/>
              <a:lumOff val="0"/>
              <a:alphaOff val="0"/>
            </a:schemeClr>
          </a:solidFill>
          <a:prstDash val="dash"/>
          <a:miter lim="800000"/>
        </a:ln>
        <a:effectLst/>
      </dgm:spPr>
    </dgm:pt>
    <dgm:pt modelId="{502051CD-5386-48E0-B620-1A859F16DB6A}" type="pres">
      <dgm:prSet presAssocID="{80D7596E-2E90-48FD-AC1E-1C6AD5F71C00}" presName="EmptyPlaceHolder" presStyleCnt="0"/>
      <dgm:spPr/>
    </dgm:pt>
    <dgm:pt modelId="{6FDA6D1C-BA5C-42DE-8701-0B92A9D9712B}" type="pres">
      <dgm:prSet presAssocID="{A5A7C1D3-DE61-444A-BDF8-C92E59A0C13B}" presName="spaceBetweenRectangles" presStyleCnt="0"/>
      <dgm:spPr/>
    </dgm:pt>
    <dgm:pt modelId="{3193F5A3-40F0-40FC-AD2F-C721F3CD38FC}" type="pres">
      <dgm:prSet presAssocID="{08A10A82-A698-456E-BA93-D492AD644A3E}" presName="composite" presStyleCnt="0"/>
      <dgm:spPr/>
    </dgm:pt>
    <dgm:pt modelId="{A49379CB-0338-490A-9A7A-B4E7EF0FE0F6}" type="pres">
      <dgm:prSet presAssocID="{08A10A82-A698-456E-BA93-D492AD644A3E}" presName="ConnectorPoint" presStyleLbl="lnNode1" presStyleIdx="8" presStyleCnt="10"/>
      <dgm:spPr>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3CA5140A-1389-4C7B-B55C-077DF5AB593A}" type="pres">
      <dgm:prSet presAssocID="{08A10A82-A698-456E-BA93-D492AD644A3E}" presName="DropPinPlaceHolder" presStyleCnt="0"/>
      <dgm:spPr/>
    </dgm:pt>
    <dgm:pt modelId="{697D9E2F-DBA4-44DA-9895-BDE4D7AE33F8}" type="pres">
      <dgm:prSet presAssocID="{08A10A82-A698-456E-BA93-D492AD644A3E}" presName="DropPin" presStyleLbl="alignNode1" presStyleIdx="8" presStyleCnt="10"/>
      <dgm:spPr/>
    </dgm:pt>
    <dgm:pt modelId="{EC2B383D-284B-40A4-AEBC-534B43FB4897}" type="pres">
      <dgm:prSet presAssocID="{08A10A82-A698-456E-BA93-D492AD644A3E}" presName="Ellipse" presStyleLbl="fgAcc1" presStyleIdx="9" presStyleCnt="11"/>
      <dgm:spPr>
        <a:solidFill>
          <a:schemeClr val="lt1">
            <a:alpha val="90000"/>
            <a:hueOff val="0"/>
            <a:satOff val="0"/>
            <a:lumOff val="0"/>
            <a:alphaOff val="0"/>
          </a:schemeClr>
        </a:solidFill>
        <a:ln w="6350" cap="flat" cmpd="sng" algn="ctr">
          <a:noFill/>
          <a:prstDash val="solid"/>
          <a:miter lim="800000"/>
        </a:ln>
        <a:effectLst/>
      </dgm:spPr>
    </dgm:pt>
    <dgm:pt modelId="{72FB6083-0A81-46B3-BA29-5152B34A1F32}" type="pres">
      <dgm:prSet presAssocID="{08A10A82-A698-456E-BA93-D492AD644A3E}" presName="L2TextContainer" presStyleLbl="revTx" presStyleIdx="16" presStyleCnt="20">
        <dgm:presLayoutVars>
          <dgm:bulletEnabled val="1"/>
        </dgm:presLayoutVars>
      </dgm:prSet>
      <dgm:spPr/>
    </dgm:pt>
    <dgm:pt modelId="{01C823FB-2469-49F3-8FFE-C957A60E19CF}" type="pres">
      <dgm:prSet presAssocID="{08A10A82-A698-456E-BA93-D492AD644A3E}" presName="L1TextContainer" presStyleLbl="revTx" presStyleIdx="17" presStyleCnt="20">
        <dgm:presLayoutVars>
          <dgm:chMax val="1"/>
          <dgm:chPref val="1"/>
          <dgm:bulletEnabled val="1"/>
        </dgm:presLayoutVars>
      </dgm:prSet>
      <dgm:spPr/>
    </dgm:pt>
    <dgm:pt modelId="{3F7C9F9D-4D21-4D51-B85E-62295BE82B31}" type="pres">
      <dgm:prSet presAssocID="{08A10A82-A698-456E-BA93-D492AD644A3E}" presName="ConnectLine" presStyleLbl="sibTrans1D1" presStyleIdx="8" presStyleCnt="10"/>
      <dgm:spPr>
        <a:noFill/>
        <a:ln w="12700" cap="flat" cmpd="sng" algn="ctr">
          <a:solidFill>
            <a:schemeClr val="accent1">
              <a:hueOff val="0"/>
              <a:satOff val="0"/>
              <a:lumOff val="0"/>
              <a:alphaOff val="0"/>
            </a:schemeClr>
          </a:solidFill>
          <a:prstDash val="dash"/>
          <a:miter lim="800000"/>
        </a:ln>
        <a:effectLst/>
      </dgm:spPr>
    </dgm:pt>
    <dgm:pt modelId="{9AE4E51A-992F-4D73-AE21-947EBE5DDDB0}" type="pres">
      <dgm:prSet presAssocID="{08A10A82-A698-456E-BA93-D492AD644A3E}" presName="EmptyPlaceHolder" presStyleCnt="0"/>
      <dgm:spPr/>
    </dgm:pt>
    <dgm:pt modelId="{64CA8A05-F78C-49F7-88C9-A17A83361D7B}" type="pres">
      <dgm:prSet presAssocID="{6ADB046B-AAF2-4142-BC8E-C18207D594BB}" presName="spaceBetweenRectangles" presStyleCnt="0"/>
      <dgm:spPr/>
    </dgm:pt>
    <dgm:pt modelId="{0F350AC5-B3B5-4F25-80F7-6B7AACCF328E}" type="pres">
      <dgm:prSet presAssocID="{1BEB5F02-C48E-430A-9D32-92AA86831809}" presName="composite" presStyleCnt="0"/>
      <dgm:spPr/>
    </dgm:pt>
    <dgm:pt modelId="{938B78B4-7C49-4D64-A03A-A46ECA1274BD}" type="pres">
      <dgm:prSet presAssocID="{1BEB5F02-C48E-430A-9D32-92AA86831809}" presName="ConnectorPoint" presStyleLbl="lnNode1" presStyleIdx="9" presStyleCnt="10"/>
      <dgm:spPr>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gm:spPr>
    </dgm:pt>
    <dgm:pt modelId="{621BD3E1-0A5C-40E2-958E-724A03448E35}" type="pres">
      <dgm:prSet presAssocID="{1BEB5F02-C48E-430A-9D32-92AA86831809}" presName="DropPinPlaceHolder" presStyleCnt="0"/>
      <dgm:spPr/>
    </dgm:pt>
    <dgm:pt modelId="{14395086-C863-498A-A830-121C91D11566}" type="pres">
      <dgm:prSet presAssocID="{1BEB5F02-C48E-430A-9D32-92AA86831809}" presName="DropPin" presStyleLbl="alignNode1" presStyleIdx="9" presStyleCnt="10"/>
      <dgm:spPr/>
    </dgm:pt>
    <dgm:pt modelId="{8D40975D-F134-4DC1-95F0-B3A17D8758C6}" type="pres">
      <dgm:prSet presAssocID="{1BEB5F02-C48E-430A-9D32-92AA86831809}" presName="Ellipse" presStyleLbl="fgAcc1" presStyleIdx="10" presStyleCnt="11"/>
      <dgm:spPr>
        <a:solidFill>
          <a:schemeClr val="lt1">
            <a:alpha val="90000"/>
            <a:hueOff val="0"/>
            <a:satOff val="0"/>
            <a:lumOff val="0"/>
            <a:alphaOff val="0"/>
          </a:schemeClr>
        </a:solidFill>
        <a:ln w="6350" cap="flat" cmpd="sng" algn="ctr">
          <a:noFill/>
          <a:prstDash val="solid"/>
          <a:miter lim="800000"/>
        </a:ln>
        <a:effectLst/>
      </dgm:spPr>
    </dgm:pt>
    <dgm:pt modelId="{AB19BC60-C2BE-4D1F-BFF1-0D1E4437A74D}" type="pres">
      <dgm:prSet presAssocID="{1BEB5F02-C48E-430A-9D32-92AA86831809}" presName="L2TextContainer" presStyleLbl="revTx" presStyleIdx="18" presStyleCnt="20">
        <dgm:presLayoutVars>
          <dgm:bulletEnabled val="1"/>
        </dgm:presLayoutVars>
      </dgm:prSet>
      <dgm:spPr/>
    </dgm:pt>
    <dgm:pt modelId="{D6760B30-AE01-484F-8664-C550925282C4}" type="pres">
      <dgm:prSet presAssocID="{1BEB5F02-C48E-430A-9D32-92AA86831809}" presName="L1TextContainer" presStyleLbl="revTx" presStyleIdx="19" presStyleCnt="20">
        <dgm:presLayoutVars>
          <dgm:chMax val="1"/>
          <dgm:chPref val="1"/>
          <dgm:bulletEnabled val="1"/>
        </dgm:presLayoutVars>
      </dgm:prSet>
      <dgm:spPr/>
    </dgm:pt>
    <dgm:pt modelId="{59127030-D303-494C-965C-99309EF2DDE9}" type="pres">
      <dgm:prSet presAssocID="{1BEB5F02-C48E-430A-9D32-92AA86831809}" presName="ConnectLine" presStyleLbl="sibTrans1D1" presStyleIdx="9" presStyleCnt="10"/>
      <dgm:spPr>
        <a:noFill/>
        <a:ln w="12700" cap="flat" cmpd="sng" algn="ctr">
          <a:solidFill>
            <a:schemeClr val="accent1">
              <a:hueOff val="0"/>
              <a:satOff val="0"/>
              <a:lumOff val="0"/>
              <a:alphaOff val="0"/>
            </a:schemeClr>
          </a:solidFill>
          <a:prstDash val="dash"/>
          <a:miter lim="800000"/>
        </a:ln>
        <a:effectLst/>
      </dgm:spPr>
    </dgm:pt>
    <dgm:pt modelId="{08A1978B-0040-49EB-BB3B-B0CFB22660AF}" type="pres">
      <dgm:prSet presAssocID="{1BEB5F02-C48E-430A-9D32-92AA86831809}" presName="EmptyPlaceHolder" presStyleCnt="0"/>
      <dgm:spPr/>
    </dgm:pt>
  </dgm:ptLst>
  <dgm:cxnLst>
    <dgm:cxn modelId="{FEDD7C00-616C-4CDF-83E2-B364629487AE}" type="presOf" srcId="{28B96057-5084-4F80-BA0D-B90D8CC0976B}" destId="{72FB6083-0A81-46B3-BA29-5152B34A1F32}" srcOrd="0" destOrd="1" presId="urn:microsoft.com/office/officeart/2017/3/layout/DropPinTimeline"/>
    <dgm:cxn modelId="{DA46AB01-6004-437D-ADC0-139F14D89A1F}" type="presOf" srcId="{E82171E1-FF2B-4A3A-8C78-7C159EC93565}" destId="{CDEB6CC4-FEEC-4293-AD97-3F045818EFD2}" srcOrd="0" destOrd="1" presId="urn:microsoft.com/office/officeart/2017/3/layout/DropPinTimeline"/>
    <dgm:cxn modelId="{CCC7270A-3887-4133-8E31-C1A30C12CFDA}" type="presOf" srcId="{2FFD6E1E-2536-477B-A88D-3BAC54FED7C3}" destId="{B72BB6D1-F111-40DB-B97F-D9ED8CCD78D7}" srcOrd="0" destOrd="1" presId="urn:microsoft.com/office/officeart/2017/3/layout/DropPinTimeline"/>
    <dgm:cxn modelId="{8B585C0D-F84B-4766-8662-920077BED77B}" srcId="{05A24E01-5535-46B9-A9A1-A9A07E639A88}" destId="{1BEB5F02-C48E-430A-9D32-92AA86831809}" srcOrd="9" destOrd="0" parTransId="{0415FCE1-0C63-488C-A565-7B0A19872E5C}" sibTransId="{0AAE1D1A-6DC2-494E-8A52-60272FBD4017}"/>
    <dgm:cxn modelId="{1259BA14-B96E-4922-B319-77040EC652B4}" srcId="{05A24E01-5535-46B9-A9A1-A9A07E639A88}" destId="{BCEA6178-8B91-4D94-9FF5-686B77BF9F21}" srcOrd="4" destOrd="0" parTransId="{B846717A-EB61-44F2-A6A4-FE4946CFE338}" sibTransId="{6DAB808B-B812-444E-9BCA-BA6C2DF4CF64}"/>
    <dgm:cxn modelId="{AAA52117-FEFC-4C52-842B-18F1FE90E920}" type="presOf" srcId="{B5290F6A-0BC6-4E5A-BF6B-76F07C456317}" destId="{247CA98E-0A3E-43B2-9254-436AC0C21B8C}" srcOrd="0" destOrd="1" presId="urn:microsoft.com/office/officeart/2017/3/layout/DropPinTimeline"/>
    <dgm:cxn modelId="{32AF831E-D585-479E-99D1-7395D692ABD3}" type="presOf" srcId="{364A3D1B-B133-4C80-8D98-AE8BD3D971CC}" destId="{72FB6083-0A81-46B3-BA29-5152B34A1F32}" srcOrd="0" destOrd="0" presId="urn:microsoft.com/office/officeart/2017/3/layout/DropPinTimeline"/>
    <dgm:cxn modelId="{1126B420-1B3E-4F2B-801B-F4D76F63B0B1}" srcId="{D71E97D3-9DEE-44CB-9B76-4DFBFBEF1AC1}" destId="{5BA17562-EE72-43A0-977D-CC8CBEB7911A}" srcOrd="0" destOrd="0" parTransId="{98F8D509-1B11-47AA-8E25-9936867B64C8}" sibTransId="{A8D71EBC-65A6-4040-85EF-7D7EAE6835D5}"/>
    <dgm:cxn modelId="{2195EF22-C1C7-4BBE-A4D0-65EA7D01D0E9}" type="presOf" srcId="{516AEFBC-AACC-466B-A3A9-F9646CCD5649}" destId="{4CF4D2B4-F240-4F54-BC0B-B814DFAF4A1A}" srcOrd="0" destOrd="0" presId="urn:microsoft.com/office/officeart/2017/3/layout/DropPinTimeline"/>
    <dgm:cxn modelId="{12111F29-9B27-4B03-9AD7-9188BBE05105}" srcId="{05A24E01-5535-46B9-A9A1-A9A07E639A88}" destId="{D71E97D3-9DEE-44CB-9B76-4DFBFBEF1AC1}" srcOrd="5" destOrd="0" parTransId="{29463F00-5462-42F1-BA19-CD5522652547}" sibTransId="{2FD8B2E9-9EBC-452D-8E85-AF1BB6094A76}"/>
    <dgm:cxn modelId="{18359729-E96E-4837-8FD6-2DA6E4EFEFC5}" srcId="{80D7596E-2E90-48FD-AC1E-1C6AD5F71C00}" destId="{6C7BDA21-FCF3-45D2-AA4D-32FEA88D924D}" srcOrd="0" destOrd="0" parTransId="{97E22342-0675-453C-A11E-DBD72F72D35A}" sibTransId="{E0EF7B9B-0DA3-4B64-93CD-B5E7AE39DF4C}"/>
    <dgm:cxn modelId="{1B32EF2C-9DB5-4504-A9DA-B4956CC00208}" srcId="{FA8F44BD-C8C7-462C-9756-1EC498E86842}" destId="{EFEB4D61-3A9C-4140-977F-3C3F5C9EE9D1}" srcOrd="0" destOrd="0" parTransId="{57D352E4-0431-4F68-B8F1-61BFA34799AA}" sibTransId="{0ECC32B6-1E7C-4AA4-9DBF-D69B7C5E64A9}"/>
    <dgm:cxn modelId="{DCB95F2E-9226-4BB3-BA96-904E99E76D2A}" srcId="{D05E1923-5021-40F7-B4EF-E582E23A699D}" destId="{6DBA5DE6-1BFF-4FE0-8802-8B548658572C}" srcOrd="2" destOrd="0" parTransId="{3518C186-49BF-4613-8AF1-1B336045BFC8}" sibTransId="{270688BC-44E3-4173-B6F1-0C3173D1EF4C}"/>
    <dgm:cxn modelId="{0D51BD2E-4619-469B-B233-EBAC3D4D0BA6}" srcId="{05A24E01-5535-46B9-A9A1-A9A07E639A88}" destId="{FA8F44BD-C8C7-462C-9756-1EC498E86842}" srcOrd="2" destOrd="0" parTransId="{F47063EE-4B58-4EDE-A4F2-A4BD81B82F21}" sibTransId="{8C8A9736-03DA-4B1C-A590-10B4AD89452B}"/>
    <dgm:cxn modelId="{B340A435-B06A-438F-9BF4-5A59CDF07054}" type="presOf" srcId="{AD8922AE-401A-43B3-A314-D092D01E59F2}" destId="{AB19BC60-C2BE-4D1F-BFF1-0D1E4437A74D}" srcOrd="0" destOrd="1" presId="urn:microsoft.com/office/officeart/2017/3/layout/DropPinTimeline"/>
    <dgm:cxn modelId="{40500938-B7CD-402B-96C5-04A1A52526AA}" type="presOf" srcId="{6DBA5DE6-1BFF-4FE0-8802-8B548658572C}" destId="{407B9B2D-39BB-4D06-82B1-CDF4E41D2580}" srcOrd="0" destOrd="2" presId="urn:microsoft.com/office/officeart/2017/3/layout/DropPinTimeline"/>
    <dgm:cxn modelId="{63AE1839-F209-4A53-982D-B9162CB1C5BA}" type="presOf" srcId="{E17B4559-7581-42B3-9B20-E008296B5F97}" destId="{33AEBF11-077B-4B5E-8832-ABB7A13CE8D1}" srcOrd="0" destOrd="1" presId="urn:microsoft.com/office/officeart/2017/3/layout/DropPinTimeline"/>
    <dgm:cxn modelId="{C5645B39-CB65-4A0A-B369-E455C3B827C3}" srcId="{05A24E01-5535-46B9-A9A1-A9A07E639A88}" destId="{58FF46FB-368D-4E9C-A650-0513B8879DA8}" srcOrd="0" destOrd="0" parTransId="{11DFA284-5E99-474D-BF05-364A45269DC7}" sibTransId="{CFA40740-0682-470C-AD5A-CFF53CD12BD2}"/>
    <dgm:cxn modelId="{F51A933A-229C-4984-BF13-DCCF2D5FBB1B}" srcId="{BCEA6178-8B91-4D94-9FF5-686B77BF9F21}" destId="{5CA2CA67-5B72-42D1-A2FF-B1B92D16823F}" srcOrd="0" destOrd="0" parTransId="{3FA3C55D-8FFA-4819-80C7-08F2F07393D0}" sibTransId="{966F09FB-AD10-45CC-BAC8-1AA87D388BA3}"/>
    <dgm:cxn modelId="{6DA85F3E-A8F2-4DF7-BC59-8F769A3DEFA4}" type="presOf" srcId="{05A24E01-5535-46B9-A9A1-A9A07E639A88}" destId="{BF2AE177-0480-46DB-8609-EE497BA76F6A}" srcOrd="0" destOrd="0" presId="urn:microsoft.com/office/officeart/2017/3/layout/DropPinTimeline"/>
    <dgm:cxn modelId="{AE2E8040-6C0F-4DDB-ADE5-8BD897CAE757}" srcId="{516AEFBC-AACC-466B-A3A9-F9646CCD5649}" destId="{E82171E1-FF2B-4A3A-8C78-7C159EC93565}" srcOrd="1" destOrd="0" parTransId="{537522F7-2B81-4420-B5EF-C22CF5800F2C}" sibTransId="{157D4DD3-201B-4488-A57B-D34ED82F61E0}"/>
    <dgm:cxn modelId="{0589495B-25C4-4803-9E54-E10011206DCE}" type="presOf" srcId="{03873C40-882F-412D-92BA-FC723C8B38EF}" destId="{84AAA301-79A9-4B09-BD4D-0D375EDD8673}" srcOrd="0" destOrd="1" presId="urn:microsoft.com/office/officeart/2017/3/layout/DropPinTimeline"/>
    <dgm:cxn modelId="{593B355D-70D3-47EF-9330-0AAE24C16548}" srcId="{05A24E01-5535-46B9-A9A1-A9A07E639A88}" destId="{516AEFBC-AACC-466B-A3A9-F9646CCD5649}" srcOrd="3" destOrd="0" parTransId="{F919A2FF-FD0D-4877-BE28-9C0B7D5E0B67}" sibTransId="{599EE965-58AD-4B6A-9452-50F1DEF6705E}"/>
    <dgm:cxn modelId="{05502C64-A73D-4E2E-934D-54F3CD7F29C5}" type="presOf" srcId="{80D7596E-2E90-48FD-AC1E-1C6AD5F71C00}" destId="{77E01F06-097A-4ECD-8214-BAF3D9291D25}" srcOrd="0" destOrd="0" presId="urn:microsoft.com/office/officeart/2017/3/layout/DropPinTimeline"/>
    <dgm:cxn modelId="{3BD05E6E-8EF0-4581-BD30-CE5D5D43DA40}" srcId="{1BEB5F02-C48E-430A-9D32-92AA86831809}" destId="{7B15D551-85C7-4EDF-8618-7E4BAB45F60B}" srcOrd="0" destOrd="0" parTransId="{2250CA27-5F2B-41B0-A17E-C24B167AB60C}" sibTransId="{E063732D-351F-4E97-B5ED-366D2273227C}"/>
    <dgm:cxn modelId="{86F02D71-A04A-4C73-B5B8-6BA03BD96889}" srcId="{D05E1923-5021-40F7-B4EF-E582E23A699D}" destId="{352C0149-CDD8-434E-8C91-F9DEDDAB1F12}" srcOrd="1" destOrd="0" parTransId="{08C39139-E104-4349-9C1C-8B04537392B1}" sibTransId="{92FA104A-34A8-4E63-98E8-A270E8A5850A}"/>
    <dgm:cxn modelId="{92C7BB52-9D54-42F6-AF42-C61852CF91E9}" type="presOf" srcId="{5BA17562-EE72-43A0-977D-CC8CBEB7911A}" destId="{84AAA301-79A9-4B09-BD4D-0D375EDD8673}" srcOrd="0" destOrd="0" presId="urn:microsoft.com/office/officeart/2017/3/layout/DropPinTimeline"/>
    <dgm:cxn modelId="{AC86C554-F266-43E1-96A9-E2BC054AA19B}" srcId="{58FF46FB-368D-4E9C-A650-0513B8879DA8}" destId="{753441F8-402E-4D5B-95C9-FAB15F2959DD}" srcOrd="0" destOrd="0" parTransId="{FD86EE76-C32B-4579-B8BD-CE6D873AF765}" sibTransId="{285374ED-3A73-4839-A8E3-A1AC996EEF73}"/>
    <dgm:cxn modelId="{5ABF8455-109E-4E8B-88F9-0BFFE420B988}" type="presOf" srcId="{58FF46FB-368D-4E9C-A650-0513B8879DA8}" destId="{2FB2A678-396B-4C2B-A810-E9E354FF34BD}" srcOrd="0" destOrd="0" presId="urn:microsoft.com/office/officeart/2017/3/layout/DropPinTimeline"/>
    <dgm:cxn modelId="{B2556776-4E74-44FE-8846-44330020F4B8}" srcId="{08A10A82-A698-456E-BA93-D492AD644A3E}" destId="{28B96057-5084-4F80-BA0D-B90D8CC0976B}" srcOrd="1" destOrd="0" parTransId="{CFC1E242-F810-4899-84C3-12FF7866B9E9}" sibTransId="{923D8705-1F29-482F-9039-CD047E6ABC7F}"/>
    <dgm:cxn modelId="{85EF3278-2393-4E3B-BC8F-5F4B121F0DDE}" srcId="{F66AE10E-9753-48EF-9B1B-9E49F06EAC60}" destId="{AAFA1991-D854-43D1-A165-B68ECEB8375D}" srcOrd="0" destOrd="0" parTransId="{EEF28F13-7864-4BA9-99A9-3089535AFD4D}" sibTransId="{E92BD311-AB28-4060-B893-306DBBFB551A}"/>
    <dgm:cxn modelId="{41C6AD7A-CAD6-40EC-95E2-AE7C11E47C2B}" srcId="{05A24E01-5535-46B9-A9A1-A9A07E639A88}" destId="{08A10A82-A698-456E-BA93-D492AD644A3E}" srcOrd="8" destOrd="0" parTransId="{CE71C5D0-BB19-4CE2-B707-607572A71AAA}" sibTransId="{6ADB046B-AAF2-4142-BC8E-C18207D594BB}"/>
    <dgm:cxn modelId="{DB3FBF7A-214F-4CBE-AA98-7C920D573526}" srcId="{1BEB5F02-C48E-430A-9D32-92AA86831809}" destId="{AD8922AE-401A-43B3-A314-D092D01E59F2}" srcOrd="1" destOrd="0" parTransId="{F56BA661-106B-4C50-8AB6-D0020ACE74A5}" sibTransId="{3F789837-9CBD-4C9A-8A30-989A87C55B23}"/>
    <dgm:cxn modelId="{BCE9377B-6832-4CAF-8A94-4FE1F33CD9D5}" srcId="{FA8F44BD-C8C7-462C-9756-1EC498E86842}" destId="{7CFCA7CE-6CBE-4FFD-9294-843593CFEBC0}" srcOrd="2" destOrd="0" parTransId="{0461069B-F1D4-403D-B332-2996AB01C050}" sibTransId="{BE5172E8-3FBF-48FD-88E2-522203F7E893}"/>
    <dgm:cxn modelId="{1401E27C-25CA-4166-831C-E70CF8305E09}" type="presOf" srcId="{7439756D-E985-4BF9-BDAB-500B24F6B362}" destId="{EAF0E04B-BD74-4618-BD64-804963C587FE}" srcOrd="0" destOrd="1" presId="urn:microsoft.com/office/officeart/2017/3/layout/DropPinTimeline"/>
    <dgm:cxn modelId="{D3687480-4B88-4424-A0CF-F0B08CBED439}" srcId="{D05E1923-5021-40F7-B4EF-E582E23A699D}" destId="{E25093A3-A763-4FDB-B3E0-E82E02594F59}" srcOrd="0" destOrd="0" parTransId="{29AC057E-2E4E-4894-85ED-587B838A4B08}" sibTransId="{6078CD38-3EB6-40CC-944C-72171AF74BB0}"/>
    <dgm:cxn modelId="{0A0B4681-F2E7-44D5-BDAD-4BF0D9DAAA43}" type="presOf" srcId="{1BEB5F02-C48E-430A-9D32-92AA86831809}" destId="{D6760B30-AE01-484F-8664-C550925282C4}" srcOrd="0" destOrd="0" presId="urn:microsoft.com/office/officeart/2017/3/layout/DropPinTimeline"/>
    <dgm:cxn modelId="{67D21B84-032D-421E-AF3E-11FD14D6312D}" type="presOf" srcId="{FA8F44BD-C8C7-462C-9756-1EC498E86842}" destId="{979EE4EF-595E-400E-BF3B-ECC4FA705BFF}" srcOrd="0" destOrd="0" presId="urn:microsoft.com/office/officeart/2017/3/layout/DropPinTimeline"/>
    <dgm:cxn modelId="{54816684-9919-4E3B-95D9-655BD738E7CB}" srcId="{80D7596E-2E90-48FD-AC1E-1C6AD5F71C00}" destId="{2FFD6E1E-2536-477B-A88D-3BAC54FED7C3}" srcOrd="1" destOrd="0" parTransId="{2E5F4DBD-E396-4E4B-BFA5-9D4380738C6D}" sibTransId="{9CE583F5-5FC5-4308-8009-67D91DDFC261}"/>
    <dgm:cxn modelId="{66303285-F90A-44DA-B0E2-9E3426676ADB}" type="presOf" srcId="{6C7BDA21-FCF3-45D2-AA4D-32FEA88D924D}" destId="{B72BB6D1-F111-40DB-B97F-D9ED8CCD78D7}" srcOrd="0" destOrd="0" presId="urn:microsoft.com/office/officeart/2017/3/layout/DropPinTimeline"/>
    <dgm:cxn modelId="{37D4B186-7BB7-4396-A8EA-79F9D8F119D0}" type="presOf" srcId="{5CA2CA67-5B72-42D1-A2FF-B1B92D16823F}" destId="{33AEBF11-077B-4B5E-8832-ABB7A13CE8D1}" srcOrd="0" destOrd="0" presId="urn:microsoft.com/office/officeart/2017/3/layout/DropPinTimeline"/>
    <dgm:cxn modelId="{FD45F789-F0B7-40F5-8254-43FC9BF31DB0}" srcId="{D71E97D3-9DEE-44CB-9B76-4DFBFBEF1AC1}" destId="{03873C40-882F-412D-92BA-FC723C8B38EF}" srcOrd="1" destOrd="0" parTransId="{A2EB3DD9-5821-4162-B33C-8DA7308DC540}" sibTransId="{C71BE2F3-627F-4EFC-9D5D-7B1003D96BB5}"/>
    <dgm:cxn modelId="{68E5FE8A-6841-43FD-8406-41755A4F1D99}" type="presOf" srcId="{77430E43-9577-48F2-8392-A13035F9DFAB}" destId="{72FB6083-0A81-46B3-BA29-5152B34A1F32}" srcOrd="0" destOrd="2" presId="urn:microsoft.com/office/officeart/2017/3/layout/DropPinTimeline"/>
    <dgm:cxn modelId="{52044490-DA9D-48E8-BA20-5C0E1F0516E0}" type="presOf" srcId="{F66AE10E-9753-48EF-9B1B-9E49F06EAC60}" destId="{F77E592B-63F2-49BF-BFB8-3490EF0017C4}" srcOrd="0" destOrd="0" presId="urn:microsoft.com/office/officeart/2017/3/layout/DropPinTimeline"/>
    <dgm:cxn modelId="{7EFF2694-FB0E-4CB2-941F-EA73DF7BB088}" srcId="{05A24E01-5535-46B9-A9A1-A9A07E639A88}" destId="{F66AE10E-9753-48EF-9B1B-9E49F06EAC60}" srcOrd="6" destOrd="0" parTransId="{A069C8D8-FABB-4A08-809C-CC8BE49FFF8C}" sibTransId="{3299507A-E2B6-43B2-8A55-8195B269F680}"/>
    <dgm:cxn modelId="{88116FA1-671E-47A6-A7D0-C349C9378DE9}" type="presOf" srcId="{EFEB4D61-3A9C-4140-977F-3C3F5C9EE9D1}" destId="{247CA98E-0A3E-43B2-9254-436AC0C21B8C}" srcOrd="0" destOrd="0" presId="urn:microsoft.com/office/officeart/2017/3/layout/DropPinTimeline"/>
    <dgm:cxn modelId="{E4A513B1-0CE1-4ACC-81BD-BA78E3AA1654}" type="presOf" srcId="{D71E97D3-9DEE-44CB-9B76-4DFBFBEF1AC1}" destId="{EC6B9516-EE35-4057-8E89-8A336E42395A}" srcOrd="0" destOrd="0" presId="urn:microsoft.com/office/officeart/2017/3/layout/DropPinTimeline"/>
    <dgm:cxn modelId="{D2542AC4-429C-4195-9EC1-2BAF4B380E91}" srcId="{BCEA6178-8B91-4D94-9FF5-686B77BF9F21}" destId="{E17B4559-7581-42B3-9B20-E008296B5F97}" srcOrd="1" destOrd="0" parTransId="{C2B476F9-6E88-4D01-A830-6AE310C352BE}" sibTransId="{930DE41C-9FE0-481A-BFF0-EE5EE22F40A1}"/>
    <dgm:cxn modelId="{8B2FA2C8-4C9D-4F29-A2EF-9AA85075E725}" srcId="{F66AE10E-9753-48EF-9B1B-9E49F06EAC60}" destId="{7439756D-E985-4BF9-BDAB-500B24F6B362}" srcOrd="1" destOrd="0" parTransId="{EAE5CF56-1851-43F1-A2A3-13F8ED2D4579}" sibTransId="{56B5170B-0F3D-4D4F-9162-E05484C1520E}"/>
    <dgm:cxn modelId="{BC044DCA-5A1B-46EE-9F7D-D580D08B1559}" srcId="{05A24E01-5535-46B9-A9A1-A9A07E639A88}" destId="{80D7596E-2E90-48FD-AC1E-1C6AD5F71C00}" srcOrd="7" destOrd="0" parTransId="{43D63586-C136-4B4E-8D5B-F967B595AD13}" sibTransId="{A5A7C1D3-DE61-444A-BDF8-C92E59A0C13B}"/>
    <dgm:cxn modelId="{43C4F0CB-197E-4ED8-94D2-12A2FA3BCEBB}" type="presOf" srcId="{08A10A82-A698-456E-BA93-D492AD644A3E}" destId="{01C823FB-2469-49F3-8FFE-C957A60E19CF}" srcOrd="0" destOrd="0" presId="urn:microsoft.com/office/officeart/2017/3/layout/DropPinTimeline"/>
    <dgm:cxn modelId="{82B35ACD-30CA-4C49-80B4-CE526CED4527}" srcId="{FA8F44BD-C8C7-462C-9756-1EC498E86842}" destId="{B5290F6A-0BC6-4E5A-BF6B-76F07C456317}" srcOrd="1" destOrd="0" parTransId="{8685B5D7-D9E8-4240-B3B9-9D7BDE8C83B0}" sibTransId="{BBFFCE78-0566-499E-8F65-2697FC6740DA}"/>
    <dgm:cxn modelId="{C8FE1FD3-C279-46A5-B08A-97F23743FEAE}" type="presOf" srcId="{D05E1923-5021-40F7-B4EF-E582E23A699D}" destId="{EFAC876F-6850-4B29-9AF8-63F32A292A03}" srcOrd="0" destOrd="0" presId="urn:microsoft.com/office/officeart/2017/3/layout/DropPinTimeline"/>
    <dgm:cxn modelId="{009833D4-D45E-440D-8183-960283C45961}" type="presOf" srcId="{BCEA6178-8B91-4D94-9FF5-686B77BF9F21}" destId="{8AEFD8DF-F7C3-414F-82E3-C30062E2A7F1}" srcOrd="0" destOrd="0" presId="urn:microsoft.com/office/officeart/2017/3/layout/DropPinTimeline"/>
    <dgm:cxn modelId="{5B0F1FD6-6BFF-43F4-ABF4-500E852289CE}" type="presOf" srcId="{753441F8-402E-4D5B-95C9-FAB15F2959DD}" destId="{8A71F26A-7093-4477-908A-3F6454BA537F}" srcOrd="0" destOrd="0" presId="urn:microsoft.com/office/officeart/2017/3/layout/DropPinTimeline"/>
    <dgm:cxn modelId="{4CD912D8-819B-4275-96B7-06D9685EE3E5}" type="presOf" srcId="{E25093A3-A763-4FDB-B3E0-E82E02594F59}" destId="{407B9B2D-39BB-4D06-82B1-CDF4E41D2580}"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31D88CDC-6601-4CC6-A825-3085DED4BEA7}" type="presOf" srcId="{AAFA1991-D854-43D1-A165-B68ECEB8375D}" destId="{EAF0E04B-BD74-4618-BD64-804963C587FE}" srcOrd="0" destOrd="0" presId="urn:microsoft.com/office/officeart/2017/3/layout/DropPinTimeline"/>
    <dgm:cxn modelId="{C5E2B2E2-AF0B-4B17-93CF-95302F15409B}" type="presOf" srcId="{7B15D551-85C7-4EDF-8618-7E4BAB45F60B}" destId="{AB19BC60-C2BE-4D1F-BFF1-0D1E4437A74D}" srcOrd="0" destOrd="0" presId="urn:microsoft.com/office/officeart/2017/3/layout/DropPinTimeline"/>
    <dgm:cxn modelId="{D32145E8-13FD-4232-B832-661CB95F7102}" type="presOf" srcId="{7CFCA7CE-6CBE-4FFD-9294-843593CFEBC0}" destId="{247CA98E-0A3E-43B2-9254-436AC0C21B8C}" srcOrd="0" destOrd="2" presId="urn:microsoft.com/office/officeart/2017/3/layout/DropPinTimeline"/>
    <dgm:cxn modelId="{3E8A71EA-E8E0-41F2-9E90-CADDCDB8F22C}" srcId="{08A10A82-A698-456E-BA93-D492AD644A3E}" destId="{364A3D1B-B133-4C80-8D98-AE8BD3D971CC}" srcOrd="0" destOrd="0" parTransId="{E07FD757-8C24-4089-82A1-7E8B6863BFF7}" sibTransId="{EC30247C-9C50-4F81-8FD1-724390EF0B43}"/>
    <dgm:cxn modelId="{AAFE0DEB-1AF1-4BEE-AF39-B9F2A0B3CC28}" srcId="{08A10A82-A698-456E-BA93-D492AD644A3E}" destId="{77430E43-9577-48F2-8392-A13035F9DFAB}" srcOrd="2" destOrd="0" parTransId="{C8AF6CEE-7123-494B-8173-5C3BB432CA88}" sibTransId="{659031F3-1A64-4D55-ADF1-01D4DE458DC7}"/>
    <dgm:cxn modelId="{A9BC0EEC-39B9-4107-9809-D52012FFB0F9}" type="presOf" srcId="{7BCB20E1-3A1B-4BC5-8710-4C119DE4E28A}" destId="{CDEB6CC4-FEEC-4293-AD97-3F045818EFD2}" srcOrd="0" destOrd="0" presId="urn:microsoft.com/office/officeart/2017/3/layout/DropPinTimeline"/>
    <dgm:cxn modelId="{D153C8F3-C6C6-4805-B432-E03F090E0617}" type="presOf" srcId="{352C0149-CDD8-434E-8C91-F9DEDDAB1F12}" destId="{407B9B2D-39BB-4D06-82B1-CDF4E41D2580}" srcOrd="0" destOrd="1" presId="urn:microsoft.com/office/officeart/2017/3/layout/DropPinTimeline"/>
    <dgm:cxn modelId="{D62812F5-FF82-4AFA-B2AC-3AEF230046AF}" srcId="{516AEFBC-AACC-466B-A3A9-F9646CCD5649}" destId="{7BCB20E1-3A1B-4BC5-8710-4C119DE4E28A}" srcOrd="0" destOrd="0" parTransId="{C2C1F0C4-708F-49E7-ACF9-07FDCAAF34E2}" sibTransId="{6EA75BF0-752D-4CFA-ACB0-EC8D26FC5CFE}"/>
    <dgm:cxn modelId="{C19E88C6-FDD5-4DCC-9ADB-4A6A4E2C65A7}" type="presParOf" srcId="{BF2AE177-0480-46DB-8609-EE497BA76F6A}" destId="{5C5A91E9-C036-48DD-8BE5-50A849397272}" srcOrd="0" destOrd="0" presId="urn:microsoft.com/office/officeart/2017/3/layout/DropPinTimeline"/>
    <dgm:cxn modelId="{64B253C4-5182-4D15-895E-3826BEB802FA}" type="presParOf" srcId="{BF2AE177-0480-46DB-8609-EE497BA76F6A}" destId="{5DF5630C-92F6-47CD-BFEE-7A83DA664566}" srcOrd="1" destOrd="0" presId="urn:microsoft.com/office/officeart/2017/3/layout/DropPinTimeline"/>
    <dgm:cxn modelId="{02817ACA-0B7A-4477-8172-D9F2486CC550}" type="presParOf" srcId="{5DF5630C-92F6-47CD-BFEE-7A83DA664566}" destId="{EEF3D239-2022-440F-A17F-42DB951F134B}" srcOrd="0" destOrd="0" presId="urn:microsoft.com/office/officeart/2017/3/layout/DropPinTimeline"/>
    <dgm:cxn modelId="{ED357EE2-BB88-4E1F-BB03-EE9C20729ED1}" type="presParOf" srcId="{EEF3D239-2022-440F-A17F-42DB951F134B}" destId="{1531B562-CC40-46C4-9817-5890C583D651}" srcOrd="0" destOrd="0" presId="urn:microsoft.com/office/officeart/2017/3/layout/DropPinTimeline"/>
    <dgm:cxn modelId="{24641369-C348-42BF-926D-37B361D49D88}" type="presParOf" srcId="{EEF3D239-2022-440F-A17F-42DB951F134B}" destId="{F383959D-B2FC-4B60-A05E-2BBD1BAADD08}" srcOrd="1" destOrd="0" presId="urn:microsoft.com/office/officeart/2017/3/layout/DropPinTimeline"/>
    <dgm:cxn modelId="{CDB5A1E4-F9C5-41A3-A5E0-B013AE92156E}" type="presParOf" srcId="{F383959D-B2FC-4B60-A05E-2BBD1BAADD08}" destId="{F66C0FA8-3E33-4D19-A1A7-2B1AD887CE9C}" srcOrd="0" destOrd="0" presId="urn:microsoft.com/office/officeart/2017/3/layout/DropPinTimeline"/>
    <dgm:cxn modelId="{E1F24386-FA01-43A3-B3E1-46B5A5C3DA62}" type="presParOf" srcId="{F383959D-B2FC-4B60-A05E-2BBD1BAADD08}" destId="{D01F623D-0D76-4167-8A90-ED8B0FB0A48F}" srcOrd="1" destOrd="0" presId="urn:microsoft.com/office/officeart/2017/3/layout/DropPinTimeline"/>
    <dgm:cxn modelId="{E304FD39-D68E-47C9-93EB-351A92D67E88}" type="presParOf" srcId="{EEF3D239-2022-440F-A17F-42DB951F134B}" destId="{8A71F26A-7093-4477-908A-3F6454BA537F}" srcOrd="2" destOrd="0" presId="urn:microsoft.com/office/officeart/2017/3/layout/DropPinTimeline"/>
    <dgm:cxn modelId="{C4B6B169-23B8-4A8E-8351-B84C43D1C93B}" type="presParOf" srcId="{EEF3D239-2022-440F-A17F-42DB951F134B}" destId="{2FB2A678-396B-4C2B-A810-E9E354FF34BD}" srcOrd="3" destOrd="0" presId="urn:microsoft.com/office/officeart/2017/3/layout/DropPinTimeline"/>
    <dgm:cxn modelId="{F12FD184-3343-429B-B990-717C135B25C2}" type="presParOf" srcId="{EEF3D239-2022-440F-A17F-42DB951F134B}" destId="{5F31583F-1368-46DE-8109-28CBA1160285}" srcOrd="4" destOrd="0" presId="urn:microsoft.com/office/officeart/2017/3/layout/DropPinTimeline"/>
    <dgm:cxn modelId="{71B9E242-AB9B-4037-904F-B8FF41B82429}" type="presParOf" srcId="{EEF3D239-2022-440F-A17F-42DB951F134B}" destId="{626742F8-5C73-4723-ADE7-CA1EDEA68CA6}" srcOrd="5" destOrd="0" presId="urn:microsoft.com/office/officeart/2017/3/layout/DropPinTimeline"/>
    <dgm:cxn modelId="{52E14311-F74E-4BEB-AA1D-87B3B994D08E}" type="presParOf" srcId="{5DF5630C-92F6-47CD-BFEE-7A83DA664566}" destId="{14DC9284-2461-46A3-8AAD-9F624A7F8417}" srcOrd="1" destOrd="0" presId="urn:microsoft.com/office/officeart/2017/3/layout/DropPinTimeline"/>
    <dgm:cxn modelId="{ABF9064A-B240-4FC2-BC66-73BA4E105CB7}" type="presParOf" srcId="{5DF5630C-92F6-47CD-BFEE-7A83DA664566}" destId="{366F89AD-30D5-44DC-B56E-25C3429AD0F0}" srcOrd="2" destOrd="0" presId="urn:microsoft.com/office/officeart/2017/3/layout/DropPinTimeline"/>
    <dgm:cxn modelId="{B9700651-F407-4B73-8042-B2F028FAD0B5}" type="presParOf" srcId="{366F89AD-30D5-44DC-B56E-25C3429AD0F0}" destId="{37593372-5619-458C-BB87-B3075443781F}" srcOrd="0" destOrd="0" presId="urn:microsoft.com/office/officeart/2017/3/layout/DropPinTimeline"/>
    <dgm:cxn modelId="{E57E4665-F056-4FC4-88FF-97A1EC67D284}" type="presParOf" srcId="{366F89AD-30D5-44DC-B56E-25C3429AD0F0}" destId="{52CB8B0F-C52C-4D67-8E30-DC0D95CCC2C3}" srcOrd="1" destOrd="0" presId="urn:microsoft.com/office/officeart/2017/3/layout/DropPinTimeline"/>
    <dgm:cxn modelId="{38166739-B103-49F8-A19F-11B1AC74AB36}" type="presParOf" srcId="{52CB8B0F-C52C-4D67-8E30-DC0D95CCC2C3}" destId="{8D44B3A1-5BFD-4953-BFA9-75822DBC00F9}" srcOrd="0" destOrd="0" presId="urn:microsoft.com/office/officeart/2017/3/layout/DropPinTimeline"/>
    <dgm:cxn modelId="{B2ADBB9F-5DD2-4D6C-AFD0-68169E5123D4}" type="presParOf" srcId="{52CB8B0F-C52C-4D67-8E30-DC0D95CCC2C3}" destId="{49585F8C-59EF-49D4-9ECC-214B321A4805}" srcOrd="1" destOrd="0" presId="urn:microsoft.com/office/officeart/2017/3/layout/DropPinTimeline"/>
    <dgm:cxn modelId="{EE361F15-BE2D-48B7-AD7F-91CB72DEB3C6}" type="presParOf" srcId="{366F89AD-30D5-44DC-B56E-25C3429AD0F0}" destId="{407B9B2D-39BB-4D06-82B1-CDF4E41D2580}" srcOrd="2" destOrd="0" presId="urn:microsoft.com/office/officeart/2017/3/layout/DropPinTimeline"/>
    <dgm:cxn modelId="{5082438A-1A58-43BC-9E13-82717D2C6EE3}" type="presParOf" srcId="{366F89AD-30D5-44DC-B56E-25C3429AD0F0}" destId="{EFAC876F-6850-4B29-9AF8-63F32A292A03}" srcOrd="3" destOrd="0" presId="urn:microsoft.com/office/officeart/2017/3/layout/DropPinTimeline"/>
    <dgm:cxn modelId="{CB1FD67F-8111-41CF-9DCC-21B7B545A4F7}" type="presParOf" srcId="{366F89AD-30D5-44DC-B56E-25C3429AD0F0}" destId="{FE45B9CC-89BA-46AF-B92A-9B7F1C2BBBFE}" srcOrd="4" destOrd="0" presId="urn:microsoft.com/office/officeart/2017/3/layout/DropPinTimeline"/>
    <dgm:cxn modelId="{65AA27D9-9670-47C9-8679-E4BA378C1DE3}" type="presParOf" srcId="{366F89AD-30D5-44DC-B56E-25C3429AD0F0}" destId="{5E5C3E30-05BE-43C9-AC6D-2A3068EDBAEE}" srcOrd="5" destOrd="0" presId="urn:microsoft.com/office/officeart/2017/3/layout/DropPinTimeline"/>
    <dgm:cxn modelId="{E8E12C3F-2449-47C7-B257-ED57A1A955E8}" type="presParOf" srcId="{5DF5630C-92F6-47CD-BFEE-7A83DA664566}" destId="{75FF204C-C86F-49D7-A912-D6A970FD7A13}" srcOrd="3" destOrd="0" presId="urn:microsoft.com/office/officeart/2017/3/layout/DropPinTimeline"/>
    <dgm:cxn modelId="{3AE18525-BF71-42AA-BB67-39DDBC2CA5C6}" type="presParOf" srcId="{5DF5630C-92F6-47CD-BFEE-7A83DA664566}" destId="{38CCC82C-3066-4D65-A18A-316C8C9572B4}" srcOrd="4" destOrd="0" presId="urn:microsoft.com/office/officeart/2017/3/layout/DropPinTimeline"/>
    <dgm:cxn modelId="{2EC3EA80-AAD1-4198-B8E5-F77F733F0F81}" type="presParOf" srcId="{38CCC82C-3066-4D65-A18A-316C8C9572B4}" destId="{C12B465B-1C3B-404B-BFEE-A2275425232E}" srcOrd="0" destOrd="0" presId="urn:microsoft.com/office/officeart/2017/3/layout/DropPinTimeline"/>
    <dgm:cxn modelId="{6E86B979-273F-4BDB-A731-4FDD4491CAF6}" type="presParOf" srcId="{38CCC82C-3066-4D65-A18A-316C8C9572B4}" destId="{D76D15F8-BFDE-4952-ABAC-E1CF9FB7494A}" srcOrd="1" destOrd="0" presId="urn:microsoft.com/office/officeart/2017/3/layout/DropPinTimeline"/>
    <dgm:cxn modelId="{53D5C199-74C5-4250-9E53-1686788AE85F}" type="presParOf" srcId="{D76D15F8-BFDE-4952-ABAC-E1CF9FB7494A}" destId="{95791A6F-92E2-4BE6-9032-6FFCB33DCE4B}" srcOrd="0" destOrd="0" presId="urn:microsoft.com/office/officeart/2017/3/layout/DropPinTimeline"/>
    <dgm:cxn modelId="{2A09A8B5-59C2-4E63-972C-41E329110094}" type="presParOf" srcId="{D76D15F8-BFDE-4952-ABAC-E1CF9FB7494A}" destId="{54142B1A-D1C0-4A59-8C2E-6A035769DB34}" srcOrd="1" destOrd="0" presId="urn:microsoft.com/office/officeart/2017/3/layout/DropPinTimeline"/>
    <dgm:cxn modelId="{32FE1157-1593-400D-B60E-E9A7B7A92065}" type="presParOf" srcId="{38CCC82C-3066-4D65-A18A-316C8C9572B4}" destId="{247CA98E-0A3E-43B2-9254-436AC0C21B8C}" srcOrd="2" destOrd="0" presId="urn:microsoft.com/office/officeart/2017/3/layout/DropPinTimeline"/>
    <dgm:cxn modelId="{A3842232-24D4-4A93-970C-1E33F843ED6F}" type="presParOf" srcId="{38CCC82C-3066-4D65-A18A-316C8C9572B4}" destId="{979EE4EF-595E-400E-BF3B-ECC4FA705BFF}" srcOrd="3" destOrd="0" presId="urn:microsoft.com/office/officeart/2017/3/layout/DropPinTimeline"/>
    <dgm:cxn modelId="{E11B5D55-BAEC-4EF1-A176-A12BD3AFB8D8}" type="presParOf" srcId="{38CCC82C-3066-4D65-A18A-316C8C9572B4}" destId="{601582FB-858C-4454-A889-0BC5A0DD1078}" srcOrd="4" destOrd="0" presId="urn:microsoft.com/office/officeart/2017/3/layout/DropPinTimeline"/>
    <dgm:cxn modelId="{43E85CAD-AFDF-4D26-B22C-98EAEAC6A744}" type="presParOf" srcId="{38CCC82C-3066-4D65-A18A-316C8C9572B4}" destId="{EDD8CAA8-5668-41C5-B79C-CFC2CF8A6C6B}" srcOrd="5" destOrd="0" presId="urn:microsoft.com/office/officeart/2017/3/layout/DropPinTimeline"/>
    <dgm:cxn modelId="{10172CD6-6683-4820-9502-35D9EB7562BF}" type="presParOf" srcId="{5DF5630C-92F6-47CD-BFEE-7A83DA664566}" destId="{1BB8A78B-A9A7-45B0-A0B9-257CE039078F}" srcOrd="5" destOrd="0" presId="urn:microsoft.com/office/officeart/2017/3/layout/DropPinTimeline"/>
    <dgm:cxn modelId="{326287C0-DDFC-42C3-80BF-A23DF297F10F}" type="presParOf" srcId="{5DF5630C-92F6-47CD-BFEE-7A83DA664566}" destId="{E5C93D92-5BF9-4C08-B715-F2AE6CDF9015}" srcOrd="6" destOrd="0" presId="urn:microsoft.com/office/officeart/2017/3/layout/DropPinTimeline"/>
    <dgm:cxn modelId="{62021DC7-778D-4A22-892F-C90742BD64A1}" type="presParOf" srcId="{E5C93D92-5BF9-4C08-B715-F2AE6CDF9015}" destId="{77198D9D-4862-4146-9BFD-26109C05EEEF}" srcOrd="0" destOrd="0" presId="urn:microsoft.com/office/officeart/2017/3/layout/DropPinTimeline"/>
    <dgm:cxn modelId="{5A35BBA7-0E7A-4B53-A20E-2F8F14EFC287}" type="presParOf" srcId="{E5C93D92-5BF9-4C08-B715-F2AE6CDF9015}" destId="{00BD486F-201B-41E6-8405-FD6BA0256C68}" srcOrd="1" destOrd="0" presId="urn:microsoft.com/office/officeart/2017/3/layout/DropPinTimeline"/>
    <dgm:cxn modelId="{8D71528F-3558-494F-BDAE-08F4326BA134}" type="presParOf" srcId="{00BD486F-201B-41E6-8405-FD6BA0256C68}" destId="{4C4952EF-4C29-49D7-A8C8-1B2EA0F28351}" srcOrd="0" destOrd="0" presId="urn:microsoft.com/office/officeart/2017/3/layout/DropPinTimeline"/>
    <dgm:cxn modelId="{B58B2CB5-F9F1-4686-9421-8B07F8061F60}" type="presParOf" srcId="{00BD486F-201B-41E6-8405-FD6BA0256C68}" destId="{F80024C0-AABC-4FB4-AB5F-DFE3B51BD828}" srcOrd="1" destOrd="0" presId="urn:microsoft.com/office/officeart/2017/3/layout/DropPinTimeline"/>
    <dgm:cxn modelId="{615CAA75-4ADD-472A-9C9B-EA8CC32C0A97}" type="presParOf" srcId="{E5C93D92-5BF9-4C08-B715-F2AE6CDF9015}" destId="{CDEB6CC4-FEEC-4293-AD97-3F045818EFD2}" srcOrd="2" destOrd="0" presId="urn:microsoft.com/office/officeart/2017/3/layout/DropPinTimeline"/>
    <dgm:cxn modelId="{687CF4FB-5685-41BB-A401-DDE94BA2916B}" type="presParOf" srcId="{E5C93D92-5BF9-4C08-B715-F2AE6CDF9015}" destId="{4CF4D2B4-F240-4F54-BC0B-B814DFAF4A1A}" srcOrd="3" destOrd="0" presId="urn:microsoft.com/office/officeart/2017/3/layout/DropPinTimeline"/>
    <dgm:cxn modelId="{33345213-421F-4F91-BDED-149F869E1708}" type="presParOf" srcId="{E5C93D92-5BF9-4C08-B715-F2AE6CDF9015}" destId="{41443348-8B51-4B28-983A-6A6D2F80B905}" srcOrd="4" destOrd="0" presId="urn:microsoft.com/office/officeart/2017/3/layout/DropPinTimeline"/>
    <dgm:cxn modelId="{13B2092F-8968-4EFB-B85F-8B7E6E55C669}" type="presParOf" srcId="{E5C93D92-5BF9-4C08-B715-F2AE6CDF9015}" destId="{D1F486A1-EA38-45DA-8ADE-2BEBDE658D77}" srcOrd="5" destOrd="0" presId="urn:microsoft.com/office/officeart/2017/3/layout/DropPinTimeline"/>
    <dgm:cxn modelId="{15D21CDB-10DF-42A5-AD51-8BD2A646F9C7}" type="presParOf" srcId="{5DF5630C-92F6-47CD-BFEE-7A83DA664566}" destId="{E3308BED-3D0E-4894-B781-61D4EBA52C87}" srcOrd="7" destOrd="0" presId="urn:microsoft.com/office/officeart/2017/3/layout/DropPinTimeline"/>
    <dgm:cxn modelId="{6B055D46-3995-47D7-9360-394062DE57AC}" type="presParOf" srcId="{5DF5630C-92F6-47CD-BFEE-7A83DA664566}" destId="{0835B9A5-06DA-486E-B480-F06729FA212B}" srcOrd="8" destOrd="0" presId="urn:microsoft.com/office/officeart/2017/3/layout/DropPinTimeline"/>
    <dgm:cxn modelId="{F3D0710F-18BB-476D-B217-97402AD81AA5}" type="presParOf" srcId="{0835B9A5-06DA-486E-B480-F06729FA212B}" destId="{C3AFB983-F21A-4708-B086-7AFA244C8A8A}" srcOrd="0" destOrd="0" presId="urn:microsoft.com/office/officeart/2017/3/layout/DropPinTimeline"/>
    <dgm:cxn modelId="{E7B769CF-F60E-4B1B-A94C-9DCABC528865}" type="presParOf" srcId="{0835B9A5-06DA-486E-B480-F06729FA212B}" destId="{544C802E-0D17-4FC7-8A0B-8A92F7B03D23}" srcOrd="1" destOrd="0" presId="urn:microsoft.com/office/officeart/2017/3/layout/DropPinTimeline"/>
    <dgm:cxn modelId="{6EF712A0-5AA0-4E13-A9F2-E262A8CA1FFE}" type="presParOf" srcId="{544C802E-0D17-4FC7-8A0B-8A92F7B03D23}" destId="{576BE3E3-9AF2-47F7-BD8D-A5E8E476E3D4}" srcOrd="0" destOrd="0" presId="urn:microsoft.com/office/officeart/2017/3/layout/DropPinTimeline"/>
    <dgm:cxn modelId="{F3439597-F4B0-4E9E-9DA9-79224FE687D7}" type="presParOf" srcId="{544C802E-0D17-4FC7-8A0B-8A92F7B03D23}" destId="{A929A591-DF1E-4BC4-80D0-EBEAE686887F}" srcOrd="1" destOrd="0" presId="urn:microsoft.com/office/officeart/2017/3/layout/DropPinTimeline"/>
    <dgm:cxn modelId="{CA755319-1F6C-4349-823F-59520A533919}" type="presParOf" srcId="{0835B9A5-06DA-486E-B480-F06729FA212B}" destId="{33AEBF11-077B-4B5E-8832-ABB7A13CE8D1}" srcOrd="2" destOrd="0" presId="urn:microsoft.com/office/officeart/2017/3/layout/DropPinTimeline"/>
    <dgm:cxn modelId="{C2126B1B-8BA7-49D5-B161-8B2A851601CF}" type="presParOf" srcId="{0835B9A5-06DA-486E-B480-F06729FA212B}" destId="{8AEFD8DF-F7C3-414F-82E3-C30062E2A7F1}" srcOrd="3" destOrd="0" presId="urn:microsoft.com/office/officeart/2017/3/layout/DropPinTimeline"/>
    <dgm:cxn modelId="{761ACE2F-689B-4093-B14A-999E828FD0F5}" type="presParOf" srcId="{0835B9A5-06DA-486E-B480-F06729FA212B}" destId="{8AC9C8E4-1DA0-472C-89F8-7CB0066EDCD6}" srcOrd="4" destOrd="0" presId="urn:microsoft.com/office/officeart/2017/3/layout/DropPinTimeline"/>
    <dgm:cxn modelId="{381F9EC6-CA24-4572-BE20-C292C5D01353}" type="presParOf" srcId="{0835B9A5-06DA-486E-B480-F06729FA212B}" destId="{DC535B5B-A694-41AF-B22F-B393C7997279}" srcOrd="5" destOrd="0" presId="urn:microsoft.com/office/officeart/2017/3/layout/DropPinTimeline"/>
    <dgm:cxn modelId="{7B9C107A-8864-4EE3-B8D2-2214C4838352}" type="presParOf" srcId="{5DF5630C-92F6-47CD-BFEE-7A83DA664566}" destId="{E41504C8-7157-4F91-ACC9-B076C33A44FC}" srcOrd="9" destOrd="0" presId="urn:microsoft.com/office/officeart/2017/3/layout/DropPinTimeline"/>
    <dgm:cxn modelId="{9740AAAB-24E4-426F-BEF8-511E4D09B910}" type="presParOf" srcId="{5DF5630C-92F6-47CD-BFEE-7A83DA664566}" destId="{DD03857C-B82B-4F8E-9117-51308FBB0BE6}" srcOrd="10" destOrd="0" presId="urn:microsoft.com/office/officeart/2017/3/layout/DropPinTimeline"/>
    <dgm:cxn modelId="{BB7A8DA8-DFE6-45A6-B750-AA579DDDF942}" type="presParOf" srcId="{DD03857C-B82B-4F8E-9117-51308FBB0BE6}" destId="{268614CB-75E5-4721-AC6A-919F09C625D3}" srcOrd="0" destOrd="0" presId="urn:microsoft.com/office/officeart/2017/3/layout/DropPinTimeline"/>
    <dgm:cxn modelId="{7E45C838-E32E-45D0-9A78-B01E30EE0F65}" type="presParOf" srcId="{DD03857C-B82B-4F8E-9117-51308FBB0BE6}" destId="{73E161BB-C73A-4283-80BC-646A3E4ECF16}" srcOrd="1" destOrd="0" presId="urn:microsoft.com/office/officeart/2017/3/layout/DropPinTimeline"/>
    <dgm:cxn modelId="{8C7A08D2-131C-44CF-9299-8225D754253F}" type="presParOf" srcId="{73E161BB-C73A-4283-80BC-646A3E4ECF16}" destId="{335D4A08-17FA-4500-BE55-704F10930E2E}" srcOrd="0" destOrd="0" presId="urn:microsoft.com/office/officeart/2017/3/layout/DropPinTimeline"/>
    <dgm:cxn modelId="{7D3336D9-DC66-4D17-8951-91DB3CA24FE7}" type="presParOf" srcId="{73E161BB-C73A-4283-80BC-646A3E4ECF16}" destId="{42E78197-4704-4FD2-AD32-CF9F6A2D1A3E}" srcOrd="1" destOrd="0" presId="urn:microsoft.com/office/officeart/2017/3/layout/DropPinTimeline"/>
    <dgm:cxn modelId="{8F1AA7DA-D6FB-4BE8-B75F-6A7870E652E5}" type="presParOf" srcId="{DD03857C-B82B-4F8E-9117-51308FBB0BE6}" destId="{84AAA301-79A9-4B09-BD4D-0D375EDD8673}" srcOrd="2" destOrd="0" presId="urn:microsoft.com/office/officeart/2017/3/layout/DropPinTimeline"/>
    <dgm:cxn modelId="{61B4B5BB-84A4-4591-9234-FC78D84A87B5}" type="presParOf" srcId="{DD03857C-B82B-4F8E-9117-51308FBB0BE6}" destId="{EC6B9516-EE35-4057-8E89-8A336E42395A}" srcOrd="3" destOrd="0" presId="urn:microsoft.com/office/officeart/2017/3/layout/DropPinTimeline"/>
    <dgm:cxn modelId="{0237FD2F-A0CF-412D-B7D1-5BCEAC58A2EA}" type="presParOf" srcId="{DD03857C-B82B-4F8E-9117-51308FBB0BE6}" destId="{2AD4998C-144D-4E71-B66C-964218C677FB}" srcOrd="4" destOrd="0" presId="urn:microsoft.com/office/officeart/2017/3/layout/DropPinTimeline"/>
    <dgm:cxn modelId="{796D292E-C24E-435A-AE36-BC5ABE853636}" type="presParOf" srcId="{DD03857C-B82B-4F8E-9117-51308FBB0BE6}" destId="{62880C1F-F6C6-4E9B-A953-54FD099C0815}" srcOrd="5" destOrd="0" presId="urn:microsoft.com/office/officeart/2017/3/layout/DropPinTimeline"/>
    <dgm:cxn modelId="{C6C4D18D-F66C-43F4-8AE8-BC8E8EB9D358}" type="presParOf" srcId="{5DF5630C-92F6-47CD-BFEE-7A83DA664566}" destId="{305D749E-5631-4141-B4DD-4A05BE398FCB}" srcOrd="11" destOrd="0" presId="urn:microsoft.com/office/officeart/2017/3/layout/DropPinTimeline"/>
    <dgm:cxn modelId="{1CC5461F-7D2F-49AF-87AF-A14DDC2FBED3}" type="presParOf" srcId="{5DF5630C-92F6-47CD-BFEE-7A83DA664566}" destId="{161B7593-DD28-472D-8ECA-2EA9E37727D2}" srcOrd="12" destOrd="0" presId="urn:microsoft.com/office/officeart/2017/3/layout/DropPinTimeline"/>
    <dgm:cxn modelId="{0EE078DD-4E92-4528-AAC0-91D0F74DAEF3}" type="presParOf" srcId="{161B7593-DD28-472D-8ECA-2EA9E37727D2}" destId="{8055DC49-9173-4EC5-9F0B-9F5664C5ED78}" srcOrd="0" destOrd="0" presId="urn:microsoft.com/office/officeart/2017/3/layout/DropPinTimeline"/>
    <dgm:cxn modelId="{680DD31F-0E9C-4076-9434-3D0F76D4A24F}" type="presParOf" srcId="{161B7593-DD28-472D-8ECA-2EA9E37727D2}" destId="{65C59AA6-E496-4D9F-99B0-B643883FEE4C}" srcOrd="1" destOrd="0" presId="urn:microsoft.com/office/officeart/2017/3/layout/DropPinTimeline"/>
    <dgm:cxn modelId="{4F5C0A3B-B0D0-4583-BD7C-DA02A25B0A37}" type="presParOf" srcId="{65C59AA6-E496-4D9F-99B0-B643883FEE4C}" destId="{6CA2117F-5A66-4DF7-9397-2516BEC93DDF}" srcOrd="0" destOrd="0" presId="urn:microsoft.com/office/officeart/2017/3/layout/DropPinTimeline"/>
    <dgm:cxn modelId="{E5775C93-63F6-48EF-B9BC-A6BCFE85C0F4}" type="presParOf" srcId="{65C59AA6-E496-4D9F-99B0-B643883FEE4C}" destId="{2A806162-2759-4CF5-91AB-5B79EB0C4D67}" srcOrd="1" destOrd="0" presId="urn:microsoft.com/office/officeart/2017/3/layout/DropPinTimeline"/>
    <dgm:cxn modelId="{7BA5FD4E-0305-4447-8738-D825329911DB}" type="presParOf" srcId="{161B7593-DD28-472D-8ECA-2EA9E37727D2}" destId="{EAF0E04B-BD74-4618-BD64-804963C587FE}" srcOrd="2" destOrd="0" presId="urn:microsoft.com/office/officeart/2017/3/layout/DropPinTimeline"/>
    <dgm:cxn modelId="{A66736BB-55DB-42B8-89CA-3267767D7CFE}" type="presParOf" srcId="{161B7593-DD28-472D-8ECA-2EA9E37727D2}" destId="{F77E592B-63F2-49BF-BFB8-3490EF0017C4}" srcOrd="3" destOrd="0" presId="urn:microsoft.com/office/officeart/2017/3/layout/DropPinTimeline"/>
    <dgm:cxn modelId="{C93E2840-BE59-4A4E-B04D-9786BDED57A9}" type="presParOf" srcId="{161B7593-DD28-472D-8ECA-2EA9E37727D2}" destId="{632C59C1-BD4E-41D1-A99B-D69440E2A050}" srcOrd="4" destOrd="0" presId="urn:microsoft.com/office/officeart/2017/3/layout/DropPinTimeline"/>
    <dgm:cxn modelId="{9C9F4B60-6D88-48D6-AF26-C9DE4B61F5EF}" type="presParOf" srcId="{161B7593-DD28-472D-8ECA-2EA9E37727D2}" destId="{3DCE5735-FDC2-4D74-9E22-59674A15C2D1}" srcOrd="5" destOrd="0" presId="urn:microsoft.com/office/officeart/2017/3/layout/DropPinTimeline"/>
    <dgm:cxn modelId="{9F121FAA-E72D-4569-877D-4F5C6A5E8019}" type="presParOf" srcId="{5DF5630C-92F6-47CD-BFEE-7A83DA664566}" destId="{40DA1D91-B5E0-40EB-8A1F-5F1363B0E116}" srcOrd="13" destOrd="0" presId="urn:microsoft.com/office/officeart/2017/3/layout/DropPinTimeline"/>
    <dgm:cxn modelId="{26FA311D-05B1-49B5-8575-C9F8811049E9}" type="presParOf" srcId="{5DF5630C-92F6-47CD-BFEE-7A83DA664566}" destId="{B3708751-A2A4-47E3-B85F-C29732646077}" srcOrd="14" destOrd="0" presId="urn:microsoft.com/office/officeart/2017/3/layout/DropPinTimeline"/>
    <dgm:cxn modelId="{F2F3522B-6CA9-4524-BAA5-774FF3B72B47}" type="presParOf" srcId="{B3708751-A2A4-47E3-B85F-C29732646077}" destId="{EB8F6E0B-8B6A-4BBC-84ED-976D46BF2A46}" srcOrd="0" destOrd="0" presId="urn:microsoft.com/office/officeart/2017/3/layout/DropPinTimeline"/>
    <dgm:cxn modelId="{EE5BF891-6546-472D-8DC5-34ED37700995}" type="presParOf" srcId="{B3708751-A2A4-47E3-B85F-C29732646077}" destId="{D94FC805-5588-4CB5-8B8A-37E21EBE1A90}" srcOrd="1" destOrd="0" presId="urn:microsoft.com/office/officeart/2017/3/layout/DropPinTimeline"/>
    <dgm:cxn modelId="{B2B18560-70ED-4F28-926D-A14765BCD8A4}" type="presParOf" srcId="{D94FC805-5588-4CB5-8B8A-37E21EBE1A90}" destId="{0E61AC1B-83C1-44D2-9A65-E43CE1A9D622}" srcOrd="0" destOrd="0" presId="urn:microsoft.com/office/officeart/2017/3/layout/DropPinTimeline"/>
    <dgm:cxn modelId="{434A8C12-39DB-4476-A92D-993B6D65C3B1}" type="presParOf" srcId="{D94FC805-5588-4CB5-8B8A-37E21EBE1A90}" destId="{00CDEC87-2967-48C9-B6C9-FCF206860AEB}" srcOrd="1" destOrd="0" presId="urn:microsoft.com/office/officeart/2017/3/layout/DropPinTimeline"/>
    <dgm:cxn modelId="{B7BC5A8C-DD0C-4FB1-A1A8-FE6E5B4FE0D4}" type="presParOf" srcId="{B3708751-A2A4-47E3-B85F-C29732646077}" destId="{B72BB6D1-F111-40DB-B97F-D9ED8CCD78D7}" srcOrd="2" destOrd="0" presId="urn:microsoft.com/office/officeart/2017/3/layout/DropPinTimeline"/>
    <dgm:cxn modelId="{D2CC7536-8160-4197-A9E8-CA640D6F3604}" type="presParOf" srcId="{B3708751-A2A4-47E3-B85F-C29732646077}" destId="{77E01F06-097A-4ECD-8214-BAF3D9291D25}" srcOrd="3" destOrd="0" presId="urn:microsoft.com/office/officeart/2017/3/layout/DropPinTimeline"/>
    <dgm:cxn modelId="{B702245D-8FCF-4DCA-AF42-594E1CFBB378}" type="presParOf" srcId="{B3708751-A2A4-47E3-B85F-C29732646077}" destId="{1822E162-8CC4-4744-B528-25A45FF3C5F1}" srcOrd="4" destOrd="0" presId="urn:microsoft.com/office/officeart/2017/3/layout/DropPinTimeline"/>
    <dgm:cxn modelId="{2968C9F7-6E1E-4B38-9332-975DE090EAC3}" type="presParOf" srcId="{B3708751-A2A4-47E3-B85F-C29732646077}" destId="{502051CD-5386-48E0-B620-1A859F16DB6A}" srcOrd="5" destOrd="0" presId="urn:microsoft.com/office/officeart/2017/3/layout/DropPinTimeline"/>
    <dgm:cxn modelId="{95DBDE8F-F35C-4EE1-AD4D-6F6E8F60D6F6}" type="presParOf" srcId="{5DF5630C-92F6-47CD-BFEE-7A83DA664566}" destId="{6FDA6D1C-BA5C-42DE-8701-0B92A9D9712B}" srcOrd="15" destOrd="0" presId="urn:microsoft.com/office/officeart/2017/3/layout/DropPinTimeline"/>
    <dgm:cxn modelId="{18A487CA-A1D6-4287-8C15-58085CC54D3A}" type="presParOf" srcId="{5DF5630C-92F6-47CD-BFEE-7A83DA664566}" destId="{3193F5A3-40F0-40FC-AD2F-C721F3CD38FC}" srcOrd="16" destOrd="0" presId="urn:microsoft.com/office/officeart/2017/3/layout/DropPinTimeline"/>
    <dgm:cxn modelId="{04493999-28CF-4D4E-9C20-D0A109B8E14A}" type="presParOf" srcId="{3193F5A3-40F0-40FC-AD2F-C721F3CD38FC}" destId="{A49379CB-0338-490A-9A7A-B4E7EF0FE0F6}" srcOrd="0" destOrd="0" presId="urn:microsoft.com/office/officeart/2017/3/layout/DropPinTimeline"/>
    <dgm:cxn modelId="{B82B8734-63D4-4624-998A-C4C7C7A85FD2}" type="presParOf" srcId="{3193F5A3-40F0-40FC-AD2F-C721F3CD38FC}" destId="{3CA5140A-1389-4C7B-B55C-077DF5AB593A}" srcOrd="1" destOrd="0" presId="urn:microsoft.com/office/officeart/2017/3/layout/DropPinTimeline"/>
    <dgm:cxn modelId="{FAA65409-1975-4CAD-B54F-EE79294BE97E}" type="presParOf" srcId="{3CA5140A-1389-4C7B-B55C-077DF5AB593A}" destId="{697D9E2F-DBA4-44DA-9895-BDE4D7AE33F8}" srcOrd="0" destOrd="0" presId="urn:microsoft.com/office/officeart/2017/3/layout/DropPinTimeline"/>
    <dgm:cxn modelId="{B420C86F-A32F-4802-9DD2-88124EB6A591}" type="presParOf" srcId="{3CA5140A-1389-4C7B-B55C-077DF5AB593A}" destId="{EC2B383D-284B-40A4-AEBC-534B43FB4897}" srcOrd="1" destOrd="0" presId="urn:microsoft.com/office/officeart/2017/3/layout/DropPinTimeline"/>
    <dgm:cxn modelId="{DC3FD4E5-B1C5-439A-B723-8AC0588BEADD}" type="presParOf" srcId="{3193F5A3-40F0-40FC-AD2F-C721F3CD38FC}" destId="{72FB6083-0A81-46B3-BA29-5152B34A1F32}" srcOrd="2" destOrd="0" presId="urn:microsoft.com/office/officeart/2017/3/layout/DropPinTimeline"/>
    <dgm:cxn modelId="{0FF3D14D-5D5C-464D-9D8F-FBA273858677}" type="presParOf" srcId="{3193F5A3-40F0-40FC-AD2F-C721F3CD38FC}" destId="{01C823FB-2469-49F3-8FFE-C957A60E19CF}" srcOrd="3" destOrd="0" presId="urn:microsoft.com/office/officeart/2017/3/layout/DropPinTimeline"/>
    <dgm:cxn modelId="{8D1AFA7F-1FE2-419C-B7DA-14687366DB5B}" type="presParOf" srcId="{3193F5A3-40F0-40FC-AD2F-C721F3CD38FC}" destId="{3F7C9F9D-4D21-4D51-B85E-62295BE82B31}" srcOrd="4" destOrd="0" presId="urn:microsoft.com/office/officeart/2017/3/layout/DropPinTimeline"/>
    <dgm:cxn modelId="{5847A977-069D-4B9E-A775-619B4F9047AD}" type="presParOf" srcId="{3193F5A3-40F0-40FC-AD2F-C721F3CD38FC}" destId="{9AE4E51A-992F-4D73-AE21-947EBE5DDDB0}" srcOrd="5" destOrd="0" presId="urn:microsoft.com/office/officeart/2017/3/layout/DropPinTimeline"/>
    <dgm:cxn modelId="{D50A680B-3726-4406-9099-E404D54C72AB}" type="presParOf" srcId="{5DF5630C-92F6-47CD-BFEE-7A83DA664566}" destId="{64CA8A05-F78C-49F7-88C9-A17A83361D7B}" srcOrd="17" destOrd="0" presId="urn:microsoft.com/office/officeart/2017/3/layout/DropPinTimeline"/>
    <dgm:cxn modelId="{AEB76339-60B2-4DDD-90A4-B05B570596E7}" type="presParOf" srcId="{5DF5630C-92F6-47CD-BFEE-7A83DA664566}" destId="{0F350AC5-B3B5-4F25-80F7-6B7AACCF328E}" srcOrd="18" destOrd="0" presId="urn:microsoft.com/office/officeart/2017/3/layout/DropPinTimeline"/>
    <dgm:cxn modelId="{2FC340BB-4001-4B24-A9FA-00F2885F7801}" type="presParOf" srcId="{0F350AC5-B3B5-4F25-80F7-6B7AACCF328E}" destId="{938B78B4-7C49-4D64-A03A-A46ECA1274BD}" srcOrd="0" destOrd="0" presId="urn:microsoft.com/office/officeart/2017/3/layout/DropPinTimeline"/>
    <dgm:cxn modelId="{F980CE6B-2696-44DB-903C-3516947DB5E6}" type="presParOf" srcId="{0F350AC5-B3B5-4F25-80F7-6B7AACCF328E}" destId="{621BD3E1-0A5C-40E2-958E-724A03448E35}" srcOrd="1" destOrd="0" presId="urn:microsoft.com/office/officeart/2017/3/layout/DropPinTimeline"/>
    <dgm:cxn modelId="{544CCA31-275C-4396-8BB2-84F89B492F6E}" type="presParOf" srcId="{621BD3E1-0A5C-40E2-958E-724A03448E35}" destId="{14395086-C863-498A-A830-121C91D11566}" srcOrd="0" destOrd="0" presId="urn:microsoft.com/office/officeart/2017/3/layout/DropPinTimeline"/>
    <dgm:cxn modelId="{F1034B87-112C-446A-B432-738E88D1A466}" type="presParOf" srcId="{621BD3E1-0A5C-40E2-958E-724A03448E35}" destId="{8D40975D-F134-4DC1-95F0-B3A17D8758C6}" srcOrd="1" destOrd="0" presId="urn:microsoft.com/office/officeart/2017/3/layout/DropPinTimeline"/>
    <dgm:cxn modelId="{CF5274F6-C6C7-4585-99B0-6400A3B67FA4}" type="presParOf" srcId="{0F350AC5-B3B5-4F25-80F7-6B7AACCF328E}" destId="{AB19BC60-C2BE-4D1F-BFF1-0D1E4437A74D}" srcOrd="2" destOrd="0" presId="urn:microsoft.com/office/officeart/2017/3/layout/DropPinTimeline"/>
    <dgm:cxn modelId="{FB2F99E4-2926-410D-B525-E2407FD53FF6}" type="presParOf" srcId="{0F350AC5-B3B5-4F25-80F7-6B7AACCF328E}" destId="{D6760B30-AE01-484F-8664-C550925282C4}" srcOrd="3" destOrd="0" presId="urn:microsoft.com/office/officeart/2017/3/layout/DropPinTimeline"/>
    <dgm:cxn modelId="{51ECC8C3-92E2-4CAA-8092-8CC3B3B99FC5}" type="presParOf" srcId="{0F350AC5-B3B5-4F25-80F7-6B7AACCF328E}" destId="{59127030-D303-494C-965C-99309EF2DDE9}" srcOrd="4" destOrd="0" presId="urn:microsoft.com/office/officeart/2017/3/layout/DropPinTimeline"/>
    <dgm:cxn modelId="{6A1C151A-352F-4A48-8EBD-4FACC3A1AC7A}" type="presParOf" srcId="{0F350AC5-B3B5-4F25-80F7-6B7AACCF328E}" destId="{08A1978B-0040-49EB-BB3B-B0CFB22660AF}"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A24E01-5535-46B9-A9A1-A9A07E639A88}"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58FF46FB-368D-4E9C-A650-0513B8879DA8}">
      <dgm:prSet phldr="0"/>
      <dgm:spPr/>
      <dgm:t>
        <a:bodyPr/>
        <a:lstStyle/>
        <a:p>
          <a:r>
            <a:rPr lang="en-US" b="1">
              <a:latin typeface="Tenorite" pitchFamily="2" charset="0"/>
            </a:rPr>
            <a:t>Goal 1</a:t>
          </a:r>
        </a:p>
      </dgm:t>
    </dgm:pt>
    <dgm:pt modelId="{CFA40740-0682-470C-AD5A-CFF53CD12BD2}" type="sibTrans" cxnId="{C5645B39-CB65-4A0A-B369-E455C3B827C3}">
      <dgm:prSet/>
      <dgm:spPr/>
      <dgm:t>
        <a:bodyPr/>
        <a:lstStyle/>
        <a:p>
          <a:endParaRPr lang="en-US"/>
        </a:p>
      </dgm:t>
    </dgm:pt>
    <dgm:pt modelId="{11DFA284-5E99-474D-BF05-364A45269DC7}" type="parTrans" cxnId="{C5645B39-CB65-4A0A-B369-E455C3B827C3}">
      <dgm:prSet/>
      <dgm:spPr/>
      <dgm:t>
        <a:bodyPr/>
        <a:lstStyle/>
        <a:p>
          <a:endParaRPr lang="en-US"/>
        </a:p>
      </dgm:t>
    </dgm:pt>
    <dgm:pt modelId="{D05E1923-5021-40F7-B4EF-E582E23A699D}">
      <dgm:prSet phldr="0"/>
      <dgm:spPr/>
      <dgm:t>
        <a:bodyPr/>
        <a:lstStyle/>
        <a:p>
          <a:r>
            <a:rPr lang="en-US" b="1">
              <a:latin typeface="Tenorite" pitchFamily="2" charset="0"/>
            </a:rPr>
            <a:t>Goal 2</a:t>
          </a:r>
        </a:p>
      </dgm:t>
    </dgm:pt>
    <dgm:pt modelId="{F020958C-EF86-4274-85F9-318F2792F7B6}" type="sibTrans" cxnId="{72C4D6D9-419A-42C1-A76D-84599F65BB08}">
      <dgm:prSet/>
      <dgm:spPr/>
      <dgm:t>
        <a:bodyPr/>
        <a:lstStyle/>
        <a:p>
          <a:endParaRPr lang="en-US"/>
        </a:p>
      </dgm:t>
    </dgm:pt>
    <dgm:pt modelId="{FD6C5CD2-9CED-4BE6-89CD-A5A5CCE63B3E}" type="parTrans" cxnId="{72C4D6D9-419A-42C1-A76D-84599F65BB08}">
      <dgm:prSet/>
      <dgm:spPr/>
      <dgm:t>
        <a:bodyPr/>
        <a:lstStyle/>
        <a:p>
          <a:endParaRPr lang="en-US"/>
        </a:p>
      </dgm:t>
    </dgm:pt>
    <dgm:pt modelId="{753441F8-402E-4D5B-95C9-FAB15F2959DD}">
      <dgm:prSet phldr="0"/>
      <dgm:spPr/>
      <dgm:t>
        <a:bodyPr/>
        <a:lstStyle/>
        <a:p>
          <a:r>
            <a:rPr lang="en-US" b="0">
              <a:latin typeface="Tenorite" pitchFamily="2" charset="0"/>
            </a:rPr>
            <a:t>By mid-term, finish the study of the NLP part in this project</a:t>
          </a:r>
        </a:p>
      </dgm:t>
    </dgm:pt>
    <dgm:pt modelId="{FD86EE76-C32B-4579-B8BD-CE6D873AF765}" type="parTrans" cxnId="{AC86C554-F266-43E1-96A9-E2BC054AA19B}">
      <dgm:prSet/>
      <dgm:spPr/>
      <dgm:t>
        <a:bodyPr/>
        <a:lstStyle/>
        <a:p>
          <a:endParaRPr lang="en-US"/>
        </a:p>
      </dgm:t>
    </dgm:pt>
    <dgm:pt modelId="{285374ED-3A73-4839-A8E3-A1AC996EEF73}" type="sibTrans" cxnId="{AC86C554-F266-43E1-96A9-E2BC054AA19B}">
      <dgm:prSet/>
      <dgm:spPr/>
      <dgm:t>
        <a:bodyPr/>
        <a:lstStyle/>
        <a:p>
          <a:endParaRPr lang="en-US"/>
        </a:p>
      </dgm:t>
    </dgm:pt>
    <dgm:pt modelId="{C33267D7-D2AE-4CDD-A8F9-5B35504215C4}">
      <dgm:prSet phldr="0"/>
      <dgm:spPr/>
      <dgm:t>
        <a:bodyPr/>
        <a:lstStyle/>
        <a:p>
          <a:r>
            <a:rPr lang="en-US" b="0">
              <a:latin typeface="Tenorite" pitchFamily="2" charset="0"/>
            </a:rPr>
            <a:t>By final, finish the study of the DL part related to NLP in this project</a:t>
          </a:r>
        </a:p>
      </dgm:t>
    </dgm:pt>
    <dgm:pt modelId="{4DD0463C-39DB-4DF9-AE49-309B0BC10851}" type="parTrans" cxnId="{6B0C2839-6880-4F05-B3AE-1B9F4CD28C2F}">
      <dgm:prSet/>
      <dgm:spPr/>
      <dgm:t>
        <a:bodyPr/>
        <a:lstStyle/>
        <a:p>
          <a:endParaRPr lang="en-US"/>
        </a:p>
      </dgm:t>
    </dgm:pt>
    <dgm:pt modelId="{0AD16743-3BD7-4BD6-BFFF-AF24F5742550}" type="sibTrans" cxnId="{6B0C2839-6880-4F05-B3AE-1B9F4CD28C2F}">
      <dgm:prSet/>
      <dgm:spPr/>
      <dgm:t>
        <a:bodyPr/>
        <a:lstStyle/>
        <a:p>
          <a:endParaRPr lang="en-US"/>
        </a:p>
      </dgm:t>
    </dgm:pt>
    <dgm:pt modelId="{2CF0FF49-8ADC-400D-ADFB-D9A17F31EEC5}">
      <dgm:prSet phldr="0"/>
      <dgm:spPr/>
      <dgm:t>
        <a:bodyPr/>
        <a:lstStyle/>
        <a:p>
          <a:r>
            <a:rPr lang="en-US" b="1">
              <a:latin typeface="Tenorite" pitchFamily="2" charset="0"/>
            </a:rPr>
            <a:t>Goal 3</a:t>
          </a:r>
        </a:p>
      </dgm:t>
    </dgm:pt>
    <dgm:pt modelId="{3B0C1CBA-9E8F-44D3-BD87-1C8EE613135F}" type="parTrans" cxnId="{8BDFEAFF-4187-44B3-8186-D5797C4DF57D}">
      <dgm:prSet/>
      <dgm:spPr/>
      <dgm:t>
        <a:bodyPr/>
        <a:lstStyle/>
        <a:p>
          <a:endParaRPr lang="en-US"/>
        </a:p>
      </dgm:t>
    </dgm:pt>
    <dgm:pt modelId="{A2706F87-AF79-4DF0-8E48-809FA5DF8286}" type="sibTrans" cxnId="{8BDFEAFF-4187-44B3-8186-D5797C4DF57D}">
      <dgm:prSet/>
      <dgm:spPr/>
      <dgm:t>
        <a:bodyPr/>
        <a:lstStyle/>
        <a:p>
          <a:endParaRPr lang="en-US"/>
        </a:p>
      </dgm:t>
    </dgm:pt>
    <dgm:pt modelId="{664BE076-E5B5-4212-9B57-73BF28057BD3}">
      <dgm:prSet phldr="0"/>
      <dgm:spPr/>
      <dgm:t>
        <a:bodyPr/>
        <a:lstStyle/>
        <a:p>
          <a:r>
            <a:rPr lang="en-US" b="0">
              <a:latin typeface="Tenorite" pitchFamily="2" charset="0"/>
            </a:rPr>
            <a:t>By the start of next quarter, finish the study of the DL part that is not necessarily related to NLP</a:t>
          </a:r>
        </a:p>
      </dgm:t>
    </dgm:pt>
    <dgm:pt modelId="{448AF330-6542-4B4E-A9E8-4701E1484209}" type="parTrans" cxnId="{D3DB2608-040F-40D5-875C-3AC83512F610}">
      <dgm:prSet/>
      <dgm:spPr/>
      <dgm:t>
        <a:bodyPr/>
        <a:lstStyle/>
        <a:p>
          <a:endParaRPr lang="en-US"/>
        </a:p>
      </dgm:t>
    </dgm:pt>
    <dgm:pt modelId="{F15EB6A5-68E8-452D-ACA6-BC09596CA47B}" type="sibTrans" cxnId="{D3DB2608-040F-40D5-875C-3AC83512F610}">
      <dgm:prSet/>
      <dgm:spPr/>
      <dgm:t>
        <a:bodyPr/>
        <a:lstStyle/>
        <a:p>
          <a:endParaRPr lang="en-US"/>
        </a:p>
      </dgm:t>
    </dgm:pt>
    <dgm:pt modelId="{82E34313-3825-4A7F-9990-DA52DCAFF9F4}" type="pres">
      <dgm:prSet presAssocID="{05A24E01-5535-46B9-A9A1-A9A07E639A88}" presName="root" presStyleCnt="0">
        <dgm:presLayoutVars>
          <dgm:dir/>
          <dgm:resizeHandles val="exact"/>
        </dgm:presLayoutVars>
      </dgm:prSet>
      <dgm:spPr/>
    </dgm:pt>
    <dgm:pt modelId="{37787E24-EF15-4C2E-B3D9-F4B4375B07BA}" type="pres">
      <dgm:prSet presAssocID="{58FF46FB-368D-4E9C-A650-0513B8879DA8}" presName="compNode" presStyleCnt="0"/>
      <dgm:spPr/>
    </dgm:pt>
    <dgm:pt modelId="{350F4BE1-F1FD-46EB-910D-C00BC6CEE137}" type="pres">
      <dgm:prSet presAssocID="{58FF46FB-368D-4E9C-A650-0513B8879DA8}" presName="bgRect" presStyleLbl="bgShp" presStyleIdx="0" presStyleCnt="3"/>
      <dgm:spPr/>
    </dgm:pt>
    <dgm:pt modelId="{B97B6674-1B0B-404A-816B-FD933CD74425}" type="pres">
      <dgm:prSet presAssocID="{58FF46FB-368D-4E9C-A650-0513B8879DA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7CF76959-427F-471B-9A49-8861DBDB9EE3}" type="pres">
      <dgm:prSet presAssocID="{58FF46FB-368D-4E9C-A650-0513B8879DA8}" presName="spaceRect" presStyleCnt="0"/>
      <dgm:spPr/>
    </dgm:pt>
    <dgm:pt modelId="{12BDB2CE-8E81-4BBC-B10E-D62C71FCB8C9}" type="pres">
      <dgm:prSet presAssocID="{58FF46FB-368D-4E9C-A650-0513B8879DA8}" presName="parTx" presStyleLbl="revTx" presStyleIdx="0" presStyleCnt="6">
        <dgm:presLayoutVars>
          <dgm:chMax val="0"/>
          <dgm:chPref val="0"/>
        </dgm:presLayoutVars>
      </dgm:prSet>
      <dgm:spPr/>
    </dgm:pt>
    <dgm:pt modelId="{3C2D7852-F550-4B75-9952-B915E56A1C49}" type="pres">
      <dgm:prSet presAssocID="{58FF46FB-368D-4E9C-A650-0513B8879DA8}" presName="desTx" presStyleLbl="revTx" presStyleIdx="1" presStyleCnt="6">
        <dgm:presLayoutVars/>
      </dgm:prSet>
      <dgm:spPr/>
    </dgm:pt>
    <dgm:pt modelId="{04CBA02B-5D9B-4470-8F4C-A453BB73808D}" type="pres">
      <dgm:prSet presAssocID="{CFA40740-0682-470C-AD5A-CFF53CD12BD2}" presName="sibTrans" presStyleCnt="0"/>
      <dgm:spPr/>
    </dgm:pt>
    <dgm:pt modelId="{085DAA5F-DCD2-442C-8030-7FBD2E820836}" type="pres">
      <dgm:prSet presAssocID="{D05E1923-5021-40F7-B4EF-E582E23A699D}" presName="compNode" presStyleCnt="0"/>
      <dgm:spPr/>
    </dgm:pt>
    <dgm:pt modelId="{CD9962AA-6910-4C62-A58E-9F0E25198DEC}" type="pres">
      <dgm:prSet presAssocID="{D05E1923-5021-40F7-B4EF-E582E23A699D}" presName="bgRect" presStyleLbl="bgShp" presStyleIdx="1" presStyleCnt="3"/>
      <dgm:spPr/>
    </dgm:pt>
    <dgm:pt modelId="{86AD9BC3-F86B-45AA-ACBD-75F49170521E}" type="pres">
      <dgm:prSet presAssocID="{D05E1923-5021-40F7-B4EF-E582E23A699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1739322C-FD4F-414D-A3D6-146709436101}" type="pres">
      <dgm:prSet presAssocID="{D05E1923-5021-40F7-B4EF-E582E23A699D}" presName="spaceRect" presStyleCnt="0"/>
      <dgm:spPr/>
    </dgm:pt>
    <dgm:pt modelId="{80A31BD0-9E7F-427E-8DBC-B06B4F45CC31}" type="pres">
      <dgm:prSet presAssocID="{D05E1923-5021-40F7-B4EF-E582E23A699D}" presName="parTx" presStyleLbl="revTx" presStyleIdx="2" presStyleCnt="6">
        <dgm:presLayoutVars>
          <dgm:chMax val="0"/>
          <dgm:chPref val="0"/>
        </dgm:presLayoutVars>
      </dgm:prSet>
      <dgm:spPr/>
    </dgm:pt>
    <dgm:pt modelId="{D681FC79-CEBD-4DE6-97E7-FE7021817254}" type="pres">
      <dgm:prSet presAssocID="{D05E1923-5021-40F7-B4EF-E582E23A699D}" presName="desTx" presStyleLbl="revTx" presStyleIdx="3" presStyleCnt="6">
        <dgm:presLayoutVars/>
      </dgm:prSet>
      <dgm:spPr/>
    </dgm:pt>
    <dgm:pt modelId="{4A49E5C5-22CA-48FC-82ED-F382A4FE41DB}" type="pres">
      <dgm:prSet presAssocID="{F020958C-EF86-4274-85F9-318F2792F7B6}" presName="sibTrans" presStyleCnt="0"/>
      <dgm:spPr/>
    </dgm:pt>
    <dgm:pt modelId="{083AB1B8-8C3B-43D6-8362-93ADD807AF53}" type="pres">
      <dgm:prSet presAssocID="{2CF0FF49-8ADC-400D-ADFB-D9A17F31EEC5}" presName="compNode" presStyleCnt="0"/>
      <dgm:spPr/>
    </dgm:pt>
    <dgm:pt modelId="{C5AC4786-6846-47EC-BD57-C0884DE91F71}" type="pres">
      <dgm:prSet presAssocID="{2CF0FF49-8ADC-400D-ADFB-D9A17F31EEC5}" presName="bgRect" presStyleLbl="bgShp" presStyleIdx="2" presStyleCnt="3"/>
      <dgm:spPr/>
    </dgm:pt>
    <dgm:pt modelId="{123FBEDE-18E5-4EE4-AA95-09BDA37466BA}" type="pres">
      <dgm:prSet presAssocID="{2CF0FF49-8ADC-400D-ADFB-D9A17F31EEC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F0042563-E532-4BF1-82FF-83B67F001A70}" type="pres">
      <dgm:prSet presAssocID="{2CF0FF49-8ADC-400D-ADFB-D9A17F31EEC5}" presName="spaceRect" presStyleCnt="0"/>
      <dgm:spPr/>
    </dgm:pt>
    <dgm:pt modelId="{CAEF8ACC-875D-4B94-8C19-427A5F82E2C0}" type="pres">
      <dgm:prSet presAssocID="{2CF0FF49-8ADC-400D-ADFB-D9A17F31EEC5}" presName="parTx" presStyleLbl="revTx" presStyleIdx="4" presStyleCnt="6">
        <dgm:presLayoutVars>
          <dgm:chMax val="0"/>
          <dgm:chPref val="0"/>
        </dgm:presLayoutVars>
      </dgm:prSet>
      <dgm:spPr/>
    </dgm:pt>
    <dgm:pt modelId="{DD02ADFC-D072-4BA1-B050-3DB678924307}" type="pres">
      <dgm:prSet presAssocID="{2CF0FF49-8ADC-400D-ADFB-D9A17F31EEC5}" presName="desTx" presStyleLbl="revTx" presStyleIdx="5" presStyleCnt="6">
        <dgm:presLayoutVars/>
      </dgm:prSet>
      <dgm:spPr/>
    </dgm:pt>
  </dgm:ptLst>
  <dgm:cxnLst>
    <dgm:cxn modelId="{D3DB2608-040F-40D5-875C-3AC83512F610}" srcId="{2CF0FF49-8ADC-400D-ADFB-D9A17F31EEC5}" destId="{664BE076-E5B5-4212-9B57-73BF28057BD3}" srcOrd="0" destOrd="0" parTransId="{448AF330-6542-4B4E-A9E8-4701E1484209}" sibTransId="{F15EB6A5-68E8-452D-ACA6-BC09596CA47B}"/>
    <dgm:cxn modelId="{6B0C2839-6880-4F05-B3AE-1B9F4CD28C2F}" srcId="{D05E1923-5021-40F7-B4EF-E582E23A699D}" destId="{C33267D7-D2AE-4CDD-A8F9-5B35504215C4}" srcOrd="0" destOrd="0" parTransId="{4DD0463C-39DB-4DF9-AE49-309B0BC10851}" sibTransId="{0AD16743-3BD7-4BD6-BFFF-AF24F5742550}"/>
    <dgm:cxn modelId="{C5645B39-CB65-4A0A-B369-E455C3B827C3}" srcId="{05A24E01-5535-46B9-A9A1-A9A07E639A88}" destId="{58FF46FB-368D-4E9C-A650-0513B8879DA8}" srcOrd="0" destOrd="0" parTransId="{11DFA284-5E99-474D-BF05-364A45269DC7}" sibTransId="{CFA40740-0682-470C-AD5A-CFF53CD12BD2}"/>
    <dgm:cxn modelId="{9199C43E-7A12-4A90-BE35-F3D6CB9744C6}" type="presOf" srcId="{D05E1923-5021-40F7-B4EF-E582E23A699D}" destId="{80A31BD0-9E7F-427E-8DBC-B06B4F45CC31}" srcOrd="0" destOrd="0" presId="urn:microsoft.com/office/officeart/2018/2/layout/IconVerticalSolidList"/>
    <dgm:cxn modelId="{7A89CF47-E2E9-4823-A745-5A7B4A694E48}" type="presOf" srcId="{C33267D7-D2AE-4CDD-A8F9-5B35504215C4}" destId="{D681FC79-CEBD-4DE6-97E7-FE7021817254}" srcOrd="0" destOrd="0" presId="urn:microsoft.com/office/officeart/2018/2/layout/IconVerticalSolidList"/>
    <dgm:cxn modelId="{AC86C554-F266-43E1-96A9-E2BC054AA19B}" srcId="{58FF46FB-368D-4E9C-A650-0513B8879DA8}" destId="{753441F8-402E-4D5B-95C9-FAB15F2959DD}" srcOrd="0" destOrd="0" parTransId="{FD86EE76-C32B-4579-B8BD-CE6D873AF765}" sibTransId="{285374ED-3A73-4839-A8E3-A1AC996EEF73}"/>
    <dgm:cxn modelId="{B7D7655A-143F-456B-9CE0-10F301B50ACF}" type="presOf" srcId="{58FF46FB-368D-4E9C-A650-0513B8879DA8}" destId="{12BDB2CE-8E81-4BBC-B10E-D62C71FCB8C9}" srcOrd="0" destOrd="0" presId="urn:microsoft.com/office/officeart/2018/2/layout/IconVerticalSolidList"/>
    <dgm:cxn modelId="{5040368A-4E47-4E4E-8154-F579024379E1}" type="presOf" srcId="{05A24E01-5535-46B9-A9A1-A9A07E639A88}" destId="{82E34313-3825-4A7F-9990-DA52DCAFF9F4}" srcOrd="0" destOrd="0" presId="urn:microsoft.com/office/officeart/2018/2/layout/IconVerticalSolidList"/>
    <dgm:cxn modelId="{D59BDE92-0259-4649-8B25-62DF8FCD2962}" type="presOf" srcId="{2CF0FF49-8ADC-400D-ADFB-D9A17F31EEC5}" destId="{CAEF8ACC-875D-4B94-8C19-427A5F82E2C0}" srcOrd="0" destOrd="0" presId="urn:microsoft.com/office/officeart/2018/2/layout/IconVerticalSolidList"/>
    <dgm:cxn modelId="{72C4D6D9-419A-42C1-A76D-84599F65BB08}" srcId="{05A24E01-5535-46B9-A9A1-A9A07E639A88}" destId="{D05E1923-5021-40F7-B4EF-E582E23A699D}" srcOrd="1" destOrd="0" parTransId="{FD6C5CD2-9CED-4BE6-89CD-A5A5CCE63B3E}" sibTransId="{F020958C-EF86-4274-85F9-318F2792F7B6}"/>
    <dgm:cxn modelId="{4EF0F4E1-D3F5-4446-AEBE-3D3C0D4F0BEC}" type="presOf" srcId="{753441F8-402E-4D5B-95C9-FAB15F2959DD}" destId="{3C2D7852-F550-4B75-9952-B915E56A1C49}" srcOrd="0" destOrd="0" presId="urn:microsoft.com/office/officeart/2018/2/layout/IconVerticalSolidList"/>
    <dgm:cxn modelId="{D4BBB9F4-23AB-4F79-B622-808E215870FB}" type="presOf" srcId="{664BE076-E5B5-4212-9B57-73BF28057BD3}" destId="{DD02ADFC-D072-4BA1-B050-3DB678924307}" srcOrd="0" destOrd="0" presId="urn:microsoft.com/office/officeart/2018/2/layout/IconVerticalSolidList"/>
    <dgm:cxn modelId="{8BDFEAFF-4187-44B3-8186-D5797C4DF57D}" srcId="{05A24E01-5535-46B9-A9A1-A9A07E639A88}" destId="{2CF0FF49-8ADC-400D-ADFB-D9A17F31EEC5}" srcOrd="2" destOrd="0" parTransId="{3B0C1CBA-9E8F-44D3-BD87-1C8EE613135F}" sibTransId="{A2706F87-AF79-4DF0-8E48-809FA5DF8286}"/>
    <dgm:cxn modelId="{DB23D67B-72FC-4641-B4C8-9276C9AC97F8}" type="presParOf" srcId="{82E34313-3825-4A7F-9990-DA52DCAFF9F4}" destId="{37787E24-EF15-4C2E-B3D9-F4B4375B07BA}" srcOrd="0" destOrd="0" presId="urn:microsoft.com/office/officeart/2018/2/layout/IconVerticalSolidList"/>
    <dgm:cxn modelId="{AA8B5A73-720C-41F5-BFA3-D4B7B3D84782}" type="presParOf" srcId="{37787E24-EF15-4C2E-B3D9-F4B4375B07BA}" destId="{350F4BE1-F1FD-46EB-910D-C00BC6CEE137}" srcOrd="0" destOrd="0" presId="urn:microsoft.com/office/officeart/2018/2/layout/IconVerticalSolidList"/>
    <dgm:cxn modelId="{028FEBFC-ED3B-4D64-95E6-BD89AA781CC1}" type="presParOf" srcId="{37787E24-EF15-4C2E-B3D9-F4B4375B07BA}" destId="{B97B6674-1B0B-404A-816B-FD933CD74425}" srcOrd="1" destOrd="0" presId="urn:microsoft.com/office/officeart/2018/2/layout/IconVerticalSolidList"/>
    <dgm:cxn modelId="{F81D17B5-2948-4DD8-8981-DCEE7F2850BC}" type="presParOf" srcId="{37787E24-EF15-4C2E-B3D9-F4B4375B07BA}" destId="{7CF76959-427F-471B-9A49-8861DBDB9EE3}" srcOrd="2" destOrd="0" presId="urn:microsoft.com/office/officeart/2018/2/layout/IconVerticalSolidList"/>
    <dgm:cxn modelId="{E7088402-AE04-437B-8C81-D79796177517}" type="presParOf" srcId="{37787E24-EF15-4C2E-B3D9-F4B4375B07BA}" destId="{12BDB2CE-8E81-4BBC-B10E-D62C71FCB8C9}" srcOrd="3" destOrd="0" presId="urn:microsoft.com/office/officeart/2018/2/layout/IconVerticalSolidList"/>
    <dgm:cxn modelId="{062D1E22-6A28-4AD9-83AF-2F5C34DB531D}" type="presParOf" srcId="{37787E24-EF15-4C2E-B3D9-F4B4375B07BA}" destId="{3C2D7852-F550-4B75-9952-B915E56A1C49}" srcOrd="4" destOrd="0" presId="urn:microsoft.com/office/officeart/2018/2/layout/IconVerticalSolidList"/>
    <dgm:cxn modelId="{9D473955-0F0E-4FAA-A048-ABC1A9C87CE6}" type="presParOf" srcId="{82E34313-3825-4A7F-9990-DA52DCAFF9F4}" destId="{04CBA02B-5D9B-4470-8F4C-A453BB73808D}" srcOrd="1" destOrd="0" presId="urn:microsoft.com/office/officeart/2018/2/layout/IconVerticalSolidList"/>
    <dgm:cxn modelId="{C0125912-7003-4497-9480-0AA63E604FCF}" type="presParOf" srcId="{82E34313-3825-4A7F-9990-DA52DCAFF9F4}" destId="{085DAA5F-DCD2-442C-8030-7FBD2E820836}" srcOrd="2" destOrd="0" presId="urn:microsoft.com/office/officeart/2018/2/layout/IconVerticalSolidList"/>
    <dgm:cxn modelId="{D2395A4A-8874-4D69-9B18-E70EA54FC489}" type="presParOf" srcId="{085DAA5F-DCD2-442C-8030-7FBD2E820836}" destId="{CD9962AA-6910-4C62-A58E-9F0E25198DEC}" srcOrd="0" destOrd="0" presId="urn:microsoft.com/office/officeart/2018/2/layout/IconVerticalSolidList"/>
    <dgm:cxn modelId="{A37A6470-FD60-4650-879C-2E67EA4587C8}" type="presParOf" srcId="{085DAA5F-DCD2-442C-8030-7FBD2E820836}" destId="{86AD9BC3-F86B-45AA-ACBD-75F49170521E}" srcOrd="1" destOrd="0" presId="urn:microsoft.com/office/officeart/2018/2/layout/IconVerticalSolidList"/>
    <dgm:cxn modelId="{2080B626-7790-43D1-84C0-E737F515A3C9}" type="presParOf" srcId="{085DAA5F-DCD2-442C-8030-7FBD2E820836}" destId="{1739322C-FD4F-414D-A3D6-146709436101}" srcOrd="2" destOrd="0" presId="urn:microsoft.com/office/officeart/2018/2/layout/IconVerticalSolidList"/>
    <dgm:cxn modelId="{070E73A1-4FB1-4A14-A40F-92943B60AC67}" type="presParOf" srcId="{085DAA5F-DCD2-442C-8030-7FBD2E820836}" destId="{80A31BD0-9E7F-427E-8DBC-B06B4F45CC31}" srcOrd="3" destOrd="0" presId="urn:microsoft.com/office/officeart/2018/2/layout/IconVerticalSolidList"/>
    <dgm:cxn modelId="{FA97514C-B75F-4C1B-9838-E8F6A4029944}" type="presParOf" srcId="{085DAA5F-DCD2-442C-8030-7FBD2E820836}" destId="{D681FC79-CEBD-4DE6-97E7-FE7021817254}" srcOrd="4" destOrd="0" presId="urn:microsoft.com/office/officeart/2018/2/layout/IconVerticalSolidList"/>
    <dgm:cxn modelId="{9F11AF93-927D-4E76-BF80-ACED5AA926F2}" type="presParOf" srcId="{82E34313-3825-4A7F-9990-DA52DCAFF9F4}" destId="{4A49E5C5-22CA-48FC-82ED-F382A4FE41DB}" srcOrd="3" destOrd="0" presId="urn:microsoft.com/office/officeart/2018/2/layout/IconVerticalSolidList"/>
    <dgm:cxn modelId="{93815B38-D9CA-48AF-9C48-6FAC64BD1567}" type="presParOf" srcId="{82E34313-3825-4A7F-9990-DA52DCAFF9F4}" destId="{083AB1B8-8C3B-43D6-8362-93ADD807AF53}" srcOrd="4" destOrd="0" presId="urn:microsoft.com/office/officeart/2018/2/layout/IconVerticalSolidList"/>
    <dgm:cxn modelId="{08DD1981-08DB-4092-908F-9111038C4ECD}" type="presParOf" srcId="{083AB1B8-8C3B-43D6-8362-93ADD807AF53}" destId="{C5AC4786-6846-47EC-BD57-C0884DE91F71}" srcOrd="0" destOrd="0" presId="urn:microsoft.com/office/officeart/2018/2/layout/IconVerticalSolidList"/>
    <dgm:cxn modelId="{6E5B26A6-D189-44BF-AE68-470084ABEF01}" type="presParOf" srcId="{083AB1B8-8C3B-43D6-8362-93ADD807AF53}" destId="{123FBEDE-18E5-4EE4-AA95-09BDA37466BA}" srcOrd="1" destOrd="0" presId="urn:microsoft.com/office/officeart/2018/2/layout/IconVerticalSolidList"/>
    <dgm:cxn modelId="{1A257CE8-099F-41F6-B2F7-59562FB3A29F}" type="presParOf" srcId="{083AB1B8-8C3B-43D6-8362-93ADD807AF53}" destId="{F0042563-E532-4BF1-82FF-83B67F001A70}" srcOrd="2" destOrd="0" presId="urn:microsoft.com/office/officeart/2018/2/layout/IconVerticalSolidList"/>
    <dgm:cxn modelId="{D41CB285-9AE0-4763-A070-A062946E37D7}" type="presParOf" srcId="{083AB1B8-8C3B-43D6-8362-93ADD807AF53}" destId="{CAEF8ACC-875D-4B94-8C19-427A5F82E2C0}" srcOrd="3" destOrd="0" presId="urn:microsoft.com/office/officeart/2018/2/layout/IconVerticalSolidList"/>
    <dgm:cxn modelId="{8B70EFBC-8E54-4F3C-A7E7-B55BC6F53F75}" type="presParOf" srcId="{083AB1B8-8C3B-43D6-8362-93ADD807AF53}" destId="{DD02ADFC-D072-4BA1-B050-3DB678924307}"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79ABB-3A58-4A7D-A759-5C1E64C87B76}">
      <dsp:nvSpPr>
        <dsp:cNvPr id="0" name=""/>
        <dsp:cNvSpPr/>
      </dsp:nvSpPr>
      <dsp:spPr>
        <a:xfrm>
          <a:off x="0" y="287"/>
          <a:ext cx="9779182" cy="3960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C9B7B0-D85C-4AA4-847F-A24B35E05EB5}">
      <dsp:nvSpPr>
        <dsp:cNvPr id="0" name=""/>
        <dsp:cNvSpPr/>
      </dsp:nvSpPr>
      <dsp:spPr>
        <a:xfrm>
          <a:off x="119798" y="89394"/>
          <a:ext cx="217815" cy="217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F60865-5B6C-4D41-A521-07D79DB82DA7}">
      <dsp:nvSpPr>
        <dsp:cNvPr id="0" name=""/>
        <dsp:cNvSpPr/>
      </dsp:nvSpPr>
      <dsp:spPr>
        <a:xfrm>
          <a:off x="457412" y="287"/>
          <a:ext cx="9321769" cy="396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3" tIns="41913" rIns="41913" bIns="41913" numCol="1" spcCol="1270" anchor="ctr" anchorCtr="0">
          <a:noAutofit/>
        </a:bodyPr>
        <a:lstStyle/>
        <a:p>
          <a:pPr marL="0" lvl="0" indent="0" algn="l" defTabSz="711200">
            <a:lnSpc>
              <a:spcPct val="90000"/>
            </a:lnSpc>
            <a:spcBef>
              <a:spcPct val="0"/>
            </a:spcBef>
            <a:spcAft>
              <a:spcPct val="35000"/>
            </a:spcAft>
            <a:buNone/>
          </a:pPr>
          <a:r>
            <a:rPr lang="en-US" sz="1600" kern="1200"/>
            <a:t>A brief introduction</a:t>
          </a:r>
        </a:p>
      </dsp:txBody>
      <dsp:txXfrm>
        <a:off x="457412" y="287"/>
        <a:ext cx="9321769" cy="396028"/>
      </dsp:txXfrm>
    </dsp:sp>
    <dsp:sp modelId="{A868C1EB-FC10-4D40-9AD5-8BA2AB3784DE}">
      <dsp:nvSpPr>
        <dsp:cNvPr id="0" name=""/>
        <dsp:cNvSpPr/>
      </dsp:nvSpPr>
      <dsp:spPr>
        <a:xfrm>
          <a:off x="0" y="495322"/>
          <a:ext cx="9779182" cy="3960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5A252D-0271-4FC2-A12C-226A392A5D89}">
      <dsp:nvSpPr>
        <dsp:cNvPr id="0" name=""/>
        <dsp:cNvSpPr/>
      </dsp:nvSpPr>
      <dsp:spPr>
        <a:xfrm>
          <a:off x="119798" y="584429"/>
          <a:ext cx="217815" cy="217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161F0F-3D6C-47A3-B263-20E9AEBE1FD6}">
      <dsp:nvSpPr>
        <dsp:cNvPr id="0" name=""/>
        <dsp:cNvSpPr/>
      </dsp:nvSpPr>
      <dsp:spPr>
        <a:xfrm>
          <a:off x="457412" y="495322"/>
          <a:ext cx="9321769" cy="396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3" tIns="41913" rIns="41913" bIns="41913" numCol="1" spcCol="1270" anchor="ctr" anchorCtr="0">
          <a:noAutofit/>
        </a:bodyPr>
        <a:lstStyle/>
        <a:p>
          <a:pPr marL="0" lvl="0" indent="0" algn="l" defTabSz="711200">
            <a:lnSpc>
              <a:spcPct val="90000"/>
            </a:lnSpc>
            <a:spcBef>
              <a:spcPct val="0"/>
            </a:spcBef>
            <a:spcAft>
              <a:spcPct val="35000"/>
            </a:spcAft>
            <a:buNone/>
          </a:pPr>
          <a:r>
            <a:rPr lang="en-US" sz="1600" kern="1200"/>
            <a:t>Description of this project</a:t>
          </a:r>
        </a:p>
      </dsp:txBody>
      <dsp:txXfrm>
        <a:off x="457412" y="495322"/>
        <a:ext cx="9321769" cy="396028"/>
      </dsp:txXfrm>
    </dsp:sp>
    <dsp:sp modelId="{336D112B-14AA-447F-B098-483A26844973}">
      <dsp:nvSpPr>
        <dsp:cNvPr id="0" name=""/>
        <dsp:cNvSpPr/>
      </dsp:nvSpPr>
      <dsp:spPr>
        <a:xfrm>
          <a:off x="0" y="990358"/>
          <a:ext cx="9779182" cy="3960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757775-665F-4D50-8440-7D6C4538EC3F}">
      <dsp:nvSpPr>
        <dsp:cNvPr id="0" name=""/>
        <dsp:cNvSpPr/>
      </dsp:nvSpPr>
      <dsp:spPr>
        <a:xfrm>
          <a:off x="119798" y="1079464"/>
          <a:ext cx="217815" cy="217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9C61D6-81FF-4ECB-AC6C-437B6752CF84}">
      <dsp:nvSpPr>
        <dsp:cNvPr id="0" name=""/>
        <dsp:cNvSpPr/>
      </dsp:nvSpPr>
      <dsp:spPr>
        <a:xfrm>
          <a:off x="457412" y="990358"/>
          <a:ext cx="9321769" cy="396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3" tIns="41913" rIns="41913" bIns="41913" numCol="1" spcCol="1270" anchor="ctr" anchorCtr="0">
          <a:noAutofit/>
        </a:bodyPr>
        <a:lstStyle/>
        <a:p>
          <a:pPr marL="0" lvl="0" indent="0" algn="l" defTabSz="711200">
            <a:lnSpc>
              <a:spcPct val="90000"/>
            </a:lnSpc>
            <a:spcBef>
              <a:spcPct val="0"/>
            </a:spcBef>
            <a:spcAft>
              <a:spcPct val="35000"/>
            </a:spcAft>
            <a:buNone/>
          </a:pPr>
          <a:r>
            <a:rPr lang="en-US" sz="1600" kern="1200"/>
            <a:t>Examination of performance</a:t>
          </a:r>
        </a:p>
      </dsp:txBody>
      <dsp:txXfrm>
        <a:off x="457412" y="990358"/>
        <a:ext cx="9321769" cy="396028"/>
      </dsp:txXfrm>
    </dsp:sp>
    <dsp:sp modelId="{61BFCB21-5B8A-4C0D-B01E-5AC0A9F77F33}">
      <dsp:nvSpPr>
        <dsp:cNvPr id="0" name=""/>
        <dsp:cNvSpPr/>
      </dsp:nvSpPr>
      <dsp:spPr>
        <a:xfrm>
          <a:off x="0" y="1485393"/>
          <a:ext cx="9779182" cy="3960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5A3B6B-55B6-4292-B151-609A23AF6137}">
      <dsp:nvSpPr>
        <dsp:cNvPr id="0" name=""/>
        <dsp:cNvSpPr/>
      </dsp:nvSpPr>
      <dsp:spPr>
        <a:xfrm>
          <a:off x="119798" y="1574499"/>
          <a:ext cx="217815" cy="217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AA88D7-4398-429A-B51F-475EFBF0DF2F}">
      <dsp:nvSpPr>
        <dsp:cNvPr id="0" name=""/>
        <dsp:cNvSpPr/>
      </dsp:nvSpPr>
      <dsp:spPr>
        <a:xfrm>
          <a:off x="457412" y="1485393"/>
          <a:ext cx="9321769" cy="396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3" tIns="41913" rIns="41913" bIns="41913" numCol="1" spcCol="1270" anchor="ctr" anchorCtr="0">
          <a:noAutofit/>
        </a:bodyPr>
        <a:lstStyle/>
        <a:p>
          <a:pPr marL="0" lvl="0" indent="0" algn="l" defTabSz="711200">
            <a:lnSpc>
              <a:spcPct val="90000"/>
            </a:lnSpc>
            <a:spcBef>
              <a:spcPct val="0"/>
            </a:spcBef>
            <a:spcAft>
              <a:spcPct val="35000"/>
            </a:spcAft>
            <a:buNone/>
          </a:pPr>
          <a:r>
            <a:rPr lang="en-US" sz="1600" kern="1200" dirty="0"/>
            <a:t>Timeline and progress</a:t>
          </a:r>
        </a:p>
      </dsp:txBody>
      <dsp:txXfrm>
        <a:off x="457412" y="1485393"/>
        <a:ext cx="9321769" cy="396028"/>
      </dsp:txXfrm>
    </dsp:sp>
    <dsp:sp modelId="{2BB46726-64E6-4762-A32D-DFDD2B8F372B}">
      <dsp:nvSpPr>
        <dsp:cNvPr id="0" name=""/>
        <dsp:cNvSpPr/>
      </dsp:nvSpPr>
      <dsp:spPr>
        <a:xfrm>
          <a:off x="0" y="1980428"/>
          <a:ext cx="9779182" cy="3960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66E364-3DFE-4EA0-B18C-111FF3B16A05}">
      <dsp:nvSpPr>
        <dsp:cNvPr id="0" name=""/>
        <dsp:cNvSpPr/>
      </dsp:nvSpPr>
      <dsp:spPr>
        <a:xfrm>
          <a:off x="119798" y="2069534"/>
          <a:ext cx="217815" cy="2178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5627B6-F48E-477D-81D8-6EA503D8D956}">
      <dsp:nvSpPr>
        <dsp:cNvPr id="0" name=""/>
        <dsp:cNvSpPr/>
      </dsp:nvSpPr>
      <dsp:spPr>
        <a:xfrm>
          <a:off x="457412" y="1980428"/>
          <a:ext cx="9321769" cy="396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3" tIns="41913" rIns="41913" bIns="41913" numCol="1" spcCol="1270" anchor="ctr" anchorCtr="0">
          <a:noAutofit/>
        </a:bodyPr>
        <a:lstStyle/>
        <a:p>
          <a:pPr marL="0" lvl="0" indent="0" algn="l" defTabSz="711200">
            <a:lnSpc>
              <a:spcPct val="90000"/>
            </a:lnSpc>
            <a:spcBef>
              <a:spcPct val="0"/>
            </a:spcBef>
            <a:spcAft>
              <a:spcPct val="35000"/>
            </a:spcAft>
            <a:buNone/>
          </a:pPr>
          <a:r>
            <a:rPr lang="en-US" sz="1600" kern="1200"/>
            <a:t>Takeaways and possible next steps</a:t>
          </a:r>
        </a:p>
      </dsp:txBody>
      <dsp:txXfrm>
        <a:off x="457412" y="1980428"/>
        <a:ext cx="9321769" cy="396028"/>
      </dsp:txXfrm>
    </dsp:sp>
    <dsp:sp modelId="{C6212786-D723-44A3-84BF-DFD5DC6A3B22}">
      <dsp:nvSpPr>
        <dsp:cNvPr id="0" name=""/>
        <dsp:cNvSpPr/>
      </dsp:nvSpPr>
      <dsp:spPr>
        <a:xfrm>
          <a:off x="0" y="2475463"/>
          <a:ext cx="9779182" cy="3960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5689F9-FB8B-483F-9966-3C1CDEAB5BCD}">
      <dsp:nvSpPr>
        <dsp:cNvPr id="0" name=""/>
        <dsp:cNvSpPr/>
      </dsp:nvSpPr>
      <dsp:spPr>
        <a:xfrm>
          <a:off x="119798" y="2564570"/>
          <a:ext cx="217815" cy="21781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E0DAE9-02B9-48FE-859B-BF52F239F62E}">
      <dsp:nvSpPr>
        <dsp:cNvPr id="0" name=""/>
        <dsp:cNvSpPr/>
      </dsp:nvSpPr>
      <dsp:spPr>
        <a:xfrm>
          <a:off x="457412" y="2475463"/>
          <a:ext cx="9321769" cy="396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3" tIns="41913" rIns="41913" bIns="41913" numCol="1" spcCol="1270" anchor="ctr" anchorCtr="0">
          <a:noAutofit/>
        </a:bodyPr>
        <a:lstStyle/>
        <a:p>
          <a:pPr marL="0" lvl="0" indent="0" algn="l" defTabSz="711200">
            <a:lnSpc>
              <a:spcPct val="90000"/>
            </a:lnSpc>
            <a:spcBef>
              <a:spcPct val="0"/>
            </a:spcBef>
            <a:spcAft>
              <a:spcPct val="35000"/>
            </a:spcAft>
            <a:buNone/>
          </a:pPr>
          <a:r>
            <a:rPr lang="en-US" sz="1600" kern="1200"/>
            <a:t>Reference and acknowledgment</a:t>
          </a:r>
        </a:p>
      </dsp:txBody>
      <dsp:txXfrm>
        <a:off x="457412" y="2475463"/>
        <a:ext cx="9321769" cy="396028"/>
      </dsp:txXfrm>
    </dsp:sp>
    <dsp:sp modelId="{AEE9F3E7-A7E7-4048-A38E-5F75D15AF464}">
      <dsp:nvSpPr>
        <dsp:cNvPr id="0" name=""/>
        <dsp:cNvSpPr/>
      </dsp:nvSpPr>
      <dsp:spPr>
        <a:xfrm>
          <a:off x="0" y="2970499"/>
          <a:ext cx="9779182" cy="39602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90DF3E-186C-49B7-8409-41F27644C464}">
      <dsp:nvSpPr>
        <dsp:cNvPr id="0" name=""/>
        <dsp:cNvSpPr/>
      </dsp:nvSpPr>
      <dsp:spPr>
        <a:xfrm>
          <a:off x="119798" y="3059605"/>
          <a:ext cx="217815" cy="21781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BABFEA-EF31-4496-A687-09939FAD3536}">
      <dsp:nvSpPr>
        <dsp:cNvPr id="0" name=""/>
        <dsp:cNvSpPr/>
      </dsp:nvSpPr>
      <dsp:spPr>
        <a:xfrm>
          <a:off x="457412" y="2970499"/>
          <a:ext cx="9321769" cy="396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3" tIns="41913" rIns="41913" bIns="41913" numCol="1" spcCol="1270" anchor="ctr" anchorCtr="0">
          <a:noAutofit/>
        </a:bodyPr>
        <a:lstStyle/>
        <a:p>
          <a:pPr marL="0" lvl="0" indent="0" algn="l" defTabSz="711200">
            <a:lnSpc>
              <a:spcPct val="90000"/>
            </a:lnSpc>
            <a:spcBef>
              <a:spcPct val="0"/>
            </a:spcBef>
            <a:spcAft>
              <a:spcPct val="35000"/>
            </a:spcAft>
            <a:buNone/>
          </a:pPr>
          <a:r>
            <a:rPr lang="en-US" sz="1600" kern="1200"/>
            <a:t>Q&amp;A section</a:t>
          </a:r>
        </a:p>
      </dsp:txBody>
      <dsp:txXfrm>
        <a:off x="457412" y="2970499"/>
        <a:ext cx="9321769" cy="3960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A91E9-C036-48DD-8BE5-50A849397272}">
      <dsp:nvSpPr>
        <dsp:cNvPr id="0" name=""/>
        <dsp:cNvSpPr/>
      </dsp:nvSpPr>
      <dsp:spPr>
        <a:xfrm>
          <a:off x="0" y="2590800"/>
          <a:ext cx="9779182" cy="0"/>
        </a:xfrm>
        <a:prstGeom prst="line">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tailEnd type="triangle" w="lg" len="lg"/>
        </a:ln>
        <a:effectLst/>
      </dsp:spPr>
      <dsp:style>
        <a:lnRef idx="1">
          <a:scrgbClr r="0" g="0" b="0"/>
        </a:lnRef>
        <a:fillRef idx="1">
          <a:scrgbClr r="0" g="0" b="0"/>
        </a:fillRef>
        <a:effectRef idx="0">
          <a:scrgbClr r="0" g="0" b="0"/>
        </a:effectRef>
        <a:fontRef idx="minor"/>
      </dsp:style>
    </dsp:sp>
    <dsp:sp modelId="{F66C0FA8-3E33-4D19-A1A7-2B1AD887CE9C}">
      <dsp:nvSpPr>
        <dsp:cNvPr id="0" name=""/>
        <dsp:cNvSpPr/>
      </dsp:nvSpPr>
      <dsp:spPr>
        <a:xfrm rot="8100000">
          <a:off x="72771" y="619300"/>
          <a:ext cx="336605" cy="336605"/>
        </a:xfrm>
        <a:prstGeom prst="teardrop">
          <a:avLst>
            <a:gd name="adj" fmla="val 11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01F623D-0D76-4167-8A90-ED8B0FB0A48F}">
      <dsp:nvSpPr>
        <dsp:cNvPr id="0" name=""/>
        <dsp:cNvSpPr/>
      </dsp:nvSpPr>
      <dsp:spPr>
        <a:xfrm>
          <a:off x="110165" y="656694"/>
          <a:ext cx="261817" cy="261817"/>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8A71F26A-7093-4477-908A-3F6454BA537F}">
      <dsp:nvSpPr>
        <dsp:cNvPr id="0" name=""/>
        <dsp:cNvSpPr/>
      </dsp:nvSpPr>
      <dsp:spPr>
        <a:xfrm>
          <a:off x="479089" y="1057046"/>
          <a:ext cx="1308129" cy="1533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b="0" kern="1200" dirty="0">
              <a:latin typeface="Tenorite" pitchFamily="2" charset="0"/>
            </a:rPr>
            <a:t>Do research and decide on the main topic for this quarter’s 1L project</a:t>
          </a:r>
        </a:p>
      </dsp:txBody>
      <dsp:txXfrm>
        <a:off x="479089" y="1057046"/>
        <a:ext cx="1308129" cy="1533753"/>
      </dsp:txXfrm>
    </dsp:sp>
    <dsp:sp modelId="{2FB2A678-396B-4C2B-A810-E9E354FF34BD}">
      <dsp:nvSpPr>
        <dsp:cNvPr id="0" name=""/>
        <dsp:cNvSpPr/>
      </dsp:nvSpPr>
      <dsp:spPr>
        <a:xfrm>
          <a:off x="479089" y="518159"/>
          <a:ext cx="1308129" cy="53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a:latin typeface="Tenorite" pitchFamily="2" charset="0"/>
            </a:rPr>
            <a:t>Week 1</a:t>
          </a:r>
        </a:p>
      </dsp:txBody>
      <dsp:txXfrm>
        <a:off x="479089" y="518159"/>
        <a:ext cx="1308129" cy="538886"/>
      </dsp:txXfrm>
    </dsp:sp>
    <dsp:sp modelId="{5F31583F-1368-46DE-8109-28CBA1160285}">
      <dsp:nvSpPr>
        <dsp:cNvPr id="0" name=""/>
        <dsp:cNvSpPr/>
      </dsp:nvSpPr>
      <dsp:spPr>
        <a:xfrm>
          <a:off x="241074" y="1057046"/>
          <a:ext cx="0" cy="1533753"/>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531B562-CC40-46C4-9817-5890C583D651}">
      <dsp:nvSpPr>
        <dsp:cNvPr id="0" name=""/>
        <dsp:cNvSpPr/>
      </dsp:nvSpPr>
      <dsp:spPr>
        <a:xfrm>
          <a:off x="229658" y="2542300"/>
          <a:ext cx="85685" cy="96999"/>
        </a:xfrm>
        <a:prstGeom prst="ellipse">
          <a:avLst/>
        </a:prstGeom>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D44B3A1-5BFD-4953-BFA9-75822DBC00F9}">
      <dsp:nvSpPr>
        <dsp:cNvPr id="0" name=""/>
        <dsp:cNvSpPr/>
      </dsp:nvSpPr>
      <dsp:spPr>
        <a:xfrm rot="18900000">
          <a:off x="960427" y="4225694"/>
          <a:ext cx="336605" cy="336605"/>
        </a:xfrm>
        <a:prstGeom prst="teardrop">
          <a:avLst>
            <a:gd name="adj" fmla="val 11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9585F8C-59EF-49D4-9ECC-214B321A4805}">
      <dsp:nvSpPr>
        <dsp:cNvPr id="0" name=""/>
        <dsp:cNvSpPr/>
      </dsp:nvSpPr>
      <dsp:spPr>
        <a:xfrm>
          <a:off x="997821" y="4263088"/>
          <a:ext cx="261817" cy="261817"/>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407B9B2D-39BB-4D06-82B1-CDF4E41D2580}">
      <dsp:nvSpPr>
        <dsp:cNvPr id="0" name=""/>
        <dsp:cNvSpPr/>
      </dsp:nvSpPr>
      <dsp:spPr>
        <a:xfrm>
          <a:off x="1366746" y="2590800"/>
          <a:ext cx="1308129" cy="1533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b="0" kern="1200" dirty="0">
              <a:latin typeface="Tenorite" pitchFamily="2" charset="0"/>
            </a:rPr>
            <a:t>Find the possible concentration of Mandarin NLP</a:t>
          </a:r>
          <a:endParaRPr lang="en-US" sz="1100" b="1" kern="1200" dirty="0">
            <a:latin typeface="Tenorite" pitchFamily="2" charset="0"/>
          </a:endParaRPr>
        </a:p>
        <a:p>
          <a:pPr marL="0" lvl="0" indent="0" algn="l" defTabSz="488950">
            <a:lnSpc>
              <a:spcPct val="90000"/>
            </a:lnSpc>
            <a:spcBef>
              <a:spcPct val="0"/>
            </a:spcBef>
            <a:spcAft>
              <a:spcPct val="35000"/>
            </a:spcAft>
            <a:buNone/>
          </a:pPr>
          <a:r>
            <a:rPr lang="en-US" sz="1100" b="0" kern="1200" dirty="0">
              <a:latin typeface="Tenorite" pitchFamily="2" charset="0"/>
            </a:rPr>
            <a:t>Do research on this area</a:t>
          </a:r>
        </a:p>
        <a:p>
          <a:pPr marL="0" lvl="0" indent="0" algn="l" defTabSz="488950">
            <a:lnSpc>
              <a:spcPct val="90000"/>
            </a:lnSpc>
            <a:spcBef>
              <a:spcPct val="0"/>
            </a:spcBef>
            <a:spcAft>
              <a:spcPct val="35000"/>
            </a:spcAft>
            <a:buNone/>
          </a:pPr>
          <a:r>
            <a:rPr lang="en-US" sz="1100" b="0" kern="1200" dirty="0">
              <a:latin typeface="Tenorite" pitchFamily="2" charset="0"/>
            </a:rPr>
            <a:t>First presentation</a:t>
          </a:r>
        </a:p>
      </dsp:txBody>
      <dsp:txXfrm>
        <a:off x="1366746" y="2590800"/>
        <a:ext cx="1308129" cy="1533753"/>
      </dsp:txXfrm>
    </dsp:sp>
    <dsp:sp modelId="{EFAC876F-6850-4B29-9AF8-63F32A292A03}">
      <dsp:nvSpPr>
        <dsp:cNvPr id="0" name=""/>
        <dsp:cNvSpPr/>
      </dsp:nvSpPr>
      <dsp:spPr>
        <a:xfrm>
          <a:off x="1366746" y="4124553"/>
          <a:ext cx="1308129" cy="53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a:latin typeface="Tenorite" pitchFamily="2" charset="0"/>
            </a:rPr>
            <a:t>Week 2</a:t>
          </a:r>
        </a:p>
      </dsp:txBody>
      <dsp:txXfrm>
        <a:off x="1366746" y="4124553"/>
        <a:ext cx="1308129" cy="538886"/>
      </dsp:txXfrm>
    </dsp:sp>
    <dsp:sp modelId="{FE45B9CC-89BA-46AF-B92A-9B7F1C2BBBFE}">
      <dsp:nvSpPr>
        <dsp:cNvPr id="0" name=""/>
        <dsp:cNvSpPr/>
      </dsp:nvSpPr>
      <dsp:spPr>
        <a:xfrm>
          <a:off x="1128730" y="2590800"/>
          <a:ext cx="0" cy="1533753"/>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37593372-5619-458C-BB87-B3075443781F}">
      <dsp:nvSpPr>
        <dsp:cNvPr id="0" name=""/>
        <dsp:cNvSpPr/>
      </dsp:nvSpPr>
      <dsp:spPr>
        <a:xfrm>
          <a:off x="1117314" y="2542300"/>
          <a:ext cx="85685" cy="96999"/>
        </a:xfrm>
        <a:prstGeom prst="ellipse">
          <a:avLst/>
        </a:prstGeom>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5791A6F-92E2-4BE6-9032-6FFCB33DCE4B}">
      <dsp:nvSpPr>
        <dsp:cNvPr id="0" name=""/>
        <dsp:cNvSpPr/>
      </dsp:nvSpPr>
      <dsp:spPr>
        <a:xfrm rot="8100000">
          <a:off x="1848083" y="619300"/>
          <a:ext cx="336605" cy="336605"/>
        </a:xfrm>
        <a:prstGeom prst="teardrop">
          <a:avLst>
            <a:gd name="adj" fmla="val 11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4142B1A-D1C0-4A59-8C2E-6A035769DB34}">
      <dsp:nvSpPr>
        <dsp:cNvPr id="0" name=""/>
        <dsp:cNvSpPr/>
      </dsp:nvSpPr>
      <dsp:spPr>
        <a:xfrm>
          <a:off x="1885477" y="656694"/>
          <a:ext cx="261817" cy="261817"/>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247CA98E-0A3E-43B2-9254-436AC0C21B8C}">
      <dsp:nvSpPr>
        <dsp:cNvPr id="0" name=""/>
        <dsp:cNvSpPr/>
      </dsp:nvSpPr>
      <dsp:spPr>
        <a:xfrm>
          <a:off x="2254402" y="1057046"/>
          <a:ext cx="1308129" cy="1533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b="0" kern="1200">
              <a:latin typeface="Tenorite" pitchFamily="2" charset="0"/>
            </a:rPr>
            <a:t>Prof. Lei Li comes as guest lecturer</a:t>
          </a:r>
        </a:p>
        <a:p>
          <a:pPr marL="0" lvl="0" indent="0" algn="l" defTabSz="488950">
            <a:lnSpc>
              <a:spcPct val="90000"/>
            </a:lnSpc>
            <a:spcBef>
              <a:spcPct val="0"/>
            </a:spcBef>
            <a:spcAft>
              <a:spcPct val="35000"/>
            </a:spcAft>
            <a:buNone/>
          </a:pPr>
          <a:r>
            <a:rPr lang="en-US" sz="1100" b="0" kern="1200">
              <a:latin typeface="Tenorite" pitchFamily="2" charset="0"/>
            </a:rPr>
            <a:t>Find the specific concentration of NLP with DL</a:t>
          </a:r>
        </a:p>
        <a:p>
          <a:pPr marL="0" lvl="0" indent="0" algn="l" defTabSz="488950">
            <a:lnSpc>
              <a:spcPct val="90000"/>
            </a:lnSpc>
            <a:spcBef>
              <a:spcPct val="0"/>
            </a:spcBef>
            <a:spcAft>
              <a:spcPct val="35000"/>
            </a:spcAft>
            <a:buNone/>
          </a:pPr>
          <a:r>
            <a:rPr lang="en-US" sz="1100" b="0" kern="1200">
              <a:latin typeface="Tenorite" pitchFamily="2" charset="0"/>
            </a:rPr>
            <a:t>Do research on this area</a:t>
          </a:r>
        </a:p>
      </dsp:txBody>
      <dsp:txXfrm>
        <a:off x="2254402" y="1057046"/>
        <a:ext cx="1308129" cy="1533753"/>
      </dsp:txXfrm>
    </dsp:sp>
    <dsp:sp modelId="{979EE4EF-595E-400E-BF3B-ECC4FA705BFF}">
      <dsp:nvSpPr>
        <dsp:cNvPr id="0" name=""/>
        <dsp:cNvSpPr/>
      </dsp:nvSpPr>
      <dsp:spPr>
        <a:xfrm>
          <a:off x="2254402" y="518159"/>
          <a:ext cx="1308129" cy="53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a:latin typeface="Tenorite" pitchFamily="2" charset="0"/>
            </a:rPr>
            <a:t>Week 3</a:t>
          </a:r>
        </a:p>
      </dsp:txBody>
      <dsp:txXfrm>
        <a:off x="2254402" y="518159"/>
        <a:ext cx="1308129" cy="538886"/>
      </dsp:txXfrm>
    </dsp:sp>
    <dsp:sp modelId="{601582FB-858C-4454-A889-0BC5A0DD1078}">
      <dsp:nvSpPr>
        <dsp:cNvPr id="0" name=""/>
        <dsp:cNvSpPr/>
      </dsp:nvSpPr>
      <dsp:spPr>
        <a:xfrm>
          <a:off x="2016386" y="1057046"/>
          <a:ext cx="0" cy="1533753"/>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C12B465B-1C3B-404B-BFEE-A2275425232E}">
      <dsp:nvSpPr>
        <dsp:cNvPr id="0" name=""/>
        <dsp:cNvSpPr/>
      </dsp:nvSpPr>
      <dsp:spPr>
        <a:xfrm>
          <a:off x="2004970" y="2542300"/>
          <a:ext cx="85685" cy="96999"/>
        </a:xfrm>
        <a:prstGeom prst="ellipse">
          <a:avLst/>
        </a:prstGeom>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C4952EF-4C29-49D7-A8C8-1B2EA0F28351}">
      <dsp:nvSpPr>
        <dsp:cNvPr id="0" name=""/>
        <dsp:cNvSpPr/>
      </dsp:nvSpPr>
      <dsp:spPr>
        <a:xfrm rot="18900000">
          <a:off x="2735739" y="4225694"/>
          <a:ext cx="336605" cy="336605"/>
        </a:xfrm>
        <a:prstGeom prst="teardrop">
          <a:avLst>
            <a:gd name="adj" fmla="val 11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80024C0-AABC-4FB4-AB5F-DFE3B51BD828}">
      <dsp:nvSpPr>
        <dsp:cNvPr id="0" name=""/>
        <dsp:cNvSpPr/>
      </dsp:nvSpPr>
      <dsp:spPr>
        <a:xfrm>
          <a:off x="2773133" y="4263088"/>
          <a:ext cx="261817" cy="261817"/>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CDEB6CC4-FEEC-4293-AD97-3F045818EFD2}">
      <dsp:nvSpPr>
        <dsp:cNvPr id="0" name=""/>
        <dsp:cNvSpPr/>
      </dsp:nvSpPr>
      <dsp:spPr>
        <a:xfrm>
          <a:off x="3142058" y="2590800"/>
          <a:ext cx="1308129" cy="1533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b="0" kern="1200">
              <a:latin typeface="Tenorite" pitchFamily="2" charset="0"/>
            </a:rPr>
            <a:t>Study specific sources and work on NLP principles</a:t>
          </a:r>
        </a:p>
        <a:p>
          <a:pPr marL="0" lvl="0" indent="0" algn="l" defTabSz="488950">
            <a:lnSpc>
              <a:spcPct val="90000"/>
            </a:lnSpc>
            <a:spcBef>
              <a:spcPct val="0"/>
            </a:spcBef>
            <a:spcAft>
              <a:spcPct val="35000"/>
            </a:spcAft>
            <a:buNone/>
          </a:pPr>
          <a:r>
            <a:rPr lang="en-US" sz="1100" b="0" kern="1200">
              <a:latin typeface="Tenorite" pitchFamily="2" charset="0"/>
            </a:rPr>
            <a:t>Write code to implement the ideas</a:t>
          </a:r>
        </a:p>
      </dsp:txBody>
      <dsp:txXfrm>
        <a:off x="3142058" y="2590800"/>
        <a:ext cx="1308129" cy="1533753"/>
      </dsp:txXfrm>
    </dsp:sp>
    <dsp:sp modelId="{4CF4D2B4-F240-4F54-BC0B-B814DFAF4A1A}">
      <dsp:nvSpPr>
        <dsp:cNvPr id="0" name=""/>
        <dsp:cNvSpPr/>
      </dsp:nvSpPr>
      <dsp:spPr>
        <a:xfrm>
          <a:off x="3142058" y="4124553"/>
          <a:ext cx="1308129" cy="53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a:latin typeface="Tenorite" pitchFamily="2" charset="0"/>
            </a:rPr>
            <a:t>Week 4</a:t>
          </a:r>
        </a:p>
      </dsp:txBody>
      <dsp:txXfrm>
        <a:off x="3142058" y="4124553"/>
        <a:ext cx="1308129" cy="538886"/>
      </dsp:txXfrm>
    </dsp:sp>
    <dsp:sp modelId="{41443348-8B51-4B28-983A-6A6D2F80B905}">
      <dsp:nvSpPr>
        <dsp:cNvPr id="0" name=""/>
        <dsp:cNvSpPr/>
      </dsp:nvSpPr>
      <dsp:spPr>
        <a:xfrm>
          <a:off x="2904042" y="2590800"/>
          <a:ext cx="0" cy="1533753"/>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7198D9D-4862-4146-9BFD-26109C05EEEF}">
      <dsp:nvSpPr>
        <dsp:cNvPr id="0" name=""/>
        <dsp:cNvSpPr/>
      </dsp:nvSpPr>
      <dsp:spPr>
        <a:xfrm>
          <a:off x="2892626" y="2542300"/>
          <a:ext cx="85685" cy="96999"/>
        </a:xfrm>
        <a:prstGeom prst="ellipse">
          <a:avLst/>
        </a:prstGeom>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76BE3E3-9AF2-47F7-BD8D-A5E8E476E3D4}">
      <dsp:nvSpPr>
        <dsp:cNvPr id="0" name=""/>
        <dsp:cNvSpPr/>
      </dsp:nvSpPr>
      <dsp:spPr>
        <a:xfrm rot="8100000">
          <a:off x="3623395" y="619300"/>
          <a:ext cx="336605" cy="336605"/>
        </a:xfrm>
        <a:prstGeom prst="teardrop">
          <a:avLst>
            <a:gd name="adj" fmla="val 11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929A591-DF1E-4BC4-80D0-EBEAE686887F}">
      <dsp:nvSpPr>
        <dsp:cNvPr id="0" name=""/>
        <dsp:cNvSpPr/>
      </dsp:nvSpPr>
      <dsp:spPr>
        <a:xfrm>
          <a:off x="3660789" y="656694"/>
          <a:ext cx="261817" cy="261817"/>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33AEBF11-077B-4B5E-8832-ABB7A13CE8D1}">
      <dsp:nvSpPr>
        <dsp:cNvPr id="0" name=""/>
        <dsp:cNvSpPr/>
      </dsp:nvSpPr>
      <dsp:spPr>
        <a:xfrm>
          <a:off x="4029714" y="1057046"/>
          <a:ext cx="1308129" cy="1533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b="0" kern="1200" dirty="0">
              <a:latin typeface="Tenorite" pitchFamily="2" charset="0"/>
            </a:rPr>
            <a:t>Finish the NLP part</a:t>
          </a:r>
        </a:p>
        <a:p>
          <a:pPr marL="0" lvl="0" indent="0" algn="l" defTabSz="488950">
            <a:lnSpc>
              <a:spcPct val="90000"/>
            </a:lnSpc>
            <a:spcBef>
              <a:spcPct val="0"/>
            </a:spcBef>
            <a:spcAft>
              <a:spcPct val="35000"/>
            </a:spcAft>
            <a:buNone/>
          </a:pPr>
          <a:r>
            <a:rPr lang="en-US" sz="1100" b="0" kern="1200">
              <a:latin typeface="Tenorite" pitchFamily="2" charset="0"/>
            </a:rPr>
            <a:t>Second presentation</a:t>
          </a:r>
        </a:p>
      </dsp:txBody>
      <dsp:txXfrm>
        <a:off x="4029714" y="1057046"/>
        <a:ext cx="1308129" cy="1533753"/>
      </dsp:txXfrm>
    </dsp:sp>
    <dsp:sp modelId="{8AEFD8DF-F7C3-414F-82E3-C30062E2A7F1}">
      <dsp:nvSpPr>
        <dsp:cNvPr id="0" name=""/>
        <dsp:cNvSpPr/>
      </dsp:nvSpPr>
      <dsp:spPr>
        <a:xfrm>
          <a:off x="4029714" y="518159"/>
          <a:ext cx="1308129" cy="53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a:latin typeface="Tenorite" pitchFamily="2" charset="0"/>
            </a:rPr>
            <a:t>Week 5</a:t>
          </a:r>
        </a:p>
      </dsp:txBody>
      <dsp:txXfrm>
        <a:off x="4029714" y="518159"/>
        <a:ext cx="1308129" cy="538886"/>
      </dsp:txXfrm>
    </dsp:sp>
    <dsp:sp modelId="{8AC9C8E4-1DA0-472C-89F8-7CB0066EDCD6}">
      <dsp:nvSpPr>
        <dsp:cNvPr id="0" name=""/>
        <dsp:cNvSpPr/>
      </dsp:nvSpPr>
      <dsp:spPr>
        <a:xfrm>
          <a:off x="3791698" y="1057046"/>
          <a:ext cx="0" cy="1533753"/>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C3AFB983-F21A-4708-B086-7AFA244C8A8A}">
      <dsp:nvSpPr>
        <dsp:cNvPr id="0" name=""/>
        <dsp:cNvSpPr/>
      </dsp:nvSpPr>
      <dsp:spPr>
        <a:xfrm>
          <a:off x="3780282" y="2542300"/>
          <a:ext cx="85685" cy="96999"/>
        </a:xfrm>
        <a:prstGeom prst="ellipse">
          <a:avLst/>
        </a:prstGeom>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35D4A08-17FA-4500-BE55-704F10930E2E}">
      <dsp:nvSpPr>
        <dsp:cNvPr id="0" name=""/>
        <dsp:cNvSpPr/>
      </dsp:nvSpPr>
      <dsp:spPr>
        <a:xfrm rot="18900000">
          <a:off x="4511051" y="4225694"/>
          <a:ext cx="336605" cy="336605"/>
        </a:xfrm>
        <a:prstGeom prst="teardrop">
          <a:avLst>
            <a:gd name="adj" fmla="val 11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2E78197-4704-4FD2-AD32-CF9F6A2D1A3E}">
      <dsp:nvSpPr>
        <dsp:cNvPr id="0" name=""/>
        <dsp:cNvSpPr/>
      </dsp:nvSpPr>
      <dsp:spPr>
        <a:xfrm>
          <a:off x="4548445" y="4263088"/>
          <a:ext cx="261817" cy="261817"/>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84AAA301-79A9-4B09-BD4D-0D375EDD8673}">
      <dsp:nvSpPr>
        <dsp:cNvPr id="0" name=""/>
        <dsp:cNvSpPr/>
      </dsp:nvSpPr>
      <dsp:spPr>
        <a:xfrm>
          <a:off x="4917370" y="2590800"/>
          <a:ext cx="1308129" cy="1533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b="0" kern="1200" dirty="0">
              <a:latin typeface="Tenorite" pitchFamily="2" charset="0"/>
            </a:rPr>
            <a:t>Study ML principles</a:t>
          </a:r>
        </a:p>
        <a:p>
          <a:pPr marL="0" lvl="0" indent="0" algn="l" defTabSz="488950">
            <a:lnSpc>
              <a:spcPct val="90000"/>
            </a:lnSpc>
            <a:spcBef>
              <a:spcPct val="0"/>
            </a:spcBef>
            <a:spcAft>
              <a:spcPct val="35000"/>
            </a:spcAft>
            <a:buNone/>
          </a:pPr>
          <a:r>
            <a:rPr lang="en-US" sz="1100" b="0" kern="1200" dirty="0">
              <a:latin typeface="Tenorite" pitchFamily="2" charset="0"/>
            </a:rPr>
            <a:t>Finish the coding part</a:t>
          </a:r>
        </a:p>
      </dsp:txBody>
      <dsp:txXfrm>
        <a:off x="4917370" y="2590800"/>
        <a:ext cx="1308129" cy="1533753"/>
      </dsp:txXfrm>
    </dsp:sp>
    <dsp:sp modelId="{EC6B9516-EE35-4057-8E89-8A336E42395A}">
      <dsp:nvSpPr>
        <dsp:cNvPr id="0" name=""/>
        <dsp:cNvSpPr/>
      </dsp:nvSpPr>
      <dsp:spPr>
        <a:xfrm>
          <a:off x="4917370" y="4124553"/>
          <a:ext cx="1308129" cy="53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a:latin typeface="Tenorite" pitchFamily="2" charset="0"/>
            </a:rPr>
            <a:t>Week 6</a:t>
          </a:r>
        </a:p>
      </dsp:txBody>
      <dsp:txXfrm>
        <a:off x="4917370" y="4124553"/>
        <a:ext cx="1308129" cy="538886"/>
      </dsp:txXfrm>
    </dsp:sp>
    <dsp:sp modelId="{2AD4998C-144D-4E71-B66C-964218C677FB}">
      <dsp:nvSpPr>
        <dsp:cNvPr id="0" name=""/>
        <dsp:cNvSpPr/>
      </dsp:nvSpPr>
      <dsp:spPr>
        <a:xfrm>
          <a:off x="4679354" y="2590800"/>
          <a:ext cx="0" cy="1533753"/>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68614CB-75E5-4721-AC6A-919F09C625D3}">
      <dsp:nvSpPr>
        <dsp:cNvPr id="0" name=""/>
        <dsp:cNvSpPr/>
      </dsp:nvSpPr>
      <dsp:spPr>
        <a:xfrm>
          <a:off x="4667939" y="2542300"/>
          <a:ext cx="85685" cy="96999"/>
        </a:xfrm>
        <a:prstGeom prst="ellipse">
          <a:avLst/>
        </a:prstGeom>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CA2117F-5A66-4DF7-9397-2516BEC93DDF}">
      <dsp:nvSpPr>
        <dsp:cNvPr id="0" name=""/>
        <dsp:cNvSpPr/>
      </dsp:nvSpPr>
      <dsp:spPr>
        <a:xfrm rot="8100000">
          <a:off x="5398707" y="619300"/>
          <a:ext cx="336605" cy="336605"/>
        </a:xfrm>
        <a:prstGeom prst="teardrop">
          <a:avLst>
            <a:gd name="adj" fmla="val 11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A806162-2759-4CF5-91AB-5B79EB0C4D67}">
      <dsp:nvSpPr>
        <dsp:cNvPr id="0" name=""/>
        <dsp:cNvSpPr/>
      </dsp:nvSpPr>
      <dsp:spPr>
        <a:xfrm>
          <a:off x="5436101" y="656694"/>
          <a:ext cx="261817" cy="261817"/>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EAF0E04B-BD74-4618-BD64-804963C587FE}">
      <dsp:nvSpPr>
        <dsp:cNvPr id="0" name=""/>
        <dsp:cNvSpPr/>
      </dsp:nvSpPr>
      <dsp:spPr>
        <a:xfrm>
          <a:off x="5805026" y="1057046"/>
          <a:ext cx="1308129" cy="1533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b="0" kern="1200">
              <a:latin typeface="Tenorite" pitchFamily="2" charset="0"/>
            </a:rPr>
            <a:t>Study the DL part in this project</a:t>
          </a:r>
        </a:p>
        <a:p>
          <a:pPr marL="0" lvl="0" indent="0" algn="l" defTabSz="488950">
            <a:lnSpc>
              <a:spcPct val="90000"/>
            </a:lnSpc>
            <a:spcBef>
              <a:spcPct val="0"/>
            </a:spcBef>
            <a:spcAft>
              <a:spcPct val="35000"/>
            </a:spcAft>
            <a:buNone/>
          </a:pPr>
          <a:r>
            <a:rPr lang="en-US" sz="1100" b="0" kern="1200">
              <a:latin typeface="Tenorite" pitchFamily="2" charset="0"/>
            </a:rPr>
            <a:t>Third presentation</a:t>
          </a:r>
        </a:p>
      </dsp:txBody>
      <dsp:txXfrm>
        <a:off x="5805026" y="1057046"/>
        <a:ext cx="1308129" cy="1533753"/>
      </dsp:txXfrm>
    </dsp:sp>
    <dsp:sp modelId="{F77E592B-63F2-49BF-BFB8-3490EF0017C4}">
      <dsp:nvSpPr>
        <dsp:cNvPr id="0" name=""/>
        <dsp:cNvSpPr/>
      </dsp:nvSpPr>
      <dsp:spPr>
        <a:xfrm>
          <a:off x="5805026" y="518159"/>
          <a:ext cx="1308129" cy="53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a:latin typeface="Tenorite" pitchFamily="2" charset="0"/>
            </a:rPr>
            <a:t>Week 7</a:t>
          </a:r>
        </a:p>
      </dsp:txBody>
      <dsp:txXfrm>
        <a:off x="5805026" y="518159"/>
        <a:ext cx="1308129" cy="538886"/>
      </dsp:txXfrm>
    </dsp:sp>
    <dsp:sp modelId="{632C59C1-BD4E-41D1-A99B-D69440E2A050}">
      <dsp:nvSpPr>
        <dsp:cNvPr id="0" name=""/>
        <dsp:cNvSpPr/>
      </dsp:nvSpPr>
      <dsp:spPr>
        <a:xfrm>
          <a:off x="5567010" y="1057046"/>
          <a:ext cx="0" cy="1533753"/>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8055DC49-9173-4EC5-9F0B-9F5664C5ED78}">
      <dsp:nvSpPr>
        <dsp:cNvPr id="0" name=""/>
        <dsp:cNvSpPr/>
      </dsp:nvSpPr>
      <dsp:spPr>
        <a:xfrm>
          <a:off x="5555595" y="2542300"/>
          <a:ext cx="85685" cy="96999"/>
        </a:xfrm>
        <a:prstGeom prst="ellipse">
          <a:avLst/>
        </a:prstGeom>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E61AC1B-83C1-44D2-9A65-E43CE1A9D622}">
      <dsp:nvSpPr>
        <dsp:cNvPr id="0" name=""/>
        <dsp:cNvSpPr/>
      </dsp:nvSpPr>
      <dsp:spPr>
        <a:xfrm rot="18900000">
          <a:off x="6286364" y="4225694"/>
          <a:ext cx="336605" cy="336605"/>
        </a:xfrm>
        <a:prstGeom prst="teardrop">
          <a:avLst>
            <a:gd name="adj" fmla="val 11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0CDEC87-2967-48C9-B6C9-FCF206860AEB}">
      <dsp:nvSpPr>
        <dsp:cNvPr id="0" name=""/>
        <dsp:cNvSpPr/>
      </dsp:nvSpPr>
      <dsp:spPr>
        <a:xfrm>
          <a:off x="6323757" y="4263088"/>
          <a:ext cx="261817" cy="261817"/>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B72BB6D1-F111-40DB-B97F-D9ED8CCD78D7}">
      <dsp:nvSpPr>
        <dsp:cNvPr id="0" name=""/>
        <dsp:cNvSpPr/>
      </dsp:nvSpPr>
      <dsp:spPr>
        <a:xfrm>
          <a:off x="6692682" y="2590800"/>
          <a:ext cx="1308129" cy="1533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b="0" kern="1200">
              <a:latin typeface="Tenorite" pitchFamily="2" charset="0"/>
            </a:rPr>
            <a:t>Finish the DL part</a:t>
          </a:r>
        </a:p>
        <a:p>
          <a:pPr marL="0" lvl="0" indent="0" algn="l" defTabSz="488950">
            <a:lnSpc>
              <a:spcPct val="90000"/>
            </a:lnSpc>
            <a:spcBef>
              <a:spcPct val="0"/>
            </a:spcBef>
            <a:spcAft>
              <a:spcPct val="35000"/>
            </a:spcAft>
            <a:buNone/>
          </a:pPr>
          <a:r>
            <a:rPr lang="en-US" sz="1100" b="0" kern="1200">
              <a:latin typeface="Tenorite" pitchFamily="2" charset="0"/>
            </a:rPr>
            <a:t>Construct the git repo</a:t>
          </a:r>
        </a:p>
      </dsp:txBody>
      <dsp:txXfrm>
        <a:off x="6692682" y="2590800"/>
        <a:ext cx="1308129" cy="1533753"/>
      </dsp:txXfrm>
    </dsp:sp>
    <dsp:sp modelId="{77E01F06-097A-4ECD-8214-BAF3D9291D25}">
      <dsp:nvSpPr>
        <dsp:cNvPr id="0" name=""/>
        <dsp:cNvSpPr/>
      </dsp:nvSpPr>
      <dsp:spPr>
        <a:xfrm>
          <a:off x="6692682" y="4124553"/>
          <a:ext cx="1308129" cy="53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a:latin typeface="Tenorite" pitchFamily="2" charset="0"/>
            </a:rPr>
            <a:t>Week 8</a:t>
          </a:r>
        </a:p>
      </dsp:txBody>
      <dsp:txXfrm>
        <a:off x="6692682" y="4124553"/>
        <a:ext cx="1308129" cy="538886"/>
      </dsp:txXfrm>
    </dsp:sp>
    <dsp:sp modelId="{1822E162-8CC4-4744-B528-25A45FF3C5F1}">
      <dsp:nvSpPr>
        <dsp:cNvPr id="0" name=""/>
        <dsp:cNvSpPr/>
      </dsp:nvSpPr>
      <dsp:spPr>
        <a:xfrm>
          <a:off x="6454666" y="2590800"/>
          <a:ext cx="0" cy="1533753"/>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B8F6E0B-8B6A-4BBC-84ED-976D46BF2A46}">
      <dsp:nvSpPr>
        <dsp:cNvPr id="0" name=""/>
        <dsp:cNvSpPr/>
      </dsp:nvSpPr>
      <dsp:spPr>
        <a:xfrm>
          <a:off x="6443251" y="2542300"/>
          <a:ext cx="85685" cy="96999"/>
        </a:xfrm>
        <a:prstGeom prst="ellipse">
          <a:avLst/>
        </a:prstGeom>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97D9E2F-DBA4-44DA-9895-BDE4D7AE33F8}">
      <dsp:nvSpPr>
        <dsp:cNvPr id="0" name=""/>
        <dsp:cNvSpPr/>
      </dsp:nvSpPr>
      <dsp:spPr>
        <a:xfrm rot="8100000">
          <a:off x="7174020" y="619300"/>
          <a:ext cx="336605" cy="336605"/>
        </a:xfrm>
        <a:prstGeom prst="teardrop">
          <a:avLst>
            <a:gd name="adj" fmla="val 11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C2B383D-284B-40A4-AEBC-534B43FB4897}">
      <dsp:nvSpPr>
        <dsp:cNvPr id="0" name=""/>
        <dsp:cNvSpPr/>
      </dsp:nvSpPr>
      <dsp:spPr>
        <a:xfrm>
          <a:off x="7211414" y="656694"/>
          <a:ext cx="261817" cy="261817"/>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72FB6083-0A81-46B3-BA29-5152B34A1F32}">
      <dsp:nvSpPr>
        <dsp:cNvPr id="0" name=""/>
        <dsp:cNvSpPr/>
      </dsp:nvSpPr>
      <dsp:spPr>
        <a:xfrm>
          <a:off x="7580338" y="1057046"/>
          <a:ext cx="1308129" cy="1533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b="0" kern="1200">
              <a:latin typeface="Tenorite" pitchFamily="2" charset="0"/>
            </a:rPr>
            <a:t>Finish the construction of the git repo</a:t>
          </a:r>
        </a:p>
        <a:p>
          <a:pPr marL="0" lvl="0" indent="0" algn="l" defTabSz="488950">
            <a:lnSpc>
              <a:spcPct val="90000"/>
            </a:lnSpc>
            <a:spcBef>
              <a:spcPct val="0"/>
            </a:spcBef>
            <a:spcAft>
              <a:spcPct val="35000"/>
            </a:spcAft>
            <a:buNone/>
          </a:pPr>
          <a:r>
            <a:rPr lang="en-US" sz="1100" b="0" kern="1200">
              <a:latin typeface="Tenorite" pitchFamily="2" charset="0"/>
            </a:rPr>
            <a:t>Finish the study of Python courses</a:t>
          </a:r>
        </a:p>
        <a:p>
          <a:pPr marL="0" lvl="0" indent="0" algn="l" defTabSz="488950">
            <a:lnSpc>
              <a:spcPct val="90000"/>
            </a:lnSpc>
            <a:spcBef>
              <a:spcPct val="0"/>
            </a:spcBef>
            <a:spcAft>
              <a:spcPct val="35000"/>
            </a:spcAft>
            <a:buNone/>
          </a:pPr>
          <a:r>
            <a:rPr lang="en-US" sz="1100" b="0" kern="1200">
              <a:latin typeface="Tenorite" pitchFamily="2" charset="0"/>
            </a:rPr>
            <a:t>Continue the study of video courses and books on NLP</a:t>
          </a:r>
        </a:p>
      </dsp:txBody>
      <dsp:txXfrm>
        <a:off x="7580338" y="1057046"/>
        <a:ext cx="1308129" cy="1533753"/>
      </dsp:txXfrm>
    </dsp:sp>
    <dsp:sp modelId="{01C823FB-2469-49F3-8FFE-C957A60E19CF}">
      <dsp:nvSpPr>
        <dsp:cNvPr id="0" name=""/>
        <dsp:cNvSpPr/>
      </dsp:nvSpPr>
      <dsp:spPr>
        <a:xfrm>
          <a:off x="7580338" y="518159"/>
          <a:ext cx="1308129" cy="53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a:latin typeface="Tenorite" pitchFamily="2" charset="0"/>
            </a:rPr>
            <a:t>Week 9</a:t>
          </a:r>
        </a:p>
      </dsp:txBody>
      <dsp:txXfrm>
        <a:off x="7580338" y="518159"/>
        <a:ext cx="1308129" cy="538886"/>
      </dsp:txXfrm>
    </dsp:sp>
    <dsp:sp modelId="{3F7C9F9D-4D21-4D51-B85E-62295BE82B31}">
      <dsp:nvSpPr>
        <dsp:cNvPr id="0" name=""/>
        <dsp:cNvSpPr/>
      </dsp:nvSpPr>
      <dsp:spPr>
        <a:xfrm>
          <a:off x="7342322" y="1057046"/>
          <a:ext cx="0" cy="1533753"/>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A49379CB-0338-490A-9A7A-B4E7EF0FE0F6}">
      <dsp:nvSpPr>
        <dsp:cNvPr id="0" name=""/>
        <dsp:cNvSpPr/>
      </dsp:nvSpPr>
      <dsp:spPr>
        <a:xfrm>
          <a:off x="7330907" y="2542300"/>
          <a:ext cx="85685" cy="96999"/>
        </a:xfrm>
        <a:prstGeom prst="ellipse">
          <a:avLst/>
        </a:prstGeom>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4395086-C863-498A-A830-121C91D11566}">
      <dsp:nvSpPr>
        <dsp:cNvPr id="0" name=""/>
        <dsp:cNvSpPr/>
      </dsp:nvSpPr>
      <dsp:spPr>
        <a:xfrm rot="18900000">
          <a:off x="8061676" y="4225694"/>
          <a:ext cx="336605" cy="336605"/>
        </a:xfrm>
        <a:prstGeom prst="teardrop">
          <a:avLst>
            <a:gd name="adj" fmla="val 11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D40975D-F134-4DC1-95F0-B3A17D8758C6}">
      <dsp:nvSpPr>
        <dsp:cNvPr id="0" name=""/>
        <dsp:cNvSpPr/>
      </dsp:nvSpPr>
      <dsp:spPr>
        <a:xfrm>
          <a:off x="8099070" y="4263088"/>
          <a:ext cx="261817" cy="261817"/>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AB19BC60-C2BE-4D1F-BFF1-0D1E4437A74D}">
      <dsp:nvSpPr>
        <dsp:cNvPr id="0" name=""/>
        <dsp:cNvSpPr/>
      </dsp:nvSpPr>
      <dsp:spPr>
        <a:xfrm>
          <a:off x="8467994" y="2590800"/>
          <a:ext cx="1308129" cy="1533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b="0" kern="1200">
              <a:latin typeface="Tenorite" pitchFamily="2" charset="0"/>
            </a:rPr>
            <a:t>Fourth (final) presentation</a:t>
          </a:r>
        </a:p>
        <a:p>
          <a:pPr marL="0" lvl="0" indent="0" algn="l" defTabSz="488950">
            <a:lnSpc>
              <a:spcPct val="90000"/>
            </a:lnSpc>
            <a:spcBef>
              <a:spcPct val="0"/>
            </a:spcBef>
            <a:spcAft>
              <a:spcPct val="35000"/>
            </a:spcAft>
            <a:buNone/>
          </a:pPr>
          <a:r>
            <a:rPr lang="en-US" sz="1100" b="0" kern="1200">
              <a:latin typeface="Tenorite" pitchFamily="2" charset="0"/>
            </a:rPr>
            <a:t>Plan for W23 1L</a:t>
          </a:r>
        </a:p>
      </dsp:txBody>
      <dsp:txXfrm>
        <a:off x="8467994" y="2590800"/>
        <a:ext cx="1308129" cy="1533753"/>
      </dsp:txXfrm>
    </dsp:sp>
    <dsp:sp modelId="{D6760B30-AE01-484F-8664-C550925282C4}">
      <dsp:nvSpPr>
        <dsp:cNvPr id="0" name=""/>
        <dsp:cNvSpPr/>
      </dsp:nvSpPr>
      <dsp:spPr>
        <a:xfrm>
          <a:off x="8467994" y="4124553"/>
          <a:ext cx="1308129" cy="53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b="1" kern="1200">
              <a:latin typeface="Tenorite" pitchFamily="2" charset="0"/>
            </a:rPr>
            <a:t>Week 10</a:t>
          </a:r>
        </a:p>
      </dsp:txBody>
      <dsp:txXfrm>
        <a:off x="8467994" y="4124553"/>
        <a:ext cx="1308129" cy="538886"/>
      </dsp:txXfrm>
    </dsp:sp>
    <dsp:sp modelId="{59127030-D303-494C-965C-99309EF2DDE9}">
      <dsp:nvSpPr>
        <dsp:cNvPr id="0" name=""/>
        <dsp:cNvSpPr/>
      </dsp:nvSpPr>
      <dsp:spPr>
        <a:xfrm>
          <a:off x="8229978" y="2590800"/>
          <a:ext cx="0" cy="1533753"/>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38B78B4-7C49-4D64-A03A-A46ECA1274BD}">
      <dsp:nvSpPr>
        <dsp:cNvPr id="0" name=""/>
        <dsp:cNvSpPr/>
      </dsp:nvSpPr>
      <dsp:spPr>
        <a:xfrm>
          <a:off x="8218563" y="2542300"/>
          <a:ext cx="85685" cy="96999"/>
        </a:xfrm>
        <a:prstGeom prst="ellipse">
          <a:avLst/>
        </a:prstGeom>
        <a:gradFill rotWithShape="0">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0F4BE1-F1FD-46EB-910D-C00BC6CEE137}">
      <dsp:nvSpPr>
        <dsp:cNvPr id="0" name=""/>
        <dsp:cNvSpPr/>
      </dsp:nvSpPr>
      <dsp:spPr>
        <a:xfrm>
          <a:off x="0" y="410"/>
          <a:ext cx="9779182" cy="96171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7B6674-1B0B-404A-816B-FD933CD74425}">
      <dsp:nvSpPr>
        <dsp:cNvPr id="0" name=""/>
        <dsp:cNvSpPr/>
      </dsp:nvSpPr>
      <dsp:spPr>
        <a:xfrm>
          <a:off x="290917" y="216796"/>
          <a:ext cx="528941" cy="5289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BDB2CE-8E81-4BBC-B10E-D62C71FCB8C9}">
      <dsp:nvSpPr>
        <dsp:cNvPr id="0" name=""/>
        <dsp:cNvSpPr/>
      </dsp:nvSpPr>
      <dsp:spPr>
        <a:xfrm>
          <a:off x="1110777" y="410"/>
          <a:ext cx="4400631" cy="961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1" tIns="101781" rIns="101781" bIns="101781" numCol="1" spcCol="1270" anchor="ctr" anchorCtr="0">
          <a:noAutofit/>
        </a:bodyPr>
        <a:lstStyle/>
        <a:p>
          <a:pPr marL="0" lvl="0" indent="0" algn="l" defTabSz="1111250">
            <a:lnSpc>
              <a:spcPct val="90000"/>
            </a:lnSpc>
            <a:spcBef>
              <a:spcPct val="0"/>
            </a:spcBef>
            <a:spcAft>
              <a:spcPct val="35000"/>
            </a:spcAft>
            <a:buNone/>
          </a:pPr>
          <a:r>
            <a:rPr lang="en-US" sz="2500" b="1" kern="1200">
              <a:latin typeface="Tenorite" pitchFamily="2" charset="0"/>
            </a:rPr>
            <a:t>Goal 1</a:t>
          </a:r>
        </a:p>
      </dsp:txBody>
      <dsp:txXfrm>
        <a:off x="1110777" y="410"/>
        <a:ext cx="4400631" cy="961712"/>
      </dsp:txXfrm>
    </dsp:sp>
    <dsp:sp modelId="{3C2D7852-F550-4B75-9952-B915E56A1C49}">
      <dsp:nvSpPr>
        <dsp:cNvPr id="0" name=""/>
        <dsp:cNvSpPr/>
      </dsp:nvSpPr>
      <dsp:spPr>
        <a:xfrm>
          <a:off x="5511409" y="410"/>
          <a:ext cx="4267772" cy="961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1" tIns="101781" rIns="101781" bIns="101781" numCol="1" spcCol="1270" anchor="ctr" anchorCtr="0">
          <a:noAutofit/>
        </a:bodyPr>
        <a:lstStyle/>
        <a:p>
          <a:pPr marL="0" lvl="0" indent="0" algn="l" defTabSz="800100">
            <a:lnSpc>
              <a:spcPct val="90000"/>
            </a:lnSpc>
            <a:spcBef>
              <a:spcPct val="0"/>
            </a:spcBef>
            <a:spcAft>
              <a:spcPct val="35000"/>
            </a:spcAft>
            <a:buNone/>
          </a:pPr>
          <a:r>
            <a:rPr lang="en-US" sz="1800" b="0" kern="1200">
              <a:latin typeface="Tenorite" pitchFamily="2" charset="0"/>
            </a:rPr>
            <a:t>By mid-term, finish the study of the NLP part in this project</a:t>
          </a:r>
        </a:p>
      </dsp:txBody>
      <dsp:txXfrm>
        <a:off x="5511409" y="410"/>
        <a:ext cx="4267772" cy="961712"/>
      </dsp:txXfrm>
    </dsp:sp>
    <dsp:sp modelId="{CD9962AA-6910-4C62-A58E-9F0E25198DEC}">
      <dsp:nvSpPr>
        <dsp:cNvPr id="0" name=""/>
        <dsp:cNvSpPr/>
      </dsp:nvSpPr>
      <dsp:spPr>
        <a:xfrm>
          <a:off x="0" y="1202551"/>
          <a:ext cx="9779182" cy="96171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AD9BC3-F86B-45AA-ACBD-75F49170521E}">
      <dsp:nvSpPr>
        <dsp:cNvPr id="0" name=""/>
        <dsp:cNvSpPr/>
      </dsp:nvSpPr>
      <dsp:spPr>
        <a:xfrm>
          <a:off x="290917" y="1418936"/>
          <a:ext cx="528941" cy="5289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A31BD0-9E7F-427E-8DBC-B06B4F45CC31}">
      <dsp:nvSpPr>
        <dsp:cNvPr id="0" name=""/>
        <dsp:cNvSpPr/>
      </dsp:nvSpPr>
      <dsp:spPr>
        <a:xfrm>
          <a:off x="1110777" y="1202551"/>
          <a:ext cx="4400631" cy="961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1" tIns="101781" rIns="101781" bIns="101781" numCol="1" spcCol="1270" anchor="ctr" anchorCtr="0">
          <a:noAutofit/>
        </a:bodyPr>
        <a:lstStyle/>
        <a:p>
          <a:pPr marL="0" lvl="0" indent="0" algn="l" defTabSz="1111250">
            <a:lnSpc>
              <a:spcPct val="90000"/>
            </a:lnSpc>
            <a:spcBef>
              <a:spcPct val="0"/>
            </a:spcBef>
            <a:spcAft>
              <a:spcPct val="35000"/>
            </a:spcAft>
            <a:buNone/>
          </a:pPr>
          <a:r>
            <a:rPr lang="en-US" sz="2500" b="1" kern="1200">
              <a:latin typeface="Tenorite" pitchFamily="2" charset="0"/>
            </a:rPr>
            <a:t>Goal 2</a:t>
          </a:r>
        </a:p>
      </dsp:txBody>
      <dsp:txXfrm>
        <a:off x="1110777" y="1202551"/>
        <a:ext cx="4400631" cy="961712"/>
      </dsp:txXfrm>
    </dsp:sp>
    <dsp:sp modelId="{D681FC79-CEBD-4DE6-97E7-FE7021817254}">
      <dsp:nvSpPr>
        <dsp:cNvPr id="0" name=""/>
        <dsp:cNvSpPr/>
      </dsp:nvSpPr>
      <dsp:spPr>
        <a:xfrm>
          <a:off x="5511409" y="1202551"/>
          <a:ext cx="4267772" cy="961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1" tIns="101781" rIns="101781" bIns="101781" numCol="1" spcCol="1270" anchor="ctr" anchorCtr="0">
          <a:noAutofit/>
        </a:bodyPr>
        <a:lstStyle/>
        <a:p>
          <a:pPr marL="0" lvl="0" indent="0" algn="l" defTabSz="800100">
            <a:lnSpc>
              <a:spcPct val="90000"/>
            </a:lnSpc>
            <a:spcBef>
              <a:spcPct val="0"/>
            </a:spcBef>
            <a:spcAft>
              <a:spcPct val="35000"/>
            </a:spcAft>
            <a:buNone/>
          </a:pPr>
          <a:r>
            <a:rPr lang="en-US" sz="1800" b="0" kern="1200">
              <a:latin typeface="Tenorite" pitchFamily="2" charset="0"/>
            </a:rPr>
            <a:t>By final, finish the study of the DL part related to NLP in this project</a:t>
          </a:r>
        </a:p>
      </dsp:txBody>
      <dsp:txXfrm>
        <a:off x="5511409" y="1202551"/>
        <a:ext cx="4267772" cy="961712"/>
      </dsp:txXfrm>
    </dsp:sp>
    <dsp:sp modelId="{C5AC4786-6846-47EC-BD57-C0884DE91F71}">
      <dsp:nvSpPr>
        <dsp:cNvPr id="0" name=""/>
        <dsp:cNvSpPr/>
      </dsp:nvSpPr>
      <dsp:spPr>
        <a:xfrm>
          <a:off x="0" y="2404691"/>
          <a:ext cx="9779182" cy="96171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3FBEDE-18E5-4EE4-AA95-09BDA37466BA}">
      <dsp:nvSpPr>
        <dsp:cNvPr id="0" name=""/>
        <dsp:cNvSpPr/>
      </dsp:nvSpPr>
      <dsp:spPr>
        <a:xfrm>
          <a:off x="290917" y="2621076"/>
          <a:ext cx="528941" cy="5289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EF8ACC-875D-4B94-8C19-427A5F82E2C0}">
      <dsp:nvSpPr>
        <dsp:cNvPr id="0" name=""/>
        <dsp:cNvSpPr/>
      </dsp:nvSpPr>
      <dsp:spPr>
        <a:xfrm>
          <a:off x="1110777" y="2404691"/>
          <a:ext cx="4400631" cy="961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1" tIns="101781" rIns="101781" bIns="101781" numCol="1" spcCol="1270" anchor="ctr" anchorCtr="0">
          <a:noAutofit/>
        </a:bodyPr>
        <a:lstStyle/>
        <a:p>
          <a:pPr marL="0" lvl="0" indent="0" algn="l" defTabSz="1111250">
            <a:lnSpc>
              <a:spcPct val="90000"/>
            </a:lnSpc>
            <a:spcBef>
              <a:spcPct val="0"/>
            </a:spcBef>
            <a:spcAft>
              <a:spcPct val="35000"/>
            </a:spcAft>
            <a:buNone/>
          </a:pPr>
          <a:r>
            <a:rPr lang="en-US" sz="2500" b="1" kern="1200">
              <a:latin typeface="Tenorite" pitchFamily="2" charset="0"/>
            </a:rPr>
            <a:t>Goal 3</a:t>
          </a:r>
        </a:p>
      </dsp:txBody>
      <dsp:txXfrm>
        <a:off x="1110777" y="2404691"/>
        <a:ext cx="4400631" cy="961712"/>
      </dsp:txXfrm>
    </dsp:sp>
    <dsp:sp modelId="{DD02ADFC-D072-4BA1-B050-3DB678924307}">
      <dsp:nvSpPr>
        <dsp:cNvPr id="0" name=""/>
        <dsp:cNvSpPr/>
      </dsp:nvSpPr>
      <dsp:spPr>
        <a:xfrm>
          <a:off x="5511409" y="2404691"/>
          <a:ext cx="4267772" cy="961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1" tIns="101781" rIns="101781" bIns="101781" numCol="1" spcCol="1270" anchor="ctr" anchorCtr="0">
          <a:noAutofit/>
        </a:bodyPr>
        <a:lstStyle/>
        <a:p>
          <a:pPr marL="0" lvl="0" indent="0" algn="l" defTabSz="800100">
            <a:lnSpc>
              <a:spcPct val="90000"/>
            </a:lnSpc>
            <a:spcBef>
              <a:spcPct val="0"/>
            </a:spcBef>
            <a:spcAft>
              <a:spcPct val="35000"/>
            </a:spcAft>
            <a:buNone/>
          </a:pPr>
          <a:r>
            <a:rPr lang="en-US" sz="1800" b="0" kern="1200">
              <a:latin typeface="Tenorite" pitchFamily="2" charset="0"/>
            </a:rPr>
            <a:t>By the start of next quarter, finish the study of the DL part that is not necessarily related to NLP</a:t>
          </a:r>
        </a:p>
      </dsp:txBody>
      <dsp:txXfrm>
        <a:off x="5511409" y="2404691"/>
        <a:ext cx="4267772" cy="96171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Welcome, and thank you for being here listening to my final presentation for the Fall twenty twenty-two CMPTGCS 1L class. I am Peiyang Song, and you are welcome to call me by Yang. I go by the pronouns he/him/his. I am a first year CCS Computing student at UCSB. My research interests include Computer Vision, Natural Language Processing, and Deep Learning, and my work this quarter is basically a combination of the last two areas. Now, let’s move forward to view the content of today’s presentation.</a:t>
            </a:r>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3288439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Having discussed the input and output layers, let’s finally focus on the hidden layers. As shown before, basically we have two options: window approach and sentence approach. A </a:t>
            </a:r>
            <a:r>
              <a:rPr lang="en-US" sz="1200" b="0" i="0" dirty="0">
                <a:solidFill>
                  <a:srgbClr val="000000"/>
                </a:solidFill>
                <a:effectLst/>
                <a:latin typeface="Times-Roman"/>
              </a:rPr>
              <a:t>window approach assumes the tag of a word depends mainly on its neighboring words, which performs well for most NLP tasks we are interested in but fails with SRL, where the tag of a word depends on a verb chosen beforehand in the sentence. If the verb falls outside the window, one cannot expect this word to be tagged correctly. In this particular case, tagging a word requires the consideration of the whole sentence, where the sentence approach shows its strength.</a:t>
            </a: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4234977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after implementing neural networks for all our tasks, we continue to link them with one another so that our unified model can handle multiple tasks.</a:t>
            </a:r>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3030705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solidFill>
                  <a:schemeClr val="accent3"/>
                </a:solidFill>
              </a:rPr>
              <a:t>In a word, we calculate the sentence-level log-likelihood from the word-level one, and </a:t>
            </a:r>
            <a:r>
              <a:rPr lang="en-US" sz="1600" dirty="0">
                <a:solidFill>
                  <a:schemeClr val="accent3"/>
                </a:solidFill>
              </a:rPr>
              <a:t>all our neural networks are trained by maximizing this likelihood over the training data using stochastic gradient ascent. After training our model over natural language texts on Wikipedia for two months, favorable performance is observed. However, the statistical improvement of our unified model so far is marginal, but as we have mentioned before, we have two ways to further improve that: by incorporating some linguistic knowledge into our model, or by simply using more input.</a:t>
            </a:r>
            <a:endParaRPr lang="en-US" sz="1600" b="1" dirty="0">
              <a:solidFill>
                <a:schemeClr val="accent3"/>
              </a:solidFill>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362606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 up, here is a timeline recording my progress for every week in this quarter’s 1L class. There are in total three main goals of this quarter’s work.</a:t>
            </a:r>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378313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Respectively related to the NLP part, the DL part related to NLP and more general DL knowledge. I have learned all those knowledge through not only courses and textbooks but also codes and implementations. For the 1L class in the next quarter, a possible concentration might be related to the input layer of NLP, or in other words, the energy efficiency of data storage and access. However, this has yet to be a definite choice. There is also plenty of possibilities for me to delve into any other interesting topics in NLP, DL, CV, or even broader areas.</a:t>
            </a:r>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3670579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let’s conclude with some main reference that has helped me a lot, especially Number 3 “NLP from Scratch” by Dr. Ronan </a:t>
            </a:r>
            <a:r>
              <a:rPr lang="en-US" dirty="0" err="1"/>
              <a:t>Collobert</a:t>
            </a:r>
            <a:r>
              <a:rPr lang="en-US" dirty="0"/>
              <a:t>, which is the basis of my work this quarter. Also some acknowledgment…</a:t>
            </a:r>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4245687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acknowledgment) … for help and support towards this project, which includes Prof. Phill Conrad who advises my whole project and helps me a lot; and Prof. Lei Li, who helped me gain a lot of valuable professional knowledge in NLP, which eventually led to the specific direction of this project. Also, I’d like to thank Prof. Tim Sherwood, Prof. </a:t>
            </a:r>
            <a:r>
              <a:rPr lang="en-US" dirty="0" err="1"/>
              <a:t>Richert</a:t>
            </a:r>
            <a:r>
              <a:rPr lang="en-US" dirty="0"/>
              <a:t> Wang, and many other guest lecturers and researchers that have helped me a lot. Finally, I want to mention my peers in the 1L class and our enlightening discussions in and out of class. As that brings us to the end, I’d like to thank everyone for your presence and attention today.</a:t>
            </a:r>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3716525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sincerely appreciate that I’ve had this opportunity to present to you all. And hopefully…</a:t>
            </a:r>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3771794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hopefully)… we still have some time left for questions and discussions.</a:t>
            </a:r>
          </a:p>
        </p:txBody>
      </p:sp>
      <p:sp>
        <p:nvSpPr>
          <p:cNvPr id="4" name="Slide Number Placeholder 3"/>
          <p:cNvSpPr>
            <a:spLocks noGrp="1"/>
          </p:cNvSpPr>
          <p:nvPr>
            <p:ph type="sldNum" sz="quarter" idx="5"/>
          </p:nvPr>
        </p:nvSpPr>
        <p:spPr/>
        <p:txBody>
          <a:bodyPr/>
          <a:lstStyle/>
          <a:p>
            <a:fld id="{F97DC217-DF71-1A49-B3EA-559F1F43B0FF}" type="slidenum">
              <a:rPr lang="en-US" smtClean="0"/>
              <a:t>18</a:t>
            </a:fld>
            <a:endParaRPr lang="en-US" dirty="0"/>
          </a:p>
        </p:txBody>
      </p:sp>
    </p:spTree>
    <p:extLst>
      <p:ext uri="{BB962C8B-B14F-4D97-AF65-F5344CB8AC3E}">
        <p14:creationId xmlns:p14="http://schemas.microsoft.com/office/powerpoint/2010/main" val="353005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I am going to start with a brief introduction to this project and then come to a more detailed description. After examining the performance and discussing the results we get, I am also reporting a timeline for my progress during this quarter and sharing the inspiration behind my ideas. Then I will further discuss the main takeaways for me and possible next steps that I may continue to work on in next quarter’s 1L class or in the future. Finally, I am going to wrap everything up by giving credits to various reference and people that have helped this project to come true. And hopefully we will have a chance to end today’s talk with a Q&amp;A section and discuss some aspects in depth. So first, let’s come to the part of introduction.</a:t>
            </a:r>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1961223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this project develops a unified model for multiple NLP tasks. As a high-level overview, I am going to introduce the model by input and output. By virtue of our multi-layer neural networks, we rely on limited labeled natural language texts as input, and as output, we outcompete all the four well-established benchmarks. So how could we achieve that? What happens between the input and output layers? Let’s zoom in and see the underlying algorithm for that.</a:t>
            </a:r>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3210700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I’d like to share some information about the benchmark system we are using.</a:t>
            </a:r>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596361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benchmarks are always related to tasks. As we have talked before, our model should be capable of handling multiple tasks, so naturally we hope to test this feature through our benchmark system. That being said, we mainly identify four traditional NLP tasks, namely Part-Of-Speech Tagging, Chunking, Named Entity Recognition, and Semantic Role Labeling. </a:t>
            </a:r>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1863233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for each task, we choose an ideal benchmark to use and compare, according to its accuracy, precision, F1 score, and many other factors and parameters. Thereby we build our benchmark system, and it’s time to move on to the truly critical part – networks.</a:t>
            </a:r>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3052483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let’s first employ some basic notations to simplify our discussion. </a:t>
            </a:r>
            <a:r>
              <a:rPr lang="en-US" sz="1800" b="0" i="0" dirty="0">
                <a:solidFill>
                  <a:srgbClr val="000000"/>
                </a:solidFill>
                <a:effectLst/>
                <a:latin typeface="Times-Roman"/>
              </a:rPr>
              <a:t>We consider a neural network </a:t>
            </a:r>
            <a:r>
              <a:rPr lang="en-US" sz="1800" b="0" i="1" dirty="0">
                <a:solidFill>
                  <a:srgbClr val="000000"/>
                </a:solidFill>
                <a:effectLst/>
                <a:latin typeface="Times-Italic"/>
              </a:rPr>
              <a:t>f </a:t>
            </a:r>
            <a:r>
              <a:rPr lang="en-US" sz="1800" b="0" i="0" dirty="0">
                <a:solidFill>
                  <a:srgbClr val="000000"/>
                </a:solidFill>
                <a:effectLst/>
                <a:latin typeface="Symbol" panose="05050102010706020507" pitchFamily="18" charset="2"/>
              </a:rPr>
              <a:t>θ </a:t>
            </a:r>
            <a:r>
              <a:rPr lang="en-US" sz="1800" b="0" i="0" dirty="0">
                <a:solidFill>
                  <a:srgbClr val="000000"/>
                </a:solidFill>
                <a:effectLst/>
                <a:latin typeface="CMR10"/>
              </a:rPr>
              <a:t>(</a:t>
            </a:r>
            <a:r>
              <a:rPr lang="en-US" sz="1800" b="0" i="0" dirty="0">
                <a:solidFill>
                  <a:srgbClr val="000000"/>
                </a:solidFill>
                <a:effectLst/>
                <a:latin typeface="CMSY10"/>
              </a:rPr>
              <a:t>·</a:t>
            </a:r>
            <a:r>
              <a:rPr lang="en-US" sz="1800" b="0" i="0" dirty="0">
                <a:solidFill>
                  <a:srgbClr val="000000"/>
                </a:solidFill>
                <a:effectLst/>
                <a:latin typeface="CMR10"/>
              </a:rPr>
              <a:t>)</a:t>
            </a:r>
            <a:r>
              <a:rPr lang="en-US" sz="1800" b="0" i="0" dirty="0">
                <a:solidFill>
                  <a:srgbClr val="000000"/>
                </a:solidFill>
                <a:effectLst/>
                <a:latin typeface="Times-Roman"/>
              </a:rPr>
              <a:t>, with </a:t>
            </a:r>
            <a:r>
              <a:rPr lang="en-US" sz="1800" b="0" i="0" dirty="0">
                <a:solidFill>
                  <a:srgbClr val="000000"/>
                </a:solidFill>
                <a:effectLst/>
                <a:latin typeface="Symbol" panose="05050102010706020507" pitchFamily="18" charset="2"/>
              </a:rPr>
              <a:t>θ denoting a collection of all the parameters</a:t>
            </a:r>
            <a:r>
              <a:rPr lang="en-US" sz="1800" b="0" i="0" dirty="0">
                <a:solidFill>
                  <a:srgbClr val="000000"/>
                </a:solidFill>
                <a:effectLst/>
                <a:latin typeface="Times-Roman"/>
              </a:rPr>
              <a:t>. Any feed-forward neural network with </a:t>
            </a:r>
            <a:r>
              <a:rPr lang="en-US" sz="1800" b="0" i="1" dirty="0">
                <a:solidFill>
                  <a:srgbClr val="000000"/>
                </a:solidFill>
                <a:effectLst/>
                <a:latin typeface="Times-Italic"/>
              </a:rPr>
              <a:t>L </a:t>
            </a:r>
            <a:r>
              <a:rPr lang="en-US" sz="1800" b="0" i="0" dirty="0">
                <a:solidFill>
                  <a:srgbClr val="000000"/>
                </a:solidFill>
                <a:effectLst/>
                <a:latin typeface="Times-Roman"/>
              </a:rPr>
              <a:t>layers, can be seen as a composition of functions </a:t>
            </a:r>
            <a:r>
              <a:rPr lang="en-US" sz="1800" b="0" i="1" dirty="0">
                <a:solidFill>
                  <a:srgbClr val="000000"/>
                </a:solidFill>
                <a:effectLst/>
                <a:latin typeface="Times-Italic"/>
              </a:rPr>
              <a:t>f l </a:t>
            </a:r>
            <a:r>
              <a:rPr lang="en-US" sz="1800" b="0" i="0" dirty="0">
                <a:solidFill>
                  <a:srgbClr val="000000"/>
                </a:solidFill>
                <a:effectLst/>
                <a:latin typeface="Symbol" panose="05050102010706020507" pitchFamily="18" charset="2"/>
              </a:rPr>
              <a:t>θ </a:t>
            </a:r>
            <a:r>
              <a:rPr lang="en-US" sz="1800" b="0" i="0" dirty="0">
                <a:solidFill>
                  <a:srgbClr val="000000"/>
                </a:solidFill>
                <a:effectLst/>
                <a:latin typeface="CMR10"/>
              </a:rPr>
              <a:t>(</a:t>
            </a:r>
            <a:r>
              <a:rPr lang="en-US" sz="1800" b="0" i="0" dirty="0">
                <a:solidFill>
                  <a:srgbClr val="000000"/>
                </a:solidFill>
                <a:effectLst/>
                <a:latin typeface="CMSY10"/>
              </a:rPr>
              <a:t>·</a:t>
            </a:r>
            <a:r>
              <a:rPr lang="en-US" sz="1800" b="0" i="0" dirty="0">
                <a:solidFill>
                  <a:srgbClr val="000000"/>
                </a:solidFill>
                <a:effectLst/>
                <a:latin typeface="CMR10"/>
              </a:rPr>
              <a:t>)</a:t>
            </a:r>
            <a:r>
              <a:rPr lang="en-US" sz="1800" b="0" i="0" dirty="0">
                <a:solidFill>
                  <a:srgbClr val="000000"/>
                </a:solidFill>
                <a:effectLst/>
                <a:latin typeface="Times-Roman"/>
              </a:rPr>
              <a:t>, corresponding to each layer </a:t>
            </a:r>
            <a:r>
              <a:rPr lang="en-US" sz="1800" b="0" i="1" dirty="0">
                <a:solidFill>
                  <a:srgbClr val="000000"/>
                </a:solidFill>
                <a:effectLst/>
                <a:latin typeface="Times-Italic"/>
              </a:rPr>
              <a:t>l</a:t>
            </a:r>
            <a:r>
              <a:rPr lang="en-US" sz="1800" b="0" i="0" dirty="0">
                <a:solidFill>
                  <a:srgbClr val="000000"/>
                </a:solidFill>
                <a:effectLst/>
                <a:latin typeface="Times-Roman"/>
              </a:rPr>
              <a:t>, so we have the network function as shown above. And similarly, we denote the word matrix and word vector. </a:t>
            </a: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3526394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those notations, let’s come to the architecture of the networks. You might remember that we have talked about how we employ multi-layer neural networks, and basically, a multi-layer neural network is no more than a single-layer neural network with more than one hidden layers. In other words, every output from the last layer is fed forward into the next layer as input.</a:t>
            </a:r>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1638178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Times-Roman"/>
              </a:rPr>
              <a:t>Accordingly, let’s work through the network architecture. Remember that one of our key points is the networks’ ability to perform well with raw words. The ability for our method to learn good word representations is thus crucial to our approach. For efficiency, words are fed to our architecture as indices taken from a finite dictionary </a:t>
            </a:r>
            <a:r>
              <a:rPr lang="en-US" sz="1800" b="0" i="1" dirty="0">
                <a:solidFill>
                  <a:srgbClr val="000000"/>
                </a:solidFill>
                <a:effectLst/>
                <a:latin typeface="ZapfChancery-MediumItalic"/>
              </a:rPr>
              <a:t>D</a:t>
            </a:r>
            <a:r>
              <a:rPr lang="en-US" sz="1800" b="0" i="0" dirty="0">
                <a:solidFill>
                  <a:srgbClr val="000000"/>
                </a:solidFill>
                <a:effectLst/>
                <a:latin typeface="Times-Roman"/>
              </a:rPr>
              <a:t>. Obviously, a simple index does not carry much useful information about the word, so we map each of these word indices into a feature vector by a lookup table operation. Given a task of interest, a relevant representation of each word is then given by the corresponding lookup table feature vector, which is </a:t>
            </a:r>
            <a:r>
              <a:rPr lang="en-US" sz="1800" b="0" i="1" dirty="0">
                <a:solidFill>
                  <a:srgbClr val="000000"/>
                </a:solidFill>
                <a:effectLst/>
                <a:latin typeface="Times-Italic"/>
              </a:rPr>
              <a:t>trained </a:t>
            </a:r>
            <a:r>
              <a:rPr lang="en-US" sz="1800" b="0" i="0" dirty="0">
                <a:solidFill>
                  <a:srgbClr val="000000"/>
                </a:solidFill>
                <a:effectLst/>
                <a:latin typeface="Times-Roman"/>
              </a:rPr>
              <a:t>by backpropagation starting from a random initialization.</a:t>
            </a:r>
            <a:r>
              <a:rPr lang="en-US" dirty="0"/>
              <a:t> And furthermore, it can be easily observed that </a:t>
            </a:r>
            <a:r>
              <a:rPr lang="en-US" sz="1800" b="0" i="0" dirty="0">
                <a:solidFill>
                  <a:srgbClr val="000000"/>
                </a:solidFill>
                <a:effectLst/>
                <a:latin typeface="Times-Roman"/>
              </a:rPr>
              <a:t>if we wish to take advantage of better trained word representations, we can simply initialize our word lookup table with these representations instead of randomly. So this is a chance to further improve our algorithm, and we will talk more about that.</a:t>
            </a:r>
          </a:p>
          <a:p>
            <a:r>
              <a:rPr lang="en-US" sz="1800" b="0" i="0" dirty="0">
                <a:solidFill>
                  <a:srgbClr val="000000"/>
                </a:solidFill>
                <a:effectLst/>
                <a:latin typeface="Times-Roman"/>
              </a:rPr>
              <a:t>As for the output layer, one thing worthy to notice is that we are using an end-to-end fashion. We are feeding our output data back into the input and make our dataset bigger and bigger as we train it with more and more data. This is actually related to the second way to improve our algorithm, and also, we will talk more about that.</a:t>
            </a:r>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3371000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11/24/2022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11/24/2022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11/24/2022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11/24/2022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11/24/2022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11/24/2022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11/24/2022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11/24/2022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11/24/2022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11/24/2022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11/24/2022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30.png"/><Relationship Id="rId4" Type="http://schemas.openxmlformats.org/officeDocument/2006/relationships/image" Target="../media/image29.jpg"/></Relationships>
</file>

<file path=ppt/slides/_rels/slide1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34.jpg"/><Relationship Id="rId4" Type="http://schemas.openxmlformats.org/officeDocument/2006/relationships/image" Target="../media/image33.jp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15.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27.jpg"/><Relationship Id="rId4" Type="http://schemas.openxmlformats.org/officeDocument/2006/relationships/image" Target="../media/image26.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469221"/>
            <a:ext cx="7096933" cy="2387600"/>
          </a:xfrm>
        </p:spPr>
        <p:txBody>
          <a:bodyPr/>
          <a:lstStyle/>
          <a:p>
            <a:r>
              <a:rPr lang="en-US" dirty="0"/>
              <a:t>NLP with DL</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335694"/>
            <a:ext cx="9500507" cy="806675"/>
          </a:xfrm>
        </p:spPr>
        <p:txBody>
          <a:bodyPr/>
          <a:lstStyle/>
          <a:p>
            <a:r>
              <a:rPr lang="en-US" sz="2000" dirty="0"/>
              <a:t>PEIYANG SONG (he/him/his)</a:t>
            </a:r>
          </a:p>
          <a:p>
            <a:r>
              <a:rPr lang="en-US" sz="2000" dirty="0"/>
              <a:t>CCS COMPUTING ‘26</a:t>
            </a:r>
          </a:p>
        </p:txBody>
      </p:sp>
      <p:sp>
        <p:nvSpPr>
          <p:cNvPr id="4" name="TextBox 3">
            <a:extLst>
              <a:ext uri="{FF2B5EF4-FFF2-40B4-BE49-F238E27FC236}">
                <a16:creationId xmlns:a16="http://schemas.microsoft.com/office/drawing/2014/main" id="{2D086BFA-3172-772E-0A4B-9B11514AC943}"/>
              </a:ext>
            </a:extLst>
          </p:cNvPr>
          <p:cNvSpPr txBox="1"/>
          <p:nvPr/>
        </p:nvSpPr>
        <p:spPr>
          <a:xfrm>
            <a:off x="6932644" y="5365102"/>
            <a:ext cx="2981394" cy="646331"/>
          </a:xfrm>
          <a:prstGeom prst="rect">
            <a:avLst/>
          </a:prstGeom>
          <a:noFill/>
        </p:spPr>
        <p:txBody>
          <a:bodyPr wrap="none" rtlCol="0">
            <a:spAutoFit/>
          </a:bodyPr>
          <a:lstStyle/>
          <a:p>
            <a:r>
              <a:rPr lang="en-US" dirty="0"/>
              <a:t>CMPTGCS 1L Fall 2022</a:t>
            </a:r>
          </a:p>
          <a:p>
            <a:r>
              <a:rPr lang="en-US" dirty="0"/>
              <a:t>Instructor: Prof. Phill Conrad</a:t>
            </a: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mc:Choice xmlns:p14="http://schemas.microsoft.com/office/powerpoint/2010/main" Requires="p14">
      <p:transition spd="slow" p14:dur="2000" advTm="24522"/>
    </mc:Choice>
    <mc:Fallback>
      <p:transition spd="slow" advTm="2452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11/24/2022</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NLP with DL</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10</a:t>
            </a:fld>
            <a:endParaRPr lang="en-US" dirty="0"/>
          </a:p>
        </p:txBody>
      </p:sp>
      <p:sp>
        <p:nvSpPr>
          <p:cNvPr id="6" name="Title 1">
            <a:extLst>
              <a:ext uri="{FF2B5EF4-FFF2-40B4-BE49-F238E27FC236}">
                <a16:creationId xmlns:a16="http://schemas.microsoft.com/office/drawing/2014/main" id="{384A8DA8-EAD8-3006-FE6C-3FE0A6F41A15}"/>
              </a:ext>
            </a:extLst>
          </p:cNvPr>
          <p:cNvSpPr txBox="1">
            <a:spLocks/>
          </p:cNvSpPr>
          <p:nvPr/>
        </p:nvSpPr>
        <p:spPr>
          <a:xfrm>
            <a:off x="839246" y="-316164"/>
            <a:ext cx="9779183" cy="1325563"/>
          </a:xfrm>
          <a:prstGeom prst="rect">
            <a:avLst/>
          </a:prstGeom>
        </p:spPr>
        <p:txBody>
          <a:bodyPr vert="horz" lIns="0" tIns="45720" rIns="91440" bIns="45720" rtlCol="0" anchor="b">
            <a:norm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Hidden layers</a:t>
            </a:r>
          </a:p>
        </p:txBody>
      </p:sp>
      <p:pic>
        <p:nvPicPr>
          <p:cNvPr id="33" name="Picture 32" descr="Diagram&#10;&#10;Description automatically generated">
            <a:extLst>
              <a:ext uri="{FF2B5EF4-FFF2-40B4-BE49-F238E27FC236}">
                <a16:creationId xmlns:a16="http://schemas.microsoft.com/office/drawing/2014/main" id="{E9D387D9-1E0C-FD58-C3FC-237FF33B99A8}"/>
              </a:ext>
            </a:extLst>
          </p:cNvPr>
          <p:cNvPicPr>
            <a:picLocks noChangeAspect="1"/>
          </p:cNvPicPr>
          <p:nvPr/>
        </p:nvPicPr>
        <p:blipFill>
          <a:blip r:embed="rId3"/>
          <a:stretch>
            <a:fillRect/>
          </a:stretch>
        </p:blipFill>
        <p:spPr>
          <a:xfrm>
            <a:off x="1165901" y="1102824"/>
            <a:ext cx="3040006" cy="5066676"/>
          </a:xfrm>
          <a:prstGeom prst="rect">
            <a:avLst/>
          </a:prstGeom>
        </p:spPr>
      </p:pic>
      <p:pic>
        <p:nvPicPr>
          <p:cNvPr id="46" name="Picture 45" descr="Graphical user interface, application&#10;&#10;Description automatically generated">
            <a:extLst>
              <a:ext uri="{FF2B5EF4-FFF2-40B4-BE49-F238E27FC236}">
                <a16:creationId xmlns:a16="http://schemas.microsoft.com/office/drawing/2014/main" id="{874F97A0-746C-FDA2-C118-2CCCA85DBF38}"/>
              </a:ext>
            </a:extLst>
          </p:cNvPr>
          <p:cNvPicPr>
            <a:picLocks noChangeAspect="1"/>
          </p:cNvPicPr>
          <p:nvPr/>
        </p:nvPicPr>
        <p:blipFill>
          <a:blip r:embed="rId4"/>
          <a:stretch>
            <a:fillRect/>
          </a:stretch>
        </p:blipFill>
        <p:spPr>
          <a:xfrm>
            <a:off x="5520573" y="136525"/>
            <a:ext cx="2930665" cy="4412029"/>
          </a:xfrm>
          <a:prstGeom prst="rect">
            <a:avLst/>
          </a:prstGeom>
        </p:spPr>
      </p:pic>
      <p:pic>
        <p:nvPicPr>
          <p:cNvPr id="47" name="Picture 46">
            <a:extLst>
              <a:ext uri="{FF2B5EF4-FFF2-40B4-BE49-F238E27FC236}">
                <a16:creationId xmlns:a16="http://schemas.microsoft.com/office/drawing/2014/main" id="{C293C850-9EE9-5AC2-1540-99579B9A0229}"/>
              </a:ext>
            </a:extLst>
          </p:cNvPr>
          <p:cNvPicPr>
            <a:picLocks noChangeAspect="1"/>
          </p:cNvPicPr>
          <p:nvPr/>
        </p:nvPicPr>
        <p:blipFill>
          <a:blip r:embed="rId5"/>
          <a:stretch>
            <a:fillRect/>
          </a:stretch>
        </p:blipFill>
        <p:spPr>
          <a:xfrm>
            <a:off x="4618942" y="4836000"/>
            <a:ext cx="4733925" cy="1333500"/>
          </a:xfrm>
          <a:prstGeom prst="rect">
            <a:avLst/>
          </a:prstGeom>
        </p:spPr>
      </p:pic>
    </p:spTree>
    <p:extLst>
      <p:ext uri="{BB962C8B-B14F-4D97-AF65-F5344CB8AC3E}">
        <p14:creationId xmlns:p14="http://schemas.microsoft.com/office/powerpoint/2010/main" val="641379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015092" y="-222292"/>
            <a:ext cx="9779183" cy="1325563"/>
          </a:xfrm>
        </p:spPr>
        <p:txBody>
          <a:bodyPr>
            <a:normAutofit/>
          </a:bodyPr>
          <a:lstStyle/>
          <a:p>
            <a:r>
              <a:rPr lang="en-US" dirty="0"/>
              <a:t>Multi-task Neural Networks</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11/24/2022</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pic>
        <p:nvPicPr>
          <p:cNvPr id="13" name="Picture 12" descr="Diagram&#10;&#10;Description automatically generated">
            <a:extLst>
              <a:ext uri="{FF2B5EF4-FFF2-40B4-BE49-F238E27FC236}">
                <a16:creationId xmlns:a16="http://schemas.microsoft.com/office/drawing/2014/main" id="{3B943670-6F06-659E-79CD-A4EFBAC10034}"/>
              </a:ext>
            </a:extLst>
          </p:cNvPr>
          <p:cNvPicPr>
            <a:picLocks noChangeAspect="1"/>
          </p:cNvPicPr>
          <p:nvPr/>
        </p:nvPicPr>
        <p:blipFill>
          <a:blip r:embed="rId3"/>
          <a:stretch>
            <a:fillRect/>
          </a:stretch>
        </p:blipFill>
        <p:spPr>
          <a:xfrm>
            <a:off x="2225139" y="1343818"/>
            <a:ext cx="7741722" cy="4771984"/>
          </a:xfrm>
          <a:prstGeom prst="rect">
            <a:avLst/>
          </a:prstGeom>
        </p:spPr>
      </p:pic>
    </p:spTree>
    <p:extLst>
      <p:ext uri="{BB962C8B-B14F-4D97-AF65-F5344CB8AC3E}">
        <p14:creationId xmlns:p14="http://schemas.microsoft.com/office/powerpoint/2010/main" val="4175464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2E008DE9-BACB-5BB0-A4A6-EC6B8834108F}"/>
              </a:ext>
            </a:extLst>
          </p:cNvPr>
          <p:cNvSpPr>
            <a:spLocks noGrp="1"/>
          </p:cNvSpPr>
          <p:nvPr>
            <p:ph type="title"/>
          </p:nvPr>
        </p:nvSpPr>
        <p:spPr>
          <a:xfrm>
            <a:off x="1167492" y="381000"/>
            <a:ext cx="9779183" cy="1325563"/>
          </a:xfrm>
        </p:spPr>
        <p:txBody>
          <a:bodyPr/>
          <a:lstStyle/>
          <a:p>
            <a:r>
              <a:rPr lang="en-US" dirty="0"/>
              <a:t>Examination of performance</a:t>
            </a:r>
          </a:p>
        </p:txBody>
      </p:sp>
      <p:pic>
        <p:nvPicPr>
          <p:cNvPr id="19" name="Content Placeholder 18" descr="Text&#10;&#10;Description automatically generated">
            <a:extLst>
              <a:ext uri="{FF2B5EF4-FFF2-40B4-BE49-F238E27FC236}">
                <a16:creationId xmlns:a16="http://schemas.microsoft.com/office/drawing/2014/main" id="{5A1A052F-C012-1994-413D-873C6A9B9058}"/>
              </a:ext>
            </a:extLst>
          </p:cNvPr>
          <p:cNvPicPr>
            <a:picLocks noGrp="1" noChangeAspect="1"/>
          </p:cNvPicPr>
          <p:nvPr>
            <p:ph idx="1"/>
          </p:nvPr>
        </p:nvPicPr>
        <p:blipFill>
          <a:blip r:embed="rId3"/>
          <a:stretch>
            <a:fillRect/>
          </a:stretch>
        </p:blipFill>
        <p:spPr>
          <a:xfrm>
            <a:off x="1167492" y="2727776"/>
            <a:ext cx="3524250" cy="1143000"/>
          </a:xfrm>
        </p:spPr>
      </p:pic>
      <p:sp>
        <p:nvSpPr>
          <p:cNvPr id="15" name="Date Placeholder 14">
            <a:extLst>
              <a:ext uri="{FF2B5EF4-FFF2-40B4-BE49-F238E27FC236}">
                <a16:creationId xmlns:a16="http://schemas.microsoft.com/office/drawing/2014/main" id="{51CE3B07-F96E-BDD1-CD9B-712D03106F5B}"/>
              </a:ext>
            </a:extLst>
          </p:cNvPr>
          <p:cNvSpPr>
            <a:spLocks noGrp="1"/>
          </p:cNvSpPr>
          <p:nvPr>
            <p:ph type="dt" sz="half" idx="2"/>
          </p:nvPr>
        </p:nvSpPr>
        <p:spPr>
          <a:xfrm>
            <a:off x="381000" y="6356350"/>
            <a:ext cx="2743200" cy="365125"/>
          </a:xfrm>
        </p:spPr>
        <p:txBody>
          <a:bodyPr anchor="ctr">
            <a:normAutofit/>
          </a:bodyPr>
          <a:lstStyle/>
          <a:p>
            <a:pPr>
              <a:spcAft>
                <a:spcPts val="600"/>
              </a:spcAft>
            </a:pPr>
            <a:fld id="{9A85C5CA-AE29-AB4C-8F85-0373C72001D8}" type="datetime1">
              <a:rPr lang="en-US" smtClean="0"/>
              <a:pPr>
                <a:spcAft>
                  <a:spcPts val="600"/>
                </a:spcAft>
              </a:pPr>
              <a:t>11/24/2022</a:t>
            </a:fld>
            <a:endParaRPr lang="en-US"/>
          </a:p>
        </p:txBody>
      </p:sp>
      <p:sp>
        <p:nvSpPr>
          <p:cNvPr id="16" name="Footer Placeholder 15">
            <a:extLst>
              <a:ext uri="{FF2B5EF4-FFF2-40B4-BE49-F238E27FC236}">
                <a16:creationId xmlns:a16="http://schemas.microsoft.com/office/drawing/2014/main" id="{0A591D3C-A796-CC23-69F6-663F0948D59D}"/>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NLP with DL</a:t>
            </a:r>
          </a:p>
        </p:txBody>
      </p:sp>
      <p:sp>
        <p:nvSpPr>
          <p:cNvPr id="17" name="Slide Number Placeholder 16">
            <a:extLst>
              <a:ext uri="{FF2B5EF4-FFF2-40B4-BE49-F238E27FC236}">
                <a16:creationId xmlns:a16="http://schemas.microsoft.com/office/drawing/2014/main" id="{FE3D5845-B642-461E-7755-383E7B667698}"/>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12</a:t>
            </a:fld>
            <a:endParaRPr lang="en-US"/>
          </a:p>
        </p:txBody>
      </p:sp>
      <p:pic>
        <p:nvPicPr>
          <p:cNvPr id="21" name="Content Placeholder 20" descr="Text&#10;&#10;Description automatically generated with medium confidence">
            <a:extLst>
              <a:ext uri="{FF2B5EF4-FFF2-40B4-BE49-F238E27FC236}">
                <a16:creationId xmlns:a16="http://schemas.microsoft.com/office/drawing/2014/main" id="{636A59A2-F434-432E-0DDC-788829D386B7}"/>
              </a:ext>
            </a:extLst>
          </p:cNvPr>
          <p:cNvPicPr>
            <a:picLocks noGrp="1" noChangeAspect="1"/>
          </p:cNvPicPr>
          <p:nvPr>
            <p:ph idx="10"/>
          </p:nvPr>
        </p:nvPicPr>
        <p:blipFill>
          <a:blip r:embed="rId4"/>
          <a:stretch>
            <a:fillRect/>
          </a:stretch>
        </p:blipFill>
        <p:spPr>
          <a:xfrm>
            <a:off x="6390901" y="2727776"/>
            <a:ext cx="3762375" cy="1143000"/>
          </a:xfrm>
        </p:spPr>
      </p:pic>
      <p:sp>
        <p:nvSpPr>
          <p:cNvPr id="45" name="Content Placeholder 7">
            <a:extLst>
              <a:ext uri="{FF2B5EF4-FFF2-40B4-BE49-F238E27FC236}">
                <a16:creationId xmlns:a16="http://schemas.microsoft.com/office/drawing/2014/main" id="{BD1868C1-64B1-5474-1E4A-D9EE3707461E}"/>
              </a:ext>
            </a:extLst>
          </p:cNvPr>
          <p:cNvSpPr>
            <a:spLocks noGrp="1"/>
          </p:cNvSpPr>
          <p:nvPr>
            <p:ph idx="11"/>
          </p:nvPr>
        </p:nvSpPr>
        <p:spPr>
          <a:xfrm>
            <a:off x="1167493" y="2005689"/>
            <a:ext cx="4663440" cy="522514"/>
          </a:xfrm>
        </p:spPr>
        <p:txBody>
          <a:bodyPr/>
          <a:lstStyle/>
          <a:p>
            <a:r>
              <a:rPr lang="en-US" dirty="0"/>
              <a:t>Log-likelihood</a:t>
            </a:r>
          </a:p>
        </p:txBody>
      </p:sp>
      <p:sp>
        <p:nvSpPr>
          <p:cNvPr id="47" name="Content Placeholder 8">
            <a:extLst>
              <a:ext uri="{FF2B5EF4-FFF2-40B4-BE49-F238E27FC236}">
                <a16:creationId xmlns:a16="http://schemas.microsoft.com/office/drawing/2014/main" id="{7126EE54-2175-EA35-9388-A7B821F73AEA}"/>
              </a:ext>
            </a:extLst>
          </p:cNvPr>
          <p:cNvSpPr>
            <a:spLocks noGrp="1"/>
          </p:cNvSpPr>
          <p:nvPr>
            <p:ph idx="12"/>
          </p:nvPr>
        </p:nvSpPr>
        <p:spPr>
          <a:xfrm>
            <a:off x="6283235" y="2005689"/>
            <a:ext cx="4663440" cy="522514"/>
          </a:xfrm>
        </p:spPr>
        <p:txBody>
          <a:bodyPr/>
          <a:lstStyle/>
          <a:p>
            <a:r>
              <a:rPr lang="en-US" dirty="0"/>
              <a:t>Stochastic gradient ascent</a:t>
            </a:r>
          </a:p>
        </p:txBody>
      </p:sp>
      <p:pic>
        <p:nvPicPr>
          <p:cNvPr id="25" name="Picture 24" descr="Table&#10;&#10;Description automatically generated">
            <a:extLst>
              <a:ext uri="{FF2B5EF4-FFF2-40B4-BE49-F238E27FC236}">
                <a16:creationId xmlns:a16="http://schemas.microsoft.com/office/drawing/2014/main" id="{169AD212-F518-6554-251A-E1DA204B9F0C}"/>
              </a:ext>
            </a:extLst>
          </p:cNvPr>
          <p:cNvPicPr>
            <a:picLocks noChangeAspect="1"/>
          </p:cNvPicPr>
          <p:nvPr/>
        </p:nvPicPr>
        <p:blipFill>
          <a:blip r:embed="rId5"/>
          <a:stretch>
            <a:fillRect/>
          </a:stretch>
        </p:blipFill>
        <p:spPr>
          <a:xfrm>
            <a:off x="1058743" y="3870776"/>
            <a:ext cx="5351676" cy="2485574"/>
          </a:xfrm>
          <a:prstGeom prst="rect">
            <a:avLst/>
          </a:prstGeom>
        </p:spPr>
      </p:pic>
      <p:sp>
        <p:nvSpPr>
          <p:cNvPr id="2" name="TextBox 1">
            <a:extLst>
              <a:ext uri="{FF2B5EF4-FFF2-40B4-BE49-F238E27FC236}">
                <a16:creationId xmlns:a16="http://schemas.microsoft.com/office/drawing/2014/main" id="{4CA22BAF-90F3-31F8-05C0-E349E65ECA90}"/>
              </a:ext>
            </a:extLst>
          </p:cNvPr>
          <p:cNvSpPr txBox="1"/>
          <p:nvPr/>
        </p:nvSpPr>
        <p:spPr>
          <a:xfrm>
            <a:off x="6646985" y="4070349"/>
            <a:ext cx="4849533" cy="1200329"/>
          </a:xfrm>
          <a:prstGeom prst="rect">
            <a:avLst/>
          </a:prstGeom>
          <a:noFill/>
        </p:spPr>
        <p:txBody>
          <a:bodyPr wrap="none" rtlCol="0">
            <a:spAutoFit/>
          </a:bodyPr>
          <a:lstStyle/>
          <a:p>
            <a:r>
              <a:rPr lang="en-US" dirty="0">
                <a:solidFill>
                  <a:srgbClr val="0068FF"/>
                </a:solidFill>
              </a:rPr>
              <a:t>Further improvement?</a:t>
            </a:r>
          </a:p>
          <a:p>
            <a:endParaRPr lang="en-US" dirty="0">
              <a:solidFill>
                <a:srgbClr val="0068FF"/>
              </a:solidFill>
            </a:endParaRPr>
          </a:p>
          <a:p>
            <a:pPr marL="342900" indent="-342900">
              <a:buAutoNum type="arabicPeriod"/>
            </a:pPr>
            <a:r>
              <a:rPr lang="en-US" sz="1800" dirty="0">
                <a:solidFill>
                  <a:srgbClr val="0068FF"/>
                </a:solidFill>
              </a:rPr>
              <a:t>By incorporating some linguistic knowledge</a:t>
            </a:r>
          </a:p>
          <a:p>
            <a:pPr marL="342900" indent="-342900">
              <a:buAutoNum type="arabicPeriod"/>
            </a:pPr>
            <a:r>
              <a:rPr lang="en-US" dirty="0">
                <a:solidFill>
                  <a:srgbClr val="0068FF"/>
                </a:solidFill>
              </a:rPr>
              <a:t>By using more input to train our model</a:t>
            </a:r>
          </a:p>
        </p:txBody>
      </p:sp>
    </p:spTree>
    <p:extLst>
      <p:ext uri="{BB962C8B-B14F-4D97-AF65-F5344CB8AC3E}">
        <p14:creationId xmlns:p14="http://schemas.microsoft.com/office/powerpoint/2010/main" val="1244997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1167492" y="-108804"/>
            <a:ext cx="9779183" cy="1325563"/>
          </a:xfrm>
        </p:spPr>
        <p:txBody>
          <a:bodyPr anchor="b">
            <a:normAutofit/>
          </a:bodyPr>
          <a:lstStyle/>
          <a:p>
            <a:r>
              <a:rPr lang="en-US" dirty="0"/>
              <a:t>Timeline and progress </a:t>
            </a:r>
          </a:p>
        </p:txBody>
      </p:sp>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a:xfrm>
            <a:off x="381000" y="6356350"/>
            <a:ext cx="1701018" cy="365125"/>
          </a:xfrm>
        </p:spPr>
        <p:txBody>
          <a:bodyPr anchor="ctr">
            <a:normAutofit/>
          </a:bodyPr>
          <a:lstStyle/>
          <a:p>
            <a:pPr>
              <a:spcAft>
                <a:spcPts val="600"/>
              </a:spcAft>
            </a:pPr>
            <a:fld id="{79C497D8-AFA6-424B-9876-402B886244CF}" type="datetime1">
              <a:rPr lang="en-US" smtClean="0"/>
              <a:pPr>
                <a:spcAft>
                  <a:spcPts val="600"/>
                </a:spcAft>
              </a:pPr>
              <a:t>11/24/2022</a:t>
            </a:fld>
            <a:endParaRPr lang="en-US"/>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NLP with DL</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13</a:t>
            </a:fld>
            <a:endParaRPr lang="en-US"/>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3093073631"/>
              </p:ext>
            </p:extLst>
          </p:nvPr>
        </p:nvGraphicFramePr>
        <p:xfrm>
          <a:off x="1167493" y="961294"/>
          <a:ext cx="9779182"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2498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1167492" y="381000"/>
            <a:ext cx="9779183" cy="1325563"/>
          </a:xfrm>
        </p:spPr>
        <p:txBody>
          <a:bodyPr anchor="b">
            <a:normAutofit/>
          </a:bodyPr>
          <a:lstStyle/>
          <a:p>
            <a:r>
              <a:rPr lang="en-US" dirty="0"/>
              <a:t>Takeaways and possible next steps</a:t>
            </a:r>
          </a:p>
        </p:txBody>
      </p:sp>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a:xfrm>
            <a:off x="381000" y="6356350"/>
            <a:ext cx="1701018" cy="365125"/>
          </a:xfrm>
        </p:spPr>
        <p:txBody>
          <a:bodyPr anchor="ctr">
            <a:normAutofit/>
          </a:bodyPr>
          <a:lstStyle/>
          <a:p>
            <a:pPr>
              <a:spcAft>
                <a:spcPts val="600"/>
              </a:spcAft>
            </a:pPr>
            <a:fld id="{79C497D8-AFA6-424B-9876-402B886244CF}" type="datetime1">
              <a:rPr lang="en-US" smtClean="0"/>
              <a:pPr>
                <a:spcAft>
                  <a:spcPts val="600"/>
                </a:spcAft>
              </a:pPr>
              <a:t>11/24/2022</a:t>
            </a:fld>
            <a:endParaRPr lang="en-US"/>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NLP with DL</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14</a:t>
            </a:fld>
            <a:endParaRPr lang="en-US"/>
          </a:p>
        </p:txBody>
      </p:sp>
      <p:graphicFrame>
        <p:nvGraphicFramePr>
          <p:cNvPr id="1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3181004560"/>
              </p:ext>
            </p:extLst>
          </p:nvPr>
        </p:nvGraphicFramePr>
        <p:xfrm>
          <a:off x="1167493" y="2087561"/>
          <a:ext cx="9779182" cy="33668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4105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Reference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381000" y="2508739"/>
            <a:ext cx="10720754" cy="3847612"/>
          </a:xfrm>
        </p:spPr>
        <p:txBody>
          <a:bodyPr vert="horz" lIns="91440" tIns="45720" rIns="91440" bIns="45720" rtlCol="0" anchor="t">
            <a:normAutofit fontScale="55000" lnSpcReduction="20000"/>
          </a:bodyPr>
          <a:lstStyle/>
          <a:p>
            <a:pPr algn="l">
              <a:buFont typeface="+mj-lt"/>
              <a:buAutoNum type="arabicPeriod"/>
            </a:pPr>
            <a:r>
              <a:rPr lang="en-US" b="0" i="0" dirty="0">
                <a:effectLst/>
                <a:latin typeface="-apple-system"/>
              </a:rPr>
              <a:t> Dr. Dan </a:t>
            </a:r>
            <a:r>
              <a:rPr lang="en-US" b="0" i="0" dirty="0" err="1">
                <a:effectLst/>
                <a:latin typeface="-apple-system"/>
              </a:rPr>
              <a:t>Jurafsky</a:t>
            </a:r>
            <a:r>
              <a:rPr lang="en-US" b="0" i="0" dirty="0">
                <a:effectLst/>
                <a:latin typeface="-apple-system"/>
              </a:rPr>
              <a:t> and Dr. James H. Martin, Speech and Language Processing (3rd ed. draft), NLP Research Group, Stanford University.</a:t>
            </a:r>
          </a:p>
          <a:p>
            <a:pPr algn="l">
              <a:buFont typeface="+mj-lt"/>
              <a:buAutoNum type="arabicPeriod"/>
            </a:pPr>
            <a:r>
              <a:rPr lang="en-US" b="0" i="0" dirty="0">
                <a:effectLst/>
                <a:latin typeface="-apple-system"/>
              </a:rPr>
              <a:t> Agenda and proceedings, </a:t>
            </a:r>
            <a:r>
              <a:rPr lang="en-US" b="0" i="1" dirty="0">
                <a:effectLst/>
                <a:latin typeface="-apple-system"/>
              </a:rPr>
              <a:t>11th CCF International Conference on Natural Language Processing and Chinese Computing</a:t>
            </a:r>
            <a:r>
              <a:rPr lang="en-US" b="0" i="0" dirty="0">
                <a:effectLst/>
                <a:latin typeface="-apple-system"/>
              </a:rPr>
              <a:t> (NLPCC2022).</a:t>
            </a:r>
          </a:p>
          <a:p>
            <a:pPr algn="l">
              <a:buFont typeface="+mj-lt"/>
              <a:buAutoNum type="arabicPeriod"/>
            </a:pPr>
            <a:r>
              <a:rPr lang="en-US" b="0" i="0" dirty="0">
                <a:effectLst/>
                <a:latin typeface="-apple-system"/>
              </a:rPr>
              <a:t> Dr. Ronan </a:t>
            </a:r>
            <a:r>
              <a:rPr lang="en-US" b="0" i="0" dirty="0" err="1">
                <a:effectLst/>
                <a:latin typeface="-apple-system"/>
              </a:rPr>
              <a:t>Collobert</a:t>
            </a:r>
            <a:r>
              <a:rPr lang="en-US" b="0" i="0" dirty="0">
                <a:effectLst/>
                <a:latin typeface="-apple-system"/>
              </a:rPr>
              <a:t>, "Natural Language Processing (almost) from Scratch", </a:t>
            </a:r>
            <a:r>
              <a:rPr lang="en-US" b="0" i="1" dirty="0">
                <a:effectLst/>
                <a:latin typeface="-apple-system"/>
              </a:rPr>
              <a:t>Journal of machine learning research: JMLR.</a:t>
            </a:r>
            <a:r>
              <a:rPr lang="en-US" b="0" i="0" dirty="0">
                <a:effectLst/>
                <a:latin typeface="-apple-system"/>
              </a:rPr>
              <a:t> 12. ARTICLE (2011): n. </a:t>
            </a:r>
            <a:r>
              <a:rPr lang="en-US" b="0" i="0" dirty="0" err="1">
                <a:effectLst/>
                <a:latin typeface="-apple-system"/>
              </a:rPr>
              <a:t>pag</a:t>
            </a:r>
            <a:r>
              <a:rPr lang="en-US" b="0" i="0" dirty="0">
                <a:effectLst/>
                <a:latin typeface="-apple-system"/>
              </a:rPr>
              <a:t>. Print.</a:t>
            </a:r>
          </a:p>
          <a:p>
            <a:pPr algn="l">
              <a:buFont typeface="+mj-lt"/>
              <a:buAutoNum type="arabicPeriod"/>
            </a:pPr>
            <a:r>
              <a:rPr lang="en-US" b="0" i="0" dirty="0">
                <a:effectLst/>
                <a:latin typeface="-apple-system"/>
              </a:rPr>
              <a:t> Dr. Michael A. Nielsen, "Neural Networks and Deep Learning", Determination Press, 2015.</a:t>
            </a:r>
          </a:p>
          <a:p>
            <a:pPr algn="l">
              <a:buFont typeface="+mj-lt"/>
              <a:buAutoNum type="arabicPeriod"/>
            </a:pPr>
            <a:r>
              <a:rPr lang="en-US" b="0" i="0" dirty="0">
                <a:effectLst/>
                <a:latin typeface="-apple-system"/>
              </a:rPr>
              <a:t> CS224N: NLP with Deep Learning, Prof. Christopher Manning, Department of Linguistics and Computer Science, Winter 2021.</a:t>
            </a:r>
          </a:p>
          <a:p>
            <a:pPr algn="l">
              <a:buFont typeface="+mj-lt"/>
              <a:buAutoNum type="arabicPeriod"/>
            </a:pPr>
            <a:r>
              <a:rPr lang="en-US" b="0" i="0" dirty="0">
                <a:effectLst/>
                <a:latin typeface="-apple-system"/>
              </a:rPr>
              <a:t> CS9: Immediate Python, Prof. </a:t>
            </a:r>
            <a:r>
              <a:rPr lang="en-US" b="0" i="0" dirty="0" err="1">
                <a:effectLst/>
                <a:latin typeface="-apple-system"/>
              </a:rPr>
              <a:t>Richert</a:t>
            </a:r>
            <a:r>
              <a:rPr lang="en-US" b="0" i="0" dirty="0">
                <a:effectLst/>
                <a:latin typeface="-apple-system"/>
              </a:rPr>
              <a:t> Wang, Department of Computer Science and CCS Computing, Winter 2021.</a:t>
            </a:r>
          </a:p>
          <a:p>
            <a:pPr algn="l">
              <a:buFont typeface="+mj-lt"/>
              <a:buAutoNum type="arabicPeriod"/>
            </a:pPr>
            <a:r>
              <a:rPr lang="en-US" b="0" i="0" dirty="0">
                <a:effectLst/>
                <a:latin typeface="-apple-system"/>
              </a:rPr>
              <a:t> Dr. Ronan </a:t>
            </a:r>
            <a:r>
              <a:rPr lang="en-US" b="0" i="0" dirty="0" err="1">
                <a:effectLst/>
                <a:latin typeface="-apple-system"/>
              </a:rPr>
              <a:t>Collobert</a:t>
            </a:r>
            <a:r>
              <a:rPr lang="en-US" b="0" i="0" dirty="0">
                <a:effectLst/>
                <a:latin typeface="-apple-system"/>
              </a:rPr>
              <a:t>, "Deep Learning for Efficient Discriminative Parsing", </a:t>
            </a:r>
            <a:r>
              <a:rPr lang="en-US" b="0" i="1" dirty="0">
                <a:effectLst/>
                <a:latin typeface="-apple-system"/>
              </a:rPr>
              <a:t>International Conference on Artificial Intelligence and Statistics (AISTATS)</a:t>
            </a:r>
            <a:r>
              <a:rPr lang="en-US" b="0" i="0" dirty="0">
                <a:effectLst/>
                <a:latin typeface="-apple-system"/>
              </a:rPr>
              <a:t>, 2011.</a:t>
            </a:r>
          </a:p>
          <a:p>
            <a:r>
              <a:rPr lang="en-US" b="1" i="0" dirty="0">
                <a:effectLst/>
                <a:latin typeface="-apple-system"/>
              </a:rPr>
              <a:t>Note</a:t>
            </a:r>
            <a:r>
              <a:rPr lang="en-US" b="0" i="0" dirty="0">
                <a:effectLst/>
                <a:latin typeface="-apple-system"/>
              </a:rPr>
              <a:t>: There is still plenty of other valuable literature that has benefited the author greatly but is not tightly related to this repo. Therefore, the author does not include them in the "Main reference" part here, but will certainly give credit to them in later works or a personal repo. In other words, the reference above includes only materials that have directly helped the author during this project, and will also help you understand elements in this repo better.</a:t>
            </a:r>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11/24/2022</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NLP with DL</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Acknowledgment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fontScale="85000" lnSpcReduction="20000"/>
          </a:bodyPr>
          <a:lstStyle/>
          <a:p>
            <a:r>
              <a:rPr lang="en-US" b="0" i="0" dirty="0">
                <a:effectLst/>
                <a:latin typeface="-apple-system"/>
              </a:rPr>
              <a:t>This project is supported by the UCSB CMPTGCS 1L class in Fall 2022, advised by Prof. Phill Conrad at UCSB CCS. The overall direction of this project, the recommended NLP textbook, and many practical skills are all thanks to his precious guidance. Also, the author wants to thank Prof. Lei Li at UCSB </a:t>
            </a:r>
            <a:r>
              <a:rPr lang="en-US" b="0" i="0" dirty="0" err="1">
                <a:effectLst/>
                <a:latin typeface="-apple-system"/>
              </a:rPr>
              <a:t>CoE</a:t>
            </a:r>
            <a:r>
              <a:rPr lang="en-US" b="0" i="0" dirty="0">
                <a:effectLst/>
                <a:latin typeface="-apple-system"/>
              </a:rPr>
              <a:t> CS for professionally introducing many NLP resources and cutting-edge views, paving the road for the author to develop his specific project ideas. Finally, the author would like to thank Prof. Tim Sherwood from UCSB </a:t>
            </a:r>
            <a:r>
              <a:rPr lang="en-US" b="0" i="0" dirty="0" err="1">
                <a:effectLst/>
                <a:latin typeface="-apple-system"/>
              </a:rPr>
              <a:t>CoE</a:t>
            </a:r>
            <a:r>
              <a:rPr lang="en-US" b="0" i="0" dirty="0">
                <a:effectLst/>
                <a:latin typeface="-apple-system"/>
              </a:rPr>
              <a:t>, Prof. </a:t>
            </a:r>
            <a:r>
              <a:rPr lang="en-US" b="0" i="0" dirty="0" err="1">
                <a:effectLst/>
                <a:latin typeface="-apple-system"/>
              </a:rPr>
              <a:t>Richert</a:t>
            </a:r>
            <a:r>
              <a:rPr lang="en-US" b="0" i="0" dirty="0">
                <a:effectLst/>
                <a:latin typeface="-apple-system"/>
              </a:rPr>
              <a:t> Wang from UCSB CCS, </a:t>
            </a:r>
            <a:r>
              <a:rPr lang="en-US" b="0" i="0" dirty="0" err="1">
                <a:effectLst/>
                <a:latin typeface="-apple-system"/>
              </a:rPr>
              <a:t>Laya</a:t>
            </a:r>
            <a:r>
              <a:rPr lang="en-US" b="0" i="0" dirty="0">
                <a:effectLst/>
                <a:latin typeface="-apple-system"/>
              </a:rPr>
              <a:t> </a:t>
            </a:r>
            <a:r>
              <a:rPr lang="en-US" b="0" i="0" dirty="0" err="1">
                <a:effectLst/>
                <a:latin typeface="-apple-system"/>
              </a:rPr>
              <a:t>Pullela</a:t>
            </a:r>
            <a:r>
              <a:rPr lang="en-US" b="0" i="0" dirty="0">
                <a:effectLst/>
                <a:latin typeface="-apple-system"/>
              </a:rPr>
              <a:t> from UCSB CCS, and other anonymous supporters for their kind support for this project and beyond.</a:t>
            </a:r>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11/24/2022</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NLP with DL</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159410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2" y="442425"/>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sz="2400" dirty="0"/>
              <a:t>PEIYANG SONG (he/him/his)</a:t>
            </a:r>
          </a:p>
          <a:p>
            <a:r>
              <a:rPr lang="en-US" sz="2400" dirty="0"/>
              <a:t>CCS Computing ‘26</a:t>
            </a:r>
          </a:p>
          <a:p>
            <a:r>
              <a:rPr lang="en-US" sz="2400" dirty="0"/>
              <a:t>p_song@ucsb.edu</a:t>
            </a:r>
          </a:p>
        </p:txBody>
      </p:sp>
      <p:sp>
        <p:nvSpPr>
          <p:cNvPr id="4" name="TextBox 3">
            <a:extLst>
              <a:ext uri="{FF2B5EF4-FFF2-40B4-BE49-F238E27FC236}">
                <a16:creationId xmlns:a16="http://schemas.microsoft.com/office/drawing/2014/main" id="{4EE96391-0EC2-9291-E6B8-0B6E8162B578}"/>
              </a:ext>
            </a:extLst>
          </p:cNvPr>
          <p:cNvSpPr txBox="1"/>
          <p:nvPr/>
        </p:nvSpPr>
        <p:spPr>
          <a:xfrm>
            <a:off x="8815754" y="5076092"/>
            <a:ext cx="2675732" cy="584775"/>
          </a:xfrm>
          <a:prstGeom prst="rect">
            <a:avLst/>
          </a:prstGeom>
          <a:noFill/>
        </p:spPr>
        <p:txBody>
          <a:bodyPr wrap="none" rtlCol="0">
            <a:spAutoFit/>
          </a:bodyPr>
          <a:lstStyle/>
          <a:p>
            <a:r>
              <a:rPr lang="en-US" sz="3200" dirty="0">
                <a:solidFill>
                  <a:schemeClr val="bg1"/>
                </a:solidFill>
              </a:rPr>
              <a:t>NLP            DL</a:t>
            </a:r>
          </a:p>
        </p:txBody>
      </p:sp>
      <p:sp>
        <p:nvSpPr>
          <p:cNvPr id="5" name="TextBox 4">
            <a:extLst>
              <a:ext uri="{FF2B5EF4-FFF2-40B4-BE49-F238E27FC236}">
                <a16:creationId xmlns:a16="http://schemas.microsoft.com/office/drawing/2014/main" id="{639AB2CB-00DD-75D3-17E8-20D610772DCC}"/>
              </a:ext>
            </a:extLst>
          </p:cNvPr>
          <p:cNvSpPr txBox="1"/>
          <p:nvPr/>
        </p:nvSpPr>
        <p:spPr>
          <a:xfrm>
            <a:off x="4775598" y="5368479"/>
            <a:ext cx="2981394" cy="646331"/>
          </a:xfrm>
          <a:prstGeom prst="rect">
            <a:avLst/>
          </a:prstGeom>
          <a:noFill/>
        </p:spPr>
        <p:txBody>
          <a:bodyPr wrap="none" rtlCol="0">
            <a:spAutoFit/>
          </a:bodyPr>
          <a:lstStyle/>
          <a:p>
            <a:r>
              <a:rPr lang="en-US" dirty="0"/>
              <a:t>CMPTGCS 1L Fall 2022</a:t>
            </a:r>
          </a:p>
          <a:p>
            <a:r>
              <a:rPr lang="en-US" dirty="0"/>
              <a:t>Instructor: Prof. Phill Conrad</a:t>
            </a:r>
          </a:p>
        </p:txBody>
      </p:sp>
    </p:spTree>
    <p:extLst>
      <p:ext uri="{BB962C8B-B14F-4D97-AF65-F5344CB8AC3E}">
        <p14:creationId xmlns:p14="http://schemas.microsoft.com/office/powerpoint/2010/main" val="926184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3" y="852733"/>
            <a:ext cx="6534570" cy="2387600"/>
          </a:xfrm>
        </p:spPr>
        <p:txBody>
          <a:bodyPr/>
          <a:lstStyle/>
          <a:p>
            <a:r>
              <a:rPr lang="en-US" dirty="0"/>
              <a:t>Thank you…</a:t>
            </a:r>
            <a:br>
              <a:rPr lang="en-US" dirty="0"/>
            </a:br>
            <a:r>
              <a:rPr lang="en-US" dirty="0"/>
              <a:t>and Q &amp; A section!</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922468"/>
            <a:ext cx="6220277" cy="2247219"/>
          </a:xfrm>
        </p:spPr>
        <p:txBody>
          <a:bodyPr>
            <a:normAutofit/>
          </a:bodyPr>
          <a:lstStyle/>
          <a:p>
            <a:r>
              <a:rPr lang="en-US" sz="2400" dirty="0"/>
              <a:t>PEIYANG SONG (he/him/his)</a:t>
            </a:r>
          </a:p>
          <a:p>
            <a:r>
              <a:rPr lang="en-US" sz="2400" dirty="0"/>
              <a:t>CCS Computing ‘26</a:t>
            </a:r>
          </a:p>
          <a:p>
            <a:r>
              <a:rPr lang="en-US" sz="2400" dirty="0"/>
              <a:t>p_song@ucsb.edu</a:t>
            </a:r>
          </a:p>
        </p:txBody>
      </p:sp>
      <p:sp>
        <p:nvSpPr>
          <p:cNvPr id="4" name="TextBox 3">
            <a:extLst>
              <a:ext uri="{FF2B5EF4-FFF2-40B4-BE49-F238E27FC236}">
                <a16:creationId xmlns:a16="http://schemas.microsoft.com/office/drawing/2014/main" id="{4EE96391-0EC2-9291-E6B8-0B6E8162B578}"/>
              </a:ext>
            </a:extLst>
          </p:cNvPr>
          <p:cNvSpPr txBox="1"/>
          <p:nvPr/>
        </p:nvSpPr>
        <p:spPr>
          <a:xfrm>
            <a:off x="8815754" y="5076092"/>
            <a:ext cx="2675732" cy="584775"/>
          </a:xfrm>
          <a:prstGeom prst="rect">
            <a:avLst/>
          </a:prstGeom>
          <a:noFill/>
        </p:spPr>
        <p:txBody>
          <a:bodyPr wrap="none" rtlCol="0">
            <a:spAutoFit/>
          </a:bodyPr>
          <a:lstStyle/>
          <a:p>
            <a:r>
              <a:rPr lang="en-US" sz="3200" dirty="0">
                <a:solidFill>
                  <a:schemeClr val="bg1"/>
                </a:solidFill>
              </a:rPr>
              <a:t>NLP            DL</a:t>
            </a:r>
          </a:p>
        </p:txBody>
      </p:sp>
      <p:sp>
        <p:nvSpPr>
          <p:cNvPr id="5" name="TextBox 4">
            <a:extLst>
              <a:ext uri="{FF2B5EF4-FFF2-40B4-BE49-F238E27FC236}">
                <a16:creationId xmlns:a16="http://schemas.microsoft.com/office/drawing/2014/main" id="{C0E3F478-2C14-FAD2-4416-26C36C9290FF}"/>
              </a:ext>
            </a:extLst>
          </p:cNvPr>
          <p:cNvSpPr txBox="1"/>
          <p:nvPr/>
        </p:nvSpPr>
        <p:spPr>
          <a:xfrm>
            <a:off x="4720669" y="5523356"/>
            <a:ext cx="2981394" cy="646331"/>
          </a:xfrm>
          <a:prstGeom prst="rect">
            <a:avLst/>
          </a:prstGeom>
          <a:noFill/>
        </p:spPr>
        <p:txBody>
          <a:bodyPr wrap="none" rtlCol="0">
            <a:spAutoFit/>
          </a:bodyPr>
          <a:lstStyle/>
          <a:p>
            <a:r>
              <a:rPr lang="en-US" dirty="0"/>
              <a:t>CMPTGCS 1L Fall 2022</a:t>
            </a:r>
          </a:p>
          <a:p>
            <a:r>
              <a:rPr lang="en-US" dirty="0"/>
              <a:t>Instructor: Prof. Phill Conrad</a:t>
            </a:r>
          </a:p>
        </p:txBody>
      </p:sp>
    </p:spTree>
    <p:extLst>
      <p:ext uri="{BB962C8B-B14F-4D97-AF65-F5344CB8AC3E}">
        <p14:creationId xmlns:p14="http://schemas.microsoft.com/office/powerpoint/2010/main" val="1166882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nchor="b">
            <a:normAutofit/>
          </a:bodyPr>
          <a:lstStyle/>
          <a:p>
            <a:r>
              <a:rPr lang="en-US" dirty="0"/>
              <a:t>C</a:t>
            </a:r>
            <a:r>
              <a:rPr lang="en-US" altLang="zh-CN" dirty="0"/>
              <a:t>ontent</a:t>
            </a:r>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1701018" cy="365125"/>
          </a:xfrm>
        </p:spPr>
        <p:txBody>
          <a:bodyPr anchor="ctr">
            <a:normAutofit/>
          </a:bodyPr>
          <a:lstStyle/>
          <a:p>
            <a:pPr>
              <a:spcAft>
                <a:spcPts val="600"/>
              </a:spcAft>
            </a:pPr>
            <a:fld id="{495D8227-9DE4-4D42-8C1B-E10C828BC634}" type="datetime1">
              <a:rPr lang="en-US" smtClean="0"/>
              <a:pPr>
                <a:spcAft>
                  <a:spcPts val="600"/>
                </a:spcAft>
              </a:pPr>
              <a:t>11/24/2022</a:t>
            </a:fld>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NLP with DL</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a:t>
            </a:fld>
            <a:endParaRPr lang="en-US"/>
          </a:p>
        </p:txBody>
      </p:sp>
      <p:graphicFrame>
        <p:nvGraphicFramePr>
          <p:cNvPr id="38" name="Content Placeholder 2">
            <a:extLst>
              <a:ext uri="{FF2B5EF4-FFF2-40B4-BE49-F238E27FC236}">
                <a16:creationId xmlns:a16="http://schemas.microsoft.com/office/drawing/2014/main" id="{73F1AF8E-567C-500E-E1A9-82CEEFA31C0B}"/>
              </a:ext>
            </a:extLst>
          </p:cNvPr>
          <p:cNvGraphicFramePr>
            <a:graphicFrameLocks noGrp="1"/>
          </p:cNvGraphicFramePr>
          <p:nvPr>
            <p:ph idx="1"/>
            <p:extLst>
              <p:ext uri="{D42A27DB-BD31-4B8C-83A1-F6EECF244321}">
                <p14:modId xmlns:p14="http://schemas.microsoft.com/office/powerpoint/2010/main" val="3619790477"/>
              </p:ext>
            </p:extLst>
          </p:nvPr>
        </p:nvGraphicFramePr>
        <p:xfrm>
          <a:off x="1167493" y="2087561"/>
          <a:ext cx="9779182" cy="33668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1167493" y="2017467"/>
            <a:ext cx="9779182" cy="3366815"/>
          </a:xfrm>
        </p:spPr>
        <p:txBody>
          <a:bodyPr vert="horz" lIns="91440" tIns="45720" rIns="91440" bIns="45720" rtlCol="0">
            <a:normAutofit/>
          </a:bodyPr>
          <a:lstStyle/>
          <a:p>
            <a:r>
              <a:rPr lang="en-US" sz="2600" b="0" i="0" dirty="0">
                <a:solidFill>
                  <a:srgbClr val="44546A"/>
                </a:solidFill>
                <a:effectLst/>
              </a:rPr>
              <a:t>This project aims to develop a unified model capable of handling multiple NLP tagging tasks with reliance on limited data (i.e., natural language) input with the help of end-to-end multi-layer neural networks in Deep Learning. This model has been trained by data from Wikipedia for two months. Favorable results are shown through tests in real time and comparisons with well-established traditional single-task benchmarks in Part-Of-Speech Tagging, Chunking, Named Entity Recognition, and Semantic Role Labeling.</a:t>
            </a:r>
            <a:endParaRPr lang="en-US" sz="2600" dirty="0">
              <a:solidFill>
                <a:srgbClr val="44546A"/>
              </a:solidFill>
            </a:endParaRP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2"/>
          </p:nvPr>
        </p:nvSpPr>
        <p:spPr>
          <a:xfrm>
            <a:off x="381000" y="6356350"/>
            <a:ext cx="2743200" cy="365125"/>
          </a:xfrm>
        </p:spPr>
        <p:txBody>
          <a:bodyPr anchor="ctr">
            <a:normAutofit/>
          </a:bodyPr>
          <a:lstStyle/>
          <a:p>
            <a:pPr>
              <a:spcAft>
                <a:spcPts val="600"/>
              </a:spcAft>
            </a:pPr>
            <a:fld id="{E1707CF3-9BC4-A745-ACDA-A73543D800FE}" type="datetime1">
              <a:rPr lang="en-US" smtClean="0"/>
              <a:pPr>
                <a:spcAft>
                  <a:spcPts val="600"/>
                </a:spcAft>
              </a:pPr>
              <a:t>11/24/2022</a:t>
            </a:fld>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NLP with DL</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3</a:t>
            </a:fld>
            <a:endParaRPr lang="en-US"/>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Description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dirty="0"/>
              <a:t>NLP with DL</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38AA0B7-7787-5A93-25F7-85C712F6FE8C}"/>
              </a:ext>
            </a:extLst>
          </p:cNvPr>
          <p:cNvSpPr>
            <a:spLocks noGrp="1"/>
          </p:cNvSpPr>
          <p:nvPr>
            <p:ph type="title"/>
          </p:nvPr>
        </p:nvSpPr>
        <p:spPr>
          <a:xfrm>
            <a:off x="980215" y="136525"/>
            <a:ext cx="9779183" cy="1325563"/>
          </a:xfrm>
        </p:spPr>
        <p:txBody>
          <a:bodyPr anchor="b">
            <a:normAutofit/>
          </a:bodyPr>
          <a:lstStyle/>
          <a:p>
            <a:r>
              <a:rPr lang="en-US" dirty="0"/>
              <a:t>Benchmark system</a:t>
            </a:r>
          </a:p>
        </p:txBody>
      </p:sp>
      <p:pic>
        <p:nvPicPr>
          <p:cNvPr id="5" name="Content Placeholder 4">
            <a:extLst>
              <a:ext uri="{FF2B5EF4-FFF2-40B4-BE49-F238E27FC236}">
                <a16:creationId xmlns:a16="http://schemas.microsoft.com/office/drawing/2014/main" id="{3BE62AEE-B07B-4F30-6545-237DDA8E7C45}"/>
              </a:ext>
            </a:extLst>
          </p:cNvPr>
          <p:cNvPicPr>
            <a:picLocks noGrp="1" noChangeAspect="1"/>
          </p:cNvPicPr>
          <p:nvPr>
            <p:ph idx="1"/>
          </p:nvPr>
        </p:nvPicPr>
        <p:blipFill>
          <a:blip r:embed="rId3"/>
          <a:stretch>
            <a:fillRect/>
          </a:stretch>
        </p:blipFill>
        <p:spPr>
          <a:xfrm>
            <a:off x="2756284" y="2087561"/>
            <a:ext cx="6601599" cy="3366815"/>
          </a:xfrm>
          <a:noFill/>
        </p:spPr>
      </p:pic>
      <p:sp>
        <p:nvSpPr>
          <p:cNvPr id="12" name="Date Placeholder 3">
            <a:extLst>
              <a:ext uri="{FF2B5EF4-FFF2-40B4-BE49-F238E27FC236}">
                <a16:creationId xmlns:a16="http://schemas.microsoft.com/office/drawing/2014/main" id="{8A1C060D-52F2-8D6B-2DED-78603720126E}"/>
              </a:ext>
            </a:extLst>
          </p:cNvPr>
          <p:cNvSpPr>
            <a:spLocks noGrp="1"/>
          </p:cNvSpPr>
          <p:nvPr>
            <p:ph type="dt" sz="half" idx="2"/>
          </p:nvPr>
        </p:nvSpPr>
        <p:spPr>
          <a:xfrm>
            <a:off x="381000" y="6356350"/>
            <a:ext cx="1701018" cy="365125"/>
          </a:xfrm>
        </p:spPr>
        <p:txBody>
          <a:bodyPr anchor="ctr">
            <a:normAutofit/>
          </a:bodyPr>
          <a:lstStyle/>
          <a:p>
            <a:pPr>
              <a:spcAft>
                <a:spcPts val="600"/>
              </a:spcAft>
            </a:pPr>
            <a:fld id="{8CE9AC2A-20AD-8C48-B5EB-B5322BDBCDEE}" type="datetime1">
              <a:rPr lang="en-US" smtClean="0"/>
              <a:pPr>
                <a:spcAft>
                  <a:spcPts val="600"/>
                </a:spcAft>
              </a:pPr>
              <a:t>11/24/2022</a:t>
            </a:fld>
            <a:endParaRPr lang="en-US"/>
          </a:p>
        </p:txBody>
      </p:sp>
      <p:sp>
        <p:nvSpPr>
          <p:cNvPr id="14" name="Footer Placeholder 4">
            <a:extLst>
              <a:ext uri="{FF2B5EF4-FFF2-40B4-BE49-F238E27FC236}">
                <a16:creationId xmlns:a16="http://schemas.microsoft.com/office/drawing/2014/main" id="{96307140-80D5-7DC7-836F-97BF5AC29C7B}"/>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NLP with DL</a:t>
            </a:r>
          </a:p>
        </p:txBody>
      </p:sp>
      <p:sp>
        <p:nvSpPr>
          <p:cNvPr id="16" name="Slide Number Placeholder 5">
            <a:extLst>
              <a:ext uri="{FF2B5EF4-FFF2-40B4-BE49-F238E27FC236}">
                <a16:creationId xmlns:a16="http://schemas.microsoft.com/office/drawing/2014/main" id="{60177119-E513-AB1D-A5A1-360E61CE1E2D}"/>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5</a:t>
            </a:fld>
            <a:endParaRPr lang="en-US"/>
          </a:p>
        </p:txBody>
      </p:sp>
    </p:spTree>
    <p:extLst>
      <p:ext uri="{BB962C8B-B14F-4D97-AF65-F5344CB8AC3E}">
        <p14:creationId xmlns:p14="http://schemas.microsoft.com/office/powerpoint/2010/main" val="3186160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ble">
            <a:extLst>
              <a:ext uri="{FF2B5EF4-FFF2-40B4-BE49-F238E27FC236}">
                <a16:creationId xmlns:a16="http://schemas.microsoft.com/office/drawing/2014/main" id="{FD32BA5C-F98B-3B44-02AA-C946956C0922}"/>
              </a:ext>
            </a:extLst>
          </p:cNvPr>
          <p:cNvPicPr>
            <a:picLocks noGrp="1" noChangeAspect="1"/>
          </p:cNvPicPr>
          <p:nvPr>
            <p:ph idx="1"/>
          </p:nvPr>
        </p:nvPicPr>
        <p:blipFill>
          <a:blip r:embed="rId3"/>
          <a:stretch>
            <a:fillRect/>
          </a:stretch>
        </p:blipFill>
        <p:spPr>
          <a:xfrm>
            <a:off x="4737935" y="1368850"/>
            <a:ext cx="6521011" cy="2412774"/>
          </a:xfrm>
          <a:prstGeom prst="rect">
            <a:avLst/>
          </a:prstGeom>
          <a:noFill/>
        </p:spPr>
      </p:pic>
      <p:sp>
        <p:nvSpPr>
          <p:cNvPr id="4" name="Date Placeholder 3">
            <a:extLst>
              <a:ext uri="{FF2B5EF4-FFF2-40B4-BE49-F238E27FC236}">
                <a16:creationId xmlns:a16="http://schemas.microsoft.com/office/drawing/2014/main" id="{ECD55FC4-88BD-4BF7-7E14-A9F6F4897B11}"/>
              </a:ext>
            </a:extLst>
          </p:cNvPr>
          <p:cNvSpPr>
            <a:spLocks noGrp="1"/>
          </p:cNvSpPr>
          <p:nvPr>
            <p:ph type="dt" sz="half" idx="2"/>
          </p:nvPr>
        </p:nvSpPr>
        <p:spPr>
          <a:xfrm>
            <a:off x="381000" y="6356350"/>
            <a:ext cx="2743200" cy="365125"/>
          </a:xfrm>
        </p:spPr>
        <p:txBody>
          <a:bodyPr anchor="ctr">
            <a:normAutofit/>
          </a:bodyPr>
          <a:lstStyle/>
          <a:p>
            <a:pPr>
              <a:spcAft>
                <a:spcPts val="600"/>
              </a:spcAft>
            </a:pPr>
            <a:fld id="{7E7AB22C-8B7E-9B4A-8C65-396C3C874D86}" type="datetime1">
              <a:rPr lang="en-US" smtClean="0"/>
              <a:pPr>
                <a:spcAft>
                  <a:spcPts val="600"/>
                </a:spcAft>
              </a:pPr>
              <a:t>11/24/2022</a:t>
            </a:fld>
            <a:endParaRPr lang="en-US"/>
          </a:p>
        </p:txBody>
      </p:sp>
      <p:sp>
        <p:nvSpPr>
          <p:cNvPr id="5" name="Footer Placeholder 4">
            <a:extLst>
              <a:ext uri="{FF2B5EF4-FFF2-40B4-BE49-F238E27FC236}">
                <a16:creationId xmlns:a16="http://schemas.microsoft.com/office/drawing/2014/main" id="{37FE13CC-B27D-6EEF-79F4-8FB353D1998B}"/>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NLP with DL</a:t>
            </a:r>
          </a:p>
        </p:txBody>
      </p:sp>
      <p:sp>
        <p:nvSpPr>
          <p:cNvPr id="6" name="Slide Number Placeholder 5">
            <a:extLst>
              <a:ext uri="{FF2B5EF4-FFF2-40B4-BE49-F238E27FC236}">
                <a16:creationId xmlns:a16="http://schemas.microsoft.com/office/drawing/2014/main" id="{1C3ED80A-DE44-8DC7-AB6F-6F834F5A12E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6</a:t>
            </a:fld>
            <a:endParaRPr lang="en-US"/>
          </a:p>
        </p:txBody>
      </p:sp>
      <p:pic>
        <p:nvPicPr>
          <p:cNvPr id="8" name="Picture 7" descr="A screenshot of a computer&#10;&#10;Description automatically generated with low confidence">
            <a:extLst>
              <a:ext uri="{FF2B5EF4-FFF2-40B4-BE49-F238E27FC236}">
                <a16:creationId xmlns:a16="http://schemas.microsoft.com/office/drawing/2014/main" id="{BEA20571-76DE-055D-3F0D-2B3A0825454A}"/>
              </a:ext>
            </a:extLst>
          </p:cNvPr>
          <p:cNvPicPr>
            <a:picLocks noChangeAspect="1"/>
          </p:cNvPicPr>
          <p:nvPr/>
        </p:nvPicPr>
        <p:blipFill>
          <a:blip r:embed="rId4"/>
          <a:stretch>
            <a:fillRect/>
          </a:stretch>
        </p:blipFill>
        <p:spPr>
          <a:xfrm>
            <a:off x="400396" y="3743770"/>
            <a:ext cx="6702151" cy="2412774"/>
          </a:xfrm>
          <a:prstGeom prst="rect">
            <a:avLst/>
          </a:prstGeom>
          <a:noFill/>
        </p:spPr>
      </p:pic>
      <p:sp>
        <p:nvSpPr>
          <p:cNvPr id="9" name="TextBox 8">
            <a:extLst>
              <a:ext uri="{FF2B5EF4-FFF2-40B4-BE49-F238E27FC236}">
                <a16:creationId xmlns:a16="http://schemas.microsoft.com/office/drawing/2014/main" id="{49E04A42-11E0-A809-929C-A144CDA7C046}"/>
              </a:ext>
            </a:extLst>
          </p:cNvPr>
          <p:cNvSpPr txBox="1"/>
          <p:nvPr/>
        </p:nvSpPr>
        <p:spPr>
          <a:xfrm>
            <a:off x="1887341" y="1387011"/>
            <a:ext cx="1152495" cy="584775"/>
          </a:xfrm>
          <a:prstGeom prst="rect">
            <a:avLst/>
          </a:prstGeom>
          <a:noFill/>
        </p:spPr>
        <p:txBody>
          <a:bodyPr wrap="none" rtlCol="0">
            <a:spAutoFit/>
          </a:bodyPr>
          <a:lstStyle/>
          <a:p>
            <a:r>
              <a:rPr lang="en-US" sz="3200" dirty="0">
                <a:solidFill>
                  <a:srgbClr val="FF6600"/>
                </a:solidFill>
              </a:rPr>
              <a:t>Tasks</a:t>
            </a:r>
          </a:p>
        </p:txBody>
      </p:sp>
      <p:sp>
        <p:nvSpPr>
          <p:cNvPr id="75" name="TextBox 74">
            <a:extLst>
              <a:ext uri="{FF2B5EF4-FFF2-40B4-BE49-F238E27FC236}">
                <a16:creationId xmlns:a16="http://schemas.microsoft.com/office/drawing/2014/main" id="{0C269564-6F38-5AF2-870D-625432C9E448}"/>
              </a:ext>
            </a:extLst>
          </p:cNvPr>
          <p:cNvSpPr txBox="1"/>
          <p:nvPr/>
        </p:nvSpPr>
        <p:spPr>
          <a:xfrm>
            <a:off x="1297533" y="2810119"/>
            <a:ext cx="2332113" cy="584775"/>
          </a:xfrm>
          <a:prstGeom prst="rect">
            <a:avLst/>
          </a:prstGeom>
          <a:noFill/>
        </p:spPr>
        <p:txBody>
          <a:bodyPr wrap="none" rtlCol="0">
            <a:spAutoFit/>
          </a:bodyPr>
          <a:lstStyle/>
          <a:p>
            <a:r>
              <a:rPr lang="en-US" sz="3200" dirty="0">
                <a:solidFill>
                  <a:srgbClr val="FF6600"/>
                </a:solidFill>
              </a:rPr>
              <a:t>Benchmarks</a:t>
            </a:r>
          </a:p>
        </p:txBody>
      </p:sp>
      <p:sp>
        <p:nvSpPr>
          <p:cNvPr id="76" name="Title 1">
            <a:extLst>
              <a:ext uri="{FF2B5EF4-FFF2-40B4-BE49-F238E27FC236}">
                <a16:creationId xmlns:a16="http://schemas.microsoft.com/office/drawing/2014/main" id="{52B1CB5D-9A5F-D7B8-2AC7-7B7F0346880E}"/>
              </a:ext>
            </a:extLst>
          </p:cNvPr>
          <p:cNvSpPr txBox="1">
            <a:spLocks/>
          </p:cNvSpPr>
          <p:nvPr/>
        </p:nvSpPr>
        <p:spPr>
          <a:xfrm>
            <a:off x="2031816" y="-227277"/>
            <a:ext cx="9779183"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solidFill>
                  <a:srgbClr val="0068FF"/>
                </a:solidFill>
              </a:rPr>
              <a:t>Benchmark system</a:t>
            </a:r>
          </a:p>
        </p:txBody>
      </p:sp>
      <p:sp>
        <p:nvSpPr>
          <p:cNvPr id="80" name="Arrow: Down 79">
            <a:extLst>
              <a:ext uri="{FF2B5EF4-FFF2-40B4-BE49-F238E27FC236}">
                <a16:creationId xmlns:a16="http://schemas.microsoft.com/office/drawing/2014/main" id="{417EB232-24DD-FB44-D4AA-C2DE0C1348AF}"/>
              </a:ext>
            </a:extLst>
          </p:cNvPr>
          <p:cNvSpPr/>
          <p:nvPr/>
        </p:nvSpPr>
        <p:spPr>
          <a:xfrm>
            <a:off x="2240853" y="2097862"/>
            <a:ext cx="445477" cy="646331"/>
          </a:xfrm>
          <a:prstGeom prst="downArrow">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pic>
        <p:nvPicPr>
          <p:cNvPr id="81" name="Content Placeholder 4">
            <a:extLst>
              <a:ext uri="{FF2B5EF4-FFF2-40B4-BE49-F238E27FC236}">
                <a16:creationId xmlns:a16="http://schemas.microsoft.com/office/drawing/2014/main" id="{2A54855C-EC56-59D0-C1CD-20B5368979C9}"/>
              </a:ext>
            </a:extLst>
          </p:cNvPr>
          <p:cNvPicPr>
            <a:picLocks noChangeAspect="1"/>
          </p:cNvPicPr>
          <p:nvPr/>
        </p:nvPicPr>
        <p:blipFill>
          <a:blip r:embed="rId5"/>
          <a:stretch>
            <a:fillRect/>
          </a:stretch>
        </p:blipFill>
        <p:spPr>
          <a:xfrm>
            <a:off x="7998440" y="4052188"/>
            <a:ext cx="2604179" cy="1328131"/>
          </a:xfrm>
          <a:prstGeom prst="rect">
            <a:avLst/>
          </a:prstGeom>
          <a:noFill/>
        </p:spPr>
      </p:pic>
    </p:spTree>
    <p:extLst>
      <p:ext uri="{BB962C8B-B14F-4D97-AF65-F5344CB8AC3E}">
        <p14:creationId xmlns:p14="http://schemas.microsoft.com/office/powerpoint/2010/main" val="3455093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006F-AA2C-253F-C34C-79F1E5460643}"/>
              </a:ext>
            </a:extLst>
          </p:cNvPr>
          <p:cNvSpPr>
            <a:spLocks noGrp="1"/>
          </p:cNvSpPr>
          <p:nvPr>
            <p:ph type="title"/>
          </p:nvPr>
        </p:nvSpPr>
        <p:spPr>
          <a:xfrm>
            <a:off x="1091377" y="157859"/>
            <a:ext cx="9779183" cy="1325563"/>
          </a:xfrm>
        </p:spPr>
        <p:txBody>
          <a:bodyPr/>
          <a:lstStyle/>
          <a:p>
            <a:r>
              <a:rPr lang="en-US" dirty="0"/>
              <a:t>Notations</a:t>
            </a:r>
          </a:p>
        </p:txBody>
      </p:sp>
      <p:sp>
        <p:nvSpPr>
          <p:cNvPr id="4" name="Date Placeholder 3">
            <a:extLst>
              <a:ext uri="{FF2B5EF4-FFF2-40B4-BE49-F238E27FC236}">
                <a16:creationId xmlns:a16="http://schemas.microsoft.com/office/drawing/2014/main" id="{019CF1EC-E828-2EED-C50E-C94ADAA7FEFF}"/>
              </a:ext>
            </a:extLst>
          </p:cNvPr>
          <p:cNvSpPr>
            <a:spLocks noGrp="1"/>
          </p:cNvSpPr>
          <p:nvPr>
            <p:ph type="dt" sz="half" idx="2"/>
          </p:nvPr>
        </p:nvSpPr>
        <p:spPr/>
        <p:txBody>
          <a:bodyPr/>
          <a:lstStyle/>
          <a:p>
            <a:fld id="{C1583C39-01BF-7F43-854C-FBB4E9AB6B0C}" type="datetime1">
              <a:rPr lang="en-US" smtClean="0"/>
              <a:pPr/>
              <a:t>11/24/2022</a:t>
            </a:fld>
            <a:endParaRPr lang="en-US" dirty="0"/>
          </a:p>
        </p:txBody>
      </p:sp>
      <p:sp>
        <p:nvSpPr>
          <p:cNvPr id="5" name="Footer Placeholder 4">
            <a:extLst>
              <a:ext uri="{FF2B5EF4-FFF2-40B4-BE49-F238E27FC236}">
                <a16:creationId xmlns:a16="http://schemas.microsoft.com/office/drawing/2014/main" id="{24ED1406-E34F-2BBE-0FC3-1AE530EF70DC}"/>
              </a:ext>
            </a:extLst>
          </p:cNvPr>
          <p:cNvSpPr>
            <a:spLocks noGrp="1"/>
          </p:cNvSpPr>
          <p:nvPr>
            <p:ph type="ftr" sz="quarter" idx="3"/>
          </p:nvPr>
        </p:nvSpPr>
        <p:spPr/>
        <p:txBody>
          <a:bodyPr/>
          <a:lstStyle/>
          <a:p>
            <a:r>
              <a:rPr lang="en-US" dirty="0"/>
              <a:t>NLP with DL</a:t>
            </a:r>
          </a:p>
        </p:txBody>
      </p:sp>
      <p:sp>
        <p:nvSpPr>
          <p:cNvPr id="6" name="Slide Number Placeholder 5">
            <a:extLst>
              <a:ext uri="{FF2B5EF4-FFF2-40B4-BE49-F238E27FC236}">
                <a16:creationId xmlns:a16="http://schemas.microsoft.com/office/drawing/2014/main" id="{035D1E2A-2DF3-E0A6-9B6A-C3E9E8839F74}"/>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11" name="Picture 10">
            <a:extLst>
              <a:ext uri="{FF2B5EF4-FFF2-40B4-BE49-F238E27FC236}">
                <a16:creationId xmlns:a16="http://schemas.microsoft.com/office/drawing/2014/main" id="{6CD4EA06-B6CE-0DC4-B858-714B027D434B}"/>
              </a:ext>
            </a:extLst>
          </p:cNvPr>
          <p:cNvPicPr>
            <a:picLocks noChangeAspect="1"/>
          </p:cNvPicPr>
          <p:nvPr/>
        </p:nvPicPr>
        <p:blipFill>
          <a:blip r:embed="rId3"/>
          <a:stretch>
            <a:fillRect/>
          </a:stretch>
        </p:blipFill>
        <p:spPr>
          <a:xfrm>
            <a:off x="3448437" y="1611519"/>
            <a:ext cx="3819871" cy="576763"/>
          </a:xfrm>
          <a:prstGeom prst="rect">
            <a:avLst/>
          </a:prstGeom>
        </p:spPr>
      </p:pic>
      <p:sp>
        <p:nvSpPr>
          <p:cNvPr id="12" name="TextBox 11">
            <a:extLst>
              <a:ext uri="{FF2B5EF4-FFF2-40B4-BE49-F238E27FC236}">
                <a16:creationId xmlns:a16="http://schemas.microsoft.com/office/drawing/2014/main" id="{93CEC973-56D2-3BCD-9D37-44BDF6252F93}"/>
              </a:ext>
            </a:extLst>
          </p:cNvPr>
          <p:cNvSpPr txBox="1"/>
          <p:nvPr/>
        </p:nvSpPr>
        <p:spPr>
          <a:xfrm>
            <a:off x="792411" y="2949303"/>
            <a:ext cx="9411231" cy="2154436"/>
          </a:xfrm>
          <a:prstGeom prst="rect">
            <a:avLst/>
          </a:prstGeom>
          <a:noFill/>
        </p:spPr>
        <p:txBody>
          <a:bodyPr wrap="none" rtlCol="0">
            <a:spAutoFit/>
          </a:bodyPr>
          <a:lstStyle/>
          <a:p>
            <a:r>
              <a:rPr lang="en-US" sz="2000" b="0" i="0" dirty="0">
                <a:solidFill>
                  <a:srgbClr val="000000"/>
                </a:solidFill>
                <a:effectLst/>
              </a:rPr>
              <a:t>Given a matrix </a:t>
            </a:r>
            <a:r>
              <a:rPr lang="en-US" sz="2000" b="0" i="1" dirty="0">
                <a:solidFill>
                  <a:srgbClr val="000000"/>
                </a:solidFill>
                <a:effectLst/>
              </a:rPr>
              <a:t>A </a:t>
            </a:r>
            <a:r>
              <a:rPr lang="en-US" sz="2000" b="0" i="0" dirty="0">
                <a:solidFill>
                  <a:srgbClr val="000000"/>
                </a:solidFill>
                <a:effectLst/>
              </a:rPr>
              <a:t>we denote the coefficient at row </a:t>
            </a:r>
            <a:r>
              <a:rPr lang="en-US" sz="2000" b="0" i="1" dirty="0" err="1">
                <a:solidFill>
                  <a:srgbClr val="000000"/>
                </a:solidFill>
                <a:effectLst/>
              </a:rPr>
              <a:t>i</a:t>
            </a:r>
            <a:r>
              <a:rPr lang="en-US" sz="2000" b="0" i="1" dirty="0">
                <a:solidFill>
                  <a:srgbClr val="000000"/>
                </a:solidFill>
                <a:effectLst/>
              </a:rPr>
              <a:t> </a:t>
            </a:r>
            <a:r>
              <a:rPr lang="en-US" sz="2000" b="0" i="0" dirty="0">
                <a:solidFill>
                  <a:srgbClr val="000000"/>
                </a:solidFill>
                <a:effectLst/>
              </a:rPr>
              <a:t>and column </a:t>
            </a:r>
            <a:r>
              <a:rPr lang="en-US" sz="2000" b="0" i="1" dirty="0">
                <a:solidFill>
                  <a:srgbClr val="000000"/>
                </a:solidFill>
                <a:effectLst/>
              </a:rPr>
              <a:t>j         </a:t>
            </a:r>
            <a:r>
              <a:rPr lang="en-US" sz="2000" b="0" i="0" dirty="0">
                <a:solidFill>
                  <a:srgbClr val="000000"/>
                </a:solidFill>
                <a:effectLst/>
              </a:rPr>
              <a:t>in the matrix.</a:t>
            </a:r>
          </a:p>
          <a:p>
            <a:endParaRPr lang="en-US" sz="2000" dirty="0">
              <a:solidFill>
                <a:srgbClr val="000000"/>
              </a:solidFill>
            </a:endParaRPr>
          </a:p>
          <a:p>
            <a:endParaRPr lang="en-US" sz="2000" b="0" i="0" dirty="0">
              <a:solidFill>
                <a:srgbClr val="000000"/>
              </a:solidFill>
              <a:effectLst/>
            </a:endParaRPr>
          </a:p>
          <a:p>
            <a:r>
              <a:rPr lang="en-US" sz="1200" b="0" i="0" dirty="0">
                <a:solidFill>
                  <a:srgbClr val="000000"/>
                </a:solidFill>
                <a:effectLst/>
              </a:rPr>
              <a:t> </a:t>
            </a:r>
          </a:p>
          <a:p>
            <a:r>
              <a:rPr lang="en-US" sz="2000" b="0" i="0" dirty="0">
                <a:solidFill>
                  <a:srgbClr val="000000"/>
                </a:solidFill>
                <a:effectLst/>
              </a:rPr>
              <a:t>We also denote          </a:t>
            </a:r>
            <a:r>
              <a:rPr lang="en-US" sz="2000" b="0" i="1" dirty="0">
                <a:solidFill>
                  <a:srgbClr val="000000"/>
                </a:solidFill>
                <a:effectLst/>
              </a:rPr>
              <a:t> </a:t>
            </a:r>
            <a:r>
              <a:rPr lang="en-US" sz="2000" b="0" i="0" dirty="0">
                <a:solidFill>
                  <a:srgbClr val="000000"/>
                </a:solidFill>
                <a:effectLst/>
              </a:rPr>
              <a:t>the vector obtained by concatenating the </a:t>
            </a:r>
            <a:r>
              <a:rPr lang="en-US" sz="2000" b="0" i="1" dirty="0">
                <a:solidFill>
                  <a:srgbClr val="000000"/>
                </a:solidFill>
                <a:effectLst/>
              </a:rPr>
              <a:t>      </a:t>
            </a:r>
            <a:r>
              <a:rPr lang="en-US" sz="2000" b="0" i="0" dirty="0">
                <a:solidFill>
                  <a:srgbClr val="000000"/>
                </a:solidFill>
                <a:effectLst/>
              </a:rPr>
              <a:t>column vectors</a:t>
            </a:r>
            <a:br>
              <a:rPr lang="en-US" sz="2000" b="0" i="0" dirty="0">
                <a:solidFill>
                  <a:srgbClr val="000000"/>
                </a:solidFill>
                <a:effectLst/>
              </a:rPr>
            </a:br>
            <a:r>
              <a:rPr lang="en-US" sz="2000" b="0" i="0" dirty="0">
                <a:solidFill>
                  <a:srgbClr val="000000"/>
                </a:solidFill>
                <a:effectLst/>
              </a:rPr>
              <a:t>around the </a:t>
            </a:r>
            <a:r>
              <a:rPr lang="en-US" sz="2000" b="0" i="1" dirty="0">
                <a:solidFill>
                  <a:srgbClr val="000000"/>
                </a:solidFill>
                <a:effectLst/>
              </a:rPr>
              <a:t>   </a:t>
            </a:r>
            <a:r>
              <a:rPr lang="en-US" sz="2000" b="0" i="0" dirty="0">
                <a:solidFill>
                  <a:srgbClr val="000000"/>
                </a:solidFill>
                <a:effectLst/>
              </a:rPr>
              <a:t>column vector of matrix                :</a:t>
            </a:r>
            <a:br>
              <a:rPr lang="en-US" sz="2000" dirty="0"/>
            </a:br>
            <a:endParaRPr lang="en-US" sz="2000" dirty="0"/>
          </a:p>
        </p:txBody>
      </p:sp>
      <p:pic>
        <p:nvPicPr>
          <p:cNvPr id="14" name="Picture 13">
            <a:extLst>
              <a:ext uri="{FF2B5EF4-FFF2-40B4-BE49-F238E27FC236}">
                <a16:creationId xmlns:a16="http://schemas.microsoft.com/office/drawing/2014/main" id="{7459A3D4-F4D2-1D4C-093A-40C62AF74063}"/>
              </a:ext>
            </a:extLst>
          </p:cNvPr>
          <p:cNvPicPr>
            <a:picLocks noChangeAspect="1"/>
          </p:cNvPicPr>
          <p:nvPr/>
        </p:nvPicPr>
        <p:blipFill>
          <a:blip r:embed="rId4"/>
          <a:stretch>
            <a:fillRect/>
          </a:stretch>
        </p:blipFill>
        <p:spPr>
          <a:xfrm>
            <a:off x="7972761" y="2992192"/>
            <a:ext cx="552450" cy="361950"/>
          </a:xfrm>
          <a:prstGeom prst="rect">
            <a:avLst/>
          </a:prstGeom>
        </p:spPr>
      </p:pic>
      <p:pic>
        <p:nvPicPr>
          <p:cNvPr id="16" name="Picture 15">
            <a:extLst>
              <a:ext uri="{FF2B5EF4-FFF2-40B4-BE49-F238E27FC236}">
                <a16:creationId xmlns:a16="http://schemas.microsoft.com/office/drawing/2014/main" id="{02BE1FF2-C198-655D-FF3A-9730EA2F003C}"/>
              </a:ext>
            </a:extLst>
          </p:cNvPr>
          <p:cNvPicPr>
            <a:picLocks noChangeAspect="1"/>
          </p:cNvPicPr>
          <p:nvPr/>
        </p:nvPicPr>
        <p:blipFill>
          <a:blip r:embed="rId5"/>
          <a:stretch>
            <a:fillRect/>
          </a:stretch>
        </p:blipFill>
        <p:spPr>
          <a:xfrm>
            <a:off x="2603277" y="4073617"/>
            <a:ext cx="638175" cy="352425"/>
          </a:xfrm>
          <a:prstGeom prst="rect">
            <a:avLst/>
          </a:prstGeom>
        </p:spPr>
      </p:pic>
      <p:pic>
        <p:nvPicPr>
          <p:cNvPr id="18" name="Picture 17">
            <a:extLst>
              <a:ext uri="{FF2B5EF4-FFF2-40B4-BE49-F238E27FC236}">
                <a16:creationId xmlns:a16="http://schemas.microsoft.com/office/drawing/2014/main" id="{D9229CCB-00CB-A250-7B8D-A31E693500E1}"/>
              </a:ext>
            </a:extLst>
          </p:cNvPr>
          <p:cNvPicPr>
            <a:picLocks noChangeAspect="1"/>
          </p:cNvPicPr>
          <p:nvPr/>
        </p:nvPicPr>
        <p:blipFill>
          <a:blip r:embed="rId6"/>
          <a:stretch>
            <a:fillRect/>
          </a:stretch>
        </p:blipFill>
        <p:spPr>
          <a:xfrm>
            <a:off x="7837822" y="4084225"/>
            <a:ext cx="438150" cy="304800"/>
          </a:xfrm>
          <a:prstGeom prst="rect">
            <a:avLst/>
          </a:prstGeom>
        </p:spPr>
      </p:pic>
      <p:pic>
        <p:nvPicPr>
          <p:cNvPr id="20" name="Picture 19">
            <a:extLst>
              <a:ext uri="{FF2B5EF4-FFF2-40B4-BE49-F238E27FC236}">
                <a16:creationId xmlns:a16="http://schemas.microsoft.com/office/drawing/2014/main" id="{F23085B6-4D73-A3BF-9DB1-A40A13514C7B}"/>
              </a:ext>
            </a:extLst>
          </p:cNvPr>
          <p:cNvPicPr>
            <a:picLocks noChangeAspect="1"/>
          </p:cNvPicPr>
          <p:nvPr/>
        </p:nvPicPr>
        <p:blipFill>
          <a:blip r:embed="rId7"/>
          <a:stretch>
            <a:fillRect/>
          </a:stretch>
        </p:blipFill>
        <p:spPr>
          <a:xfrm>
            <a:off x="2052414" y="4426042"/>
            <a:ext cx="295275" cy="238125"/>
          </a:xfrm>
          <a:prstGeom prst="rect">
            <a:avLst/>
          </a:prstGeom>
        </p:spPr>
      </p:pic>
      <p:pic>
        <p:nvPicPr>
          <p:cNvPr id="22" name="Picture 21">
            <a:extLst>
              <a:ext uri="{FF2B5EF4-FFF2-40B4-BE49-F238E27FC236}">
                <a16:creationId xmlns:a16="http://schemas.microsoft.com/office/drawing/2014/main" id="{9B00499A-7443-9C7C-CE53-D047975B1392}"/>
              </a:ext>
            </a:extLst>
          </p:cNvPr>
          <p:cNvPicPr>
            <a:picLocks noChangeAspect="1"/>
          </p:cNvPicPr>
          <p:nvPr/>
        </p:nvPicPr>
        <p:blipFill>
          <a:blip r:embed="rId8"/>
          <a:stretch>
            <a:fillRect/>
          </a:stretch>
        </p:blipFill>
        <p:spPr>
          <a:xfrm>
            <a:off x="4990369" y="4400298"/>
            <a:ext cx="990600" cy="314325"/>
          </a:xfrm>
          <a:prstGeom prst="rect">
            <a:avLst/>
          </a:prstGeom>
        </p:spPr>
      </p:pic>
      <p:pic>
        <p:nvPicPr>
          <p:cNvPr id="24" name="Picture 23">
            <a:extLst>
              <a:ext uri="{FF2B5EF4-FFF2-40B4-BE49-F238E27FC236}">
                <a16:creationId xmlns:a16="http://schemas.microsoft.com/office/drawing/2014/main" id="{A91F4A4D-5122-C71D-296D-7F20F712F100}"/>
              </a:ext>
            </a:extLst>
          </p:cNvPr>
          <p:cNvPicPr>
            <a:picLocks noChangeAspect="1"/>
          </p:cNvPicPr>
          <p:nvPr/>
        </p:nvPicPr>
        <p:blipFill>
          <a:blip r:embed="rId9"/>
          <a:stretch>
            <a:fillRect/>
          </a:stretch>
        </p:blipFill>
        <p:spPr>
          <a:xfrm>
            <a:off x="1676736" y="4759115"/>
            <a:ext cx="6848475" cy="838200"/>
          </a:xfrm>
          <a:prstGeom prst="rect">
            <a:avLst/>
          </a:prstGeom>
        </p:spPr>
      </p:pic>
      <p:sp>
        <p:nvSpPr>
          <p:cNvPr id="33" name="TextBox 32">
            <a:extLst>
              <a:ext uri="{FF2B5EF4-FFF2-40B4-BE49-F238E27FC236}">
                <a16:creationId xmlns:a16="http://schemas.microsoft.com/office/drawing/2014/main" id="{78D33941-5217-C827-2B7C-F24F15B0E58E}"/>
              </a:ext>
            </a:extLst>
          </p:cNvPr>
          <p:cNvSpPr txBox="1"/>
          <p:nvPr/>
        </p:nvSpPr>
        <p:spPr>
          <a:xfrm>
            <a:off x="792411" y="1699846"/>
            <a:ext cx="2620654" cy="2246769"/>
          </a:xfrm>
          <a:prstGeom prst="rect">
            <a:avLst/>
          </a:prstGeom>
          <a:noFill/>
        </p:spPr>
        <p:txBody>
          <a:bodyPr wrap="none" rtlCol="0">
            <a:spAutoFit/>
          </a:bodyPr>
          <a:lstStyle/>
          <a:p>
            <a:pPr marL="457200" indent="-457200">
              <a:buAutoNum type="arabicPeriod"/>
            </a:pPr>
            <a:r>
              <a:rPr lang="en-US" sz="2000" dirty="0"/>
              <a:t>Network function:</a:t>
            </a:r>
          </a:p>
          <a:p>
            <a:pPr marL="457200" indent="-457200">
              <a:buAutoNum type="arabicPeriod"/>
            </a:pPr>
            <a:endParaRPr lang="en-US" sz="2000" dirty="0"/>
          </a:p>
          <a:p>
            <a:pPr marL="457200" indent="-457200">
              <a:buAutoNum type="arabicPeriod"/>
            </a:pPr>
            <a:r>
              <a:rPr lang="en-US" sz="2000" dirty="0"/>
              <a:t>Word matrix:</a:t>
            </a:r>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r>
              <a:rPr lang="en-US" sz="2000" dirty="0"/>
              <a:t>Word vector:</a:t>
            </a:r>
          </a:p>
        </p:txBody>
      </p:sp>
    </p:spTree>
    <p:extLst>
      <p:ext uri="{BB962C8B-B14F-4D97-AF65-F5344CB8AC3E}">
        <p14:creationId xmlns:p14="http://schemas.microsoft.com/office/powerpoint/2010/main" val="1763433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B6A5-AE34-77A5-A57C-35E91D2728DE}"/>
              </a:ext>
            </a:extLst>
          </p:cNvPr>
          <p:cNvSpPr>
            <a:spLocks noGrp="1"/>
          </p:cNvSpPr>
          <p:nvPr>
            <p:ph type="title"/>
          </p:nvPr>
        </p:nvSpPr>
        <p:spPr>
          <a:xfrm>
            <a:off x="1202954" y="298262"/>
            <a:ext cx="9779183" cy="1325563"/>
          </a:xfrm>
        </p:spPr>
        <p:txBody>
          <a:bodyPr/>
          <a:lstStyle/>
          <a:p>
            <a:r>
              <a:rPr lang="en-US" dirty="0"/>
              <a:t>Networks</a:t>
            </a:r>
          </a:p>
        </p:txBody>
      </p:sp>
      <p:pic>
        <p:nvPicPr>
          <p:cNvPr id="15" name="Content Placeholder 14" descr="Diagram&#10;&#10;Description automatically generated">
            <a:extLst>
              <a:ext uri="{FF2B5EF4-FFF2-40B4-BE49-F238E27FC236}">
                <a16:creationId xmlns:a16="http://schemas.microsoft.com/office/drawing/2014/main" id="{CCFA9BAE-ACDF-7F50-1D21-2031755AB8D4}"/>
              </a:ext>
            </a:extLst>
          </p:cNvPr>
          <p:cNvPicPr>
            <a:picLocks noGrp="1" noChangeAspect="1"/>
          </p:cNvPicPr>
          <p:nvPr>
            <p:ph idx="1"/>
          </p:nvPr>
        </p:nvPicPr>
        <p:blipFill>
          <a:blip r:embed="rId3"/>
          <a:stretch>
            <a:fillRect/>
          </a:stretch>
        </p:blipFill>
        <p:spPr>
          <a:xfrm>
            <a:off x="1723978" y="3176453"/>
            <a:ext cx="2987040" cy="1508760"/>
          </a:xfrm>
        </p:spPr>
      </p:pic>
      <p:sp>
        <p:nvSpPr>
          <p:cNvPr id="4" name="Date Placeholder 3">
            <a:extLst>
              <a:ext uri="{FF2B5EF4-FFF2-40B4-BE49-F238E27FC236}">
                <a16:creationId xmlns:a16="http://schemas.microsoft.com/office/drawing/2014/main" id="{CC27B058-C12F-E402-92E9-3598DE1367EB}"/>
              </a:ext>
            </a:extLst>
          </p:cNvPr>
          <p:cNvSpPr>
            <a:spLocks noGrp="1"/>
          </p:cNvSpPr>
          <p:nvPr>
            <p:ph type="dt" sz="half" idx="2"/>
          </p:nvPr>
        </p:nvSpPr>
        <p:spPr/>
        <p:txBody>
          <a:bodyPr/>
          <a:lstStyle/>
          <a:p>
            <a:fld id="{C1583C39-01BF-7F43-854C-FBB4E9AB6B0C}" type="datetime1">
              <a:rPr lang="en-US" smtClean="0"/>
              <a:pPr/>
              <a:t>11/24/2022</a:t>
            </a:fld>
            <a:endParaRPr lang="en-US" dirty="0"/>
          </a:p>
        </p:txBody>
      </p:sp>
      <p:sp>
        <p:nvSpPr>
          <p:cNvPr id="5" name="Footer Placeholder 4">
            <a:extLst>
              <a:ext uri="{FF2B5EF4-FFF2-40B4-BE49-F238E27FC236}">
                <a16:creationId xmlns:a16="http://schemas.microsoft.com/office/drawing/2014/main" id="{963CADBA-C46F-F677-2F5C-1F67FC1CBFDC}"/>
              </a:ext>
            </a:extLst>
          </p:cNvPr>
          <p:cNvSpPr>
            <a:spLocks noGrp="1"/>
          </p:cNvSpPr>
          <p:nvPr>
            <p:ph type="ftr" sz="quarter" idx="3"/>
          </p:nvPr>
        </p:nvSpPr>
        <p:spPr/>
        <p:txBody>
          <a:bodyPr/>
          <a:lstStyle/>
          <a:p>
            <a:r>
              <a:rPr lang="en-US" dirty="0"/>
              <a:t>NLP with DL</a:t>
            </a:r>
          </a:p>
        </p:txBody>
      </p:sp>
      <p:sp>
        <p:nvSpPr>
          <p:cNvPr id="6" name="Slide Number Placeholder 5">
            <a:extLst>
              <a:ext uri="{FF2B5EF4-FFF2-40B4-BE49-F238E27FC236}">
                <a16:creationId xmlns:a16="http://schemas.microsoft.com/office/drawing/2014/main" id="{F8FEB0CF-B19E-56A9-BD9B-2999521FA218}"/>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17" name="Content Placeholder 16" descr="Diagram&#10;&#10;Description automatically generated">
            <a:extLst>
              <a:ext uri="{FF2B5EF4-FFF2-40B4-BE49-F238E27FC236}">
                <a16:creationId xmlns:a16="http://schemas.microsoft.com/office/drawing/2014/main" id="{0AE6ED40-2D94-C0D6-5E9A-2DB38DC61964}"/>
              </a:ext>
            </a:extLst>
          </p:cNvPr>
          <p:cNvPicPr>
            <a:picLocks noGrp="1" noChangeAspect="1"/>
          </p:cNvPicPr>
          <p:nvPr>
            <p:ph idx="10"/>
          </p:nvPr>
        </p:nvPicPr>
        <p:blipFill>
          <a:blip r:embed="rId4"/>
          <a:stretch>
            <a:fillRect/>
          </a:stretch>
        </p:blipFill>
        <p:spPr>
          <a:xfrm>
            <a:off x="5966804" y="2974113"/>
            <a:ext cx="4664075" cy="1936886"/>
          </a:xfrm>
        </p:spPr>
      </p:pic>
      <p:sp>
        <p:nvSpPr>
          <p:cNvPr id="8" name="Content Placeholder 7">
            <a:extLst>
              <a:ext uri="{FF2B5EF4-FFF2-40B4-BE49-F238E27FC236}">
                <a16:creationId xmlns:a16="http://schemas.microsoft.com/office/drawing/2014/main" id="{42C803AA-ED89-1888-7169-E6E29F95DF5C}"/>
              </a:ext>
            </a:extLst>
          </p:cNvPr>
          <p:cNvSpPr>
            <a:spLocks noGrp="1"/>
          </p:cNvSpPr>
          <p:nvPr>
            <p:ph idx="11"/>
          </p:nvPr>
        </p:nvSpPr>
        <p:spPr/>
        <p:txBody>
          <a:bodyPr/>
          <a:lstStyle/>
          <a:p>
            <a:r>
              <a:rPr lang="en-US" dirty="0"/>
              <a:t>Single-layer neural networks</a:t>
            </a:r>
          </a:p>
        </p:txBody>
      </p:sp>
      <p:sp>
        <p:nvSpPr>
          <p:cNvPr id="9" name="Content Placeholder 8">
            <a:extLst>
              <a:ext uri="{FF2B5EF4-FFF2-40B4-BE49-F238E27FC236}">
                <a16:creationId xmlns:a16="http://schemas.microsoft.com/office/drawing/2014/main" id="{CCC89F9E-2614-096E-4171-99DC42972F6F}"/>
              </a:ext>
            </a:extLst>
          </p:cNvPr>
          <p:cNvSpPr>
            <a:spLocks noGrp="1"/>
          </p:cNvSpPr>
          <p:nvPr>
            <p:ph idx="12"/>
          </p:nvPr>
        </p:nvSpPr>
        <p:spPr/>
        <p:txBody>
          <a:bodyPr/>
          <a:lstStyle/>
          <a:p>
            <a:r>
              <a:rPr lang="en-US" dirty="0"/>
              <a:t>Multi-layer neural networks</a:t>
            </a:r>
          </a:p>
        </p:txBody>
      </p:sp>
      <p:pic>
        <p:nvPicPr>
          <p:cNvPr id="19" name="Picture 18" descr="Text, letter&#10;&#10;Description automatically generated">
            <a:extLst>
              <a:ext uri="{FF2B5EF4-FFF2-40B4-BE49-F238E27FC236}">
                <a16:creationId xmlns:a16="http://schemas.microsoft.com/office/drawing/2014/main" id="{B6360FAC-8753-9C32-663A-01BEE20FB046}"/>
              </a:ext>
            </a:extLst>
          </p:cNvPr>
          <p:cNvPicPr>
            <a:picLocks noChangeAspect="1"/>
          </p:cNvPicPr>
          <p:nvPr/>
        </p:nvPicPr>
        <p:blipFill>
          <a:blip r:embed="rId5"/>
          <a:stretch>
            <a:fillRect/>
          </a:stretch>
        </p:blipFill>
        <p:spPr>
          <a:xfrm>
            <a:off x="1342978" y="4910999"/>
            <a:ext cx="3749040" cy="899160"/>
          </a:xfrm>
          <a:prstGeom prst="rect">
            <a:avLst/>
          </a:prstGeom>
        </p:spPr>
      </p:pic>
    </p:spTree>
    <p:extLst>
      <p:ext uri="{BB962C8B-B14F-4D97-AF65-F5344CB8AC3E}">
        <p14:creationId xmlns:p14="http://schemas.microsoft.com/office/powerpoint/2010/main" val="3299389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276717"/>
            <a:ext cx="9779183" cy="1325563"/>
          </a:xfrm>
        </p:spPr>
        <p:txBody>
          <a:bodyPr/>
          <a:lstStyle/>
          <a:p>
            <a:r>
              <a:rPr lang="en-US" dirty="0"/>
              <a:t>Networks</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Input layer</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2" y="2526318"/>
            <a:ext cx="3404508" cy="2828613"/>
          </a:xfrm>
        </p:spPr>
        <p:txBody>
          <a:bodyPr vert="horz" lIns="91440" tIns="45720" rIns="91440" bIns="45720" rtlCol="0" anchor="t">
            <a:noAutofit/>
          </a:bodyPr>
          <a:lstStyle/>
          <a:p>
            <a:r>
              <a:rPr lang="en-US" sz="2000" b="0" i="0" dirty="0">
                <a:solidFill>
                  <a:srgbClr val="000000"/>
                </a:solidFill>
                <a:effectLst/>
              </a:rPr>
              <a:t>For efficiency, words are fed to our architecture as indices taken from a finite dictionary </a:t>
            </a:r>
            <a:r>
              <a:rPr lang="en-US" sz="2000" b="0" i="1" dirty="0">
                <a:solidFill>
                  <a:srgbClr val="000000"/>
                </a:solidFill>
                <a:effectLst/>
              </a:rPr>
              <a:t>D.</a:t>
            </a:r>
            <a:endParaRPr lang="en-US" i="1" dirty="0">
              <a:solidFill>
                <a:srgbClr val="000000"/>
              </a:solidFill>
            </a:endParaRPr>
          </a:p>
          <a:p>
            <a:r>
              <a:rPr lang="en-US" dirty="0"/>
              <a:t>Then </a:t>
            </a:r>
            <a:r>
              <a:rPr lang="en-US" sz="2000" b="0" i="0" dirty="0">
                <a:solidFill>
                  <a:srgbClr val="000000"/>
                </a:solidFill>
                <a:effectLst/>
              </a:rPr>
              <a:t>we map each of these word indices into a feature vector by a lookup table operation.</a:t>
            </a:r>
          </a:p>
          <a:p>
            <a:r>
              <a:rPr lang="en-US" dirty="0">
                <a:solidFill>
                  <a:srgbClr val="000000"/>
                </a:solidFill>
              </a:rPr>
              <a:t>This is one way to improve our algorithm.</a:t>
            </a:r>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Hidden layers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dirty="0"/>
              <a:t>We have basically two great models for hidden layers: window approach network, and sentence approach network.</a:t>
            </a:r>
          </a:p>
          <a:p>
            <a:r>
              <a:rPr lang="en-US" dirty="0"/>
              <a:t>At the end of the day, we choose the sentence approach network for reasons to discuss later.</a:t>
            </a:r>
          </a:p>
          <a:p>
            <a:endParaRPr lang="en-US" dirty="0"/>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dirty="0"/>
              <a:t>Output layer</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We are using an end-to-end fashion.</a:t>
            </a:r>
          </a:p>
          <a:p>
            <a:r>
              <a:rPr lang="en-US" dirty="0"/>
              <a:t>As our model process more and more data, it becomes more and more sophisticated as our dataset becomes bigger and bigger.</a:t>
            </a:r>
          </a:p>
          <a:p>
            <a:r>
              <a:rPr lang="en-US" dirty="0"/>
              <a:t>In fact, this is related to the second way to improve our algorithm.</a:t>
            </a:r>
          </a:p>
          <a:p>
            <a:endParaRPr lang="en-US" dirty="0"/>
          </a:p>
          <a:p>
            <a:endParaRPr lang="en-US" dirty="0"/>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11/24/2022</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NLP with DL</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51480453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{6C852504-0A6F-4848-A923-F0FFBAB6706E}tf45331398_win32</Template>
  <TotalTime>529</TotalTime>
  <Words>2613</Words>
  <Application>Microsoft Office PowerPoint</Application>
  <PresentationFormat>Widescreen</PresentationFormat>
  <Paragraphs>202</Paragraphs>
  <Slides>18</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-apple-system</vt:lpstr>
      <vt:lpstr>CMR10</vt:lpstr>
      <vt:lpstr>CMSY10</vt:lpstr>
      <vt:lpstr>Times-Italic</vt:lpstr>
      <vt:lpstr>Times-Roman</vt:lpstr>
      <vt:lpstr>ZapfChancery-MediumItalic</vt:lpstr>
      <vt:lpstr>Arial</vt:lpstr>
      <vt:lpstr>Calibri</vt:lpstr>
      <vt:lpstr>Symbol</vt:lpstr>
      <vt:lpstr>Tenorite</vt:lpstr>
      <vt:lpstr>Office Theme</vt:lpstr>
      <vt:lpstr>NLP with DL</vt:lpstr>
      <vt:lpstr>Content</vt:lpstr>
      <vt:lpstr>Introduction</vt:lpstr>
      <vt:lpstr>Description</vt:lpstr>
      <vt:lpstr>Benchmark system</vt:lpstr>
      <vt:lpstr>PowerPoint Presentation</vt:lpstr>
      <vt:lpstr>Notations</vt:lpstr>
      <vt:lpstr>Networks</vt:lpstr>
      <vt:lpstr>Networks</vt:lpstr>
      <vt:lpstr>PowerPoint Presentation</vt:lpstr>
      <vt:lpstr>Multi-task Neural Networks</vt:lpstr>
      <vt:lpstr>Examination of performance</vt:lpstr>
      <vt:lpstr>Timeline and progress </vt:lpstr>
      <vt:lpstr>Takeaways and possible next steps</vt:lpstr>
      <vt:lpstr>Reference </vt:lpstr>
      <vt:lpstr>Acknowledgment </vt:lpstr>
      <vt:lpstr>Thank you</vt:lpstr>
      <vt:lpstr>Thank you… and Q &amp; A section!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Peiyang Song</dc:creator>
  <cp:lastModifiedBy>Peiyang Song</cp:lastModifiedBy>
  <cp:revision>1</cp:revision>
  <dcterms:created xsi:type="dcterms:W3CDTF">2022-11-24T19:11:17Z</dcterms:created>
  <dcterms:modified xsi:type="dcterms:W3CDTF">2022-11-25T04:00:56Z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