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37"/>
  </p:notesMasterIdLst>
  <p:handoutMasterIdLst>
    <p:handoutMasterId r:id="rId38"/>
  </p:handoutMasterIdLst>
  <p:sldIdLst>
    <p:sldId id="273" r:id="rId5"/>
    <p:sldId id="340" r:id="rId6"/>
    <p:sldId id="345" r:id="rId7"/>
    <p:sldId id="344" r:id="rId8"/>
    <p:sldId id="274" r:id="rId9"/>
    <p:sldId id="276" r:id="rId10"/>
    <p:sldId id="334" r:id="rId11"/>
    <p:sldId id="282" r:id="rId12"/>
    <p:sldId id="336" r:id="rId13"/>
    <p:sldId id="363" r:id="rId14"/>
    <p:sldId id="364" r:id="rId15"/>
    <p:sldId id="366" r:id="rId16"/>
    <p:sldId id="365" r:id="rId17"/>
    <p:sldId id="337" r:id="rId18"/>
    <p:sldId id="346" r:id="rId19"/>
    <p:sldId id="341" r:id="rId20"/>
    <p:sldId id="339" r:id="rId21"/>
    <p:sldId id="357" r:id="rId22"/>
    <p:sldId id="358" r:id="rId23"/>
    <p:sldId id="342" r:id="rId24"/>
    <p:sldId id="359" r:id="rId25"/>
    <p:sldId id="347" r:id="rId26"/>
    <p:sldId id="350" r:id="rId27"/>
    <p:sldId id="352" r:id="rId28"/>
    <p:sldId id="351" r:id="rId29"/>
    <p:sldId id="353" r:id="rId30"/>
    <p:sldId id="361" r:id="rId31"/>
    <p:sldId id="354" r:id="rId32"/>
    <p:sldId id="356" r:id="rId33"/>
    <p:sldId id="362" r:id="rId34"/>
    <p:sldId id="349" r:id="rId35"/>
    <p:sldId id="25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191D33-9435-47FE-87B8-63262D8D3ADA}" v="874" dt="2022-10-26T05:29:21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iyang Song" userId="fac7db2ae66a3898" providerId="LiveId" clId="{8F191D33-9435-47FE-87B8-63262D8D3ADA}"/>
    <pc:docChg chg="undo custSel addSld delSld modSld sldOrd">
      <pc:chgData name="Peiyang Song" userId="fac7db2ae66a3898" providerId="LiveId" clId="{8F191D33-9435-47FE-87B8-63262D8D3ADA}" dt="2022-10-26T05:29:34.133" v="7707"/>
      <pc:docMkLst>
        <pc:docMk/>
      </pc:docMkLst>
      <pc:sldChg chg="add del">
        <pc:chgData name="Peiyang Song" userId="fac7db2ae66a3898" providerId="LiveId" clId="{8F191D33-9435-47FE-87B8-63262D8D3ADA}" dt="2022-10-26T05:25:32.576" v="7684" actId="47"/>
        <pc:sldMkLst>
          <pc:docMk/>
          <pc:sldMk cId="2394598200" sldId="257"/>
        </pc:sldMkLst>
      </pc:sldChg>
      <pc:sldChg chg="add del">
        <pc:chgData name="Peiyang Song" userId="fac7db2ae66a3898" providerId="LiveId" clId="{8F191D33-9435-47FE-87B8-63262D8D3ADA}" dt="2022-10-26T05:25:35.055" v="7687" actId="47"/>
        <pc:sldMkLst>
          <pc:docMk/>
          <pc:sldMk cId="3628637217" sldId="262"/>
        </pc:sldMkLst>
      </pc:sldChg>
      <pc:sldChg chg="add del">
        <pc:chgData name="Peiyang Song" userId="fac7db2ae66a3898" providerId="LiveId" clId="{8F191D33-9435-47FE-87B8-63262D8D3ADA}" dt="2022-10-26T05:25:33.454" v="7685" actId="47"/>
        <pc:sldMkLst>
          <pc:docMk/>
          <pc:sldMk cId="4049523675" sldId="264"/>
        </pc:sldMkLst>
      </pc:sldChg>
      <pc:sldChg chg="del">
        <pc:chgData name="Peiyang Song" userId="fac7db2ae66a3898" providerId="LiveId" clId="{8F191D33-9435-47FE-87B8-63262D8D3ADA}" dt="2022-10-26T05:25:00.591" v="7629" actId="47"/>
        <pc:sldMkLst>
          <pc:docMk/>
          <pc:sldMk cId="3162439051" sldId="265"/>
        </pc:sldMkLst>
      </pc:sldChg>
      <pc:sldChg chg="del">
        <pc:chgData name="Peiyang Song" userId="fac7db2ae66a3898" providerId="LiveId" clId="{8F191D33-9435-47FE-87B8-63262D8D3ADA}" dt="2022-10-26T05:25:00.541" v="7627" actId="47"/>
        <pc:sldMkLst>
          <pc:docMk/>
          <pc:sldMk cId="944875080" sldId="267"/>
        </pc:sldMkLst>
      </pc:sldChg>
      <pc:sldChg chg="del">
        <pc:chgData name="Peiyang Song" userId="fac7db2ae66a3898" providerId="LiveId" clId="{8F191D33-9435-47FE-87B8-63262D8D3ADA}" dt="2022-10-26T05:25:00.510" v="7626" actId="47"/>
        <pc:sldMkLst>
          <pc:docMk/>
          <pc:sldMk cId="2321051326" sldId="268"/>
        </pc:sldMkLst>
      </pc:sldChg>
      <pc:sldChg chg="del">
        <pc:chgData name="Peiyang Song" userId="fac7db2ae66a3898" providerId="LiveId" clId="{8F191D33-9435-47FE-87B8-63262D8D3ADA}" dt="2022-10-26T05:25:00.557" v="7628" actId="47"/>
        <pc:sldMkLst>
          <pc:docMk/>
          <pc:sldMk cId="2710768665" sldId="270"/>
        </pc:sldMkLst>
      </pc:sldChg>
      <pc:sldChg chg="add del">
        <pc:chgData name="Peiyang Song" userId="fac7db2ae66a3898" providerId="LiveId" clId="{8F191D33-9435-47FE-87B8-63262D8D3ADA}" dt="2022-10-26T05:25:44.374" v="7690" actId="47"/>
        <pc:sldMkLst>
          <pc:docMk/>
          <pc:sldMk cId="3663049606" sldId="271"/>
        </pc:sldMkLst>
      </pc:sldChg>
      <pc:sldChg chg="add del">
        <pc:chgData name="Peiyang Song" userId="fac7db2ae66a3898" providerId="LiveId" clId="{8F191D33-9435-47FE-87B8-63262D8D3ADA}" dt="2022-10-26T05:25:34.280" v="7686" actId="47"/>
        <pc:sldMkLst>
          <pc:docMk/>
          <pc:sldMk cId="1486305253" sldId="272"/>
        </pc:sldMkLst>
      </pc:sldChg>
      <pc:sldChg chg="modSp mod">
        <pc:chgData name="Peiyang Song" userId="fac7db2ae66a3898" providerId="LiveId" clId="{8F191D33-9435-47FE-87B8-63262D8D3ADA}" dt="2022-10-26T01:28:49.184" v="15" actId="20577"/>
        <pc:sldMkLst>
          <pc:docMk/>
          <pc:sldMk cId="3682084547" sldId="276"/>
        </pc:sldMkLst>
        <pc:spChg chg="mod">
          <ac:chgData name="Peiyang Song" userId="fac7db2ae66a3898" providerId="LiveId" clId="{8F191D33-9435-47FE-87B8-63262D8D3ADA}" dt="2022-10-26T01:28:49.184" v="15" actId="20577"/>
          <ac:spMkLst>
            <pc:docMk/>
            <pc:sldMk cId="3682084547" sldId="276"/>
            <ac:spMk id="2" creationId="{09588723-F88E-4F02-B1A9-D1224233BEEF}"/>
          </ac:spMkLst>
        </pc:spChg>
      </pc:sldChg>
      <pc:sldChg chg="addSp delSp modSp add del mod">
        <pc:chgData name="Peiyang Song" userId="fac7db2ae66a3898" providerId="LiveId" clId="{8F191D33-9435-47FE-87B8-63262D8D3ADA}" dt="2022-10-26T05:25:02.640" v="7650" actId="47"/>
        <pc:sldMkLst>
          <pc:docMk/>
          <pc:sldMk cId="2520476875" sldId="282"/>
        </pc:sldMkLst>
        <pc:spChg chg="mod">
          <ac:chgData name="Peiyang Song" userId="fac7db2ae66a3898" providerId="LiveId" clId="{8F191D33-9435-47FE-87B8-63262D8D3ADA}" dt="2022-10-26T01:37:48.589" v="231" actId="20577"/>
          <ac:spMkLst>
            <pc:docMk/>
            <pc:sldMk cId="2520476875" sldId="282"/>
            <ac:spMk id="2" creationId="{09588723-F88E-4F02-B1A9-D1224233BEEF}"/>
          </ac:spMkLst>
        </pc:spChg>
        <pc:spChg chg="del mod">
          <ac:chgData name="Peiyang Song" userId="fac7db2ae66a3898" providerId="LiveId" clId="{8F191D33-9435-47FE-87B8-63262D8D3ADA}" dt="2022-10-26T01:35:22.073" v="187" actId="478"/>
          <ac:spMkLst>
            <pc:docMk/>
            <pc:sldMk cId="2520476875" sldId="282"/>
            <ac:spMk id="3" creationId="{902B5742-D468-45B7-9156-641CD4D80AD3}"/>
          </ac:spMkLst>
        </pc:spChg>
        <pc:spChg chg="mod">
          <ac:chgData name="Peiyang Song" userId="fac7db2ae66a3898" providerId="LiveId" clId="{8F191D33-9435-47FE-87B8-63262D8D3ADA}" dt="2022-10-26T01:35:51.716" v="207" actId="255"/>
          <ac:spMkLst>
            <pc:docMk/>
            <pc:sldMk cId="2520476875" sldId="282"/>
            <ac:spMk id="4" creationId="{D88D3AC9-532C-45CE-A886-41FE54A32E61}"/>
          </ac:spMkLst>
        </pc:spChg>
        <pc:spChg chg="add del mod">
          <ac:chgData name="Peiyang Song" userId="fac7db2ae66a3898" providerId="LiveId" clId="{8F191D33-9435-47FE-87B8-63262D8D3ADA}" dt="2022-10-26T01:35:18.335" v="186"/>
          <ac:spMkLst>
            <pc:docMk/>
            <pc:sldMk cId="2520476875" sldId="282"/>
            <ac:spMk id="6" creationId="{33453663-EF44-577F-51CE-37818B29427D}"/>
          </ac:spMkLst>
        </pc:spChg>
        <pc:spChg chg="add del mod">
          <ac:chgData name="Peiyang Song" userId="fac7db2ae66a3898" providerId="LiveId" clId="{8F191D33-9435-47FE-87B8-63262D8D3ADA}" dt="2022-10-26T01:35:24.822" v="188" actId="478"/>
          <ac:spMkLst>
            <pc:docMk/>
            <pc:sldMk cId="2520476875" sldId="282"/>
            <ac:spMk id="9" creationId="{67AC3CD0-96FB-B94C-257A-110540B16351}"/>
          </ac:spMkLst>
        </pc:spChg>
        <pc:spChg chg="add del mod">
          <ac:chgData name="Peiyang Song" userId="fac7db2ae66a3898" providerId="LiveId" clId="{8F191D33-9435-47FE-87B8-63262D8D3ADA}" dt="2022-10-26T01:35:24.822" v="188" actId="478"/>
          <ac:spMkLst>
            <pc:docMk/>
            <pc:sldMk cId="2520476875" sldId="282"/>
            <ac:spMk id="11" creationId="{8EA9A9E0-2429-D21B-C385-13CE8D7B8065}"/>
          </ac:spMkLst>
        </pc:spChg>
        <pc:spChg chg="add mod">
          <ac:chgData name="Peiyang Song" userId="fac7db2ae66a3898" providerId="LiveId" clId="{8F191D33-9435-47FE-87B8-63262D8D3ADA}" dt="2022-10-26T01:35:26.235" v="189"/>
          <ac:spMkLst>
            <pc:docMk/>
            <pc:sldMk cId="2520476875" sldId="282"/>
            <ac:spMk id="13" creationId="{A663277A-E367-570F-7C27-3134FB06332F}"/>
          </ac:spMkLst>
        </pc:spChg>
        <pc:spChg chg="add del mod">
          <ac:chgData name="Peiyang Song" userId="fac7db2ae66a3898" providerId="LiveId" clId="{8F191D33-9435-47FE-87B8-63262D8D3ADA}" dt="2022-10-26T01:43:01.980" v="476"/>
          <ac:spMkLst>
            <pc:docMk/>
            <pc:sldMk cId="2520476875" sldId="282"/>
            <ac:spMk id="14" creationId="{99EECC18-AD50-909D-5997-F534AD4497E1}"/>
          </ac:spMkLst>
        </pc:spChg>
        <pc:picChg chg="add del mod">
          <ac:chgData name="Peiyang Song" userId="fac7db2ae66a3898" providerId="LiveId" clId="{8F191D33-9435-47FE-87B8-63262D8D3ADA}" dt="2022-10-26T01:35:18.335" v="186"/>
          <ac:picMkLst>
            <pc:docMk/>
            <pc:sldMk cId="2520476875" sldId="282"/>
            <ac:picMk id="5" creationId="{AEE654D4-355B-95C5-8584-44545000867D}"/>
          </ac:picMkLst>
        </pc:picChg>
        <pc:picChg chg="add mod">
          <ac:chgData name="Peiyang Song" userId="fac7db2ae66a3898" providerId="LiveId" clId="{8F191D33-9435-47FE-87B8-63262D8D3ADA}" dt="2022-10-26T01:35:26.235" v="189"/>
          <ac:picMkLst>
            <pc:docMk/>
            <pc:sldMk cId="2520476875" sldId="282"/>
            <ac:picMk id="12" creationId="{6A5151B5-88B4-E32E-1E17-B56C455CD32E}"/>
          </ac:picMkLst>
        </pc:picChg>
        <pc:picChg chg="del mod">
          <ac:chgData name="Peiyang Song" userId="fac7db2ae66a3898" providerId="LiveId" clId="{8F191D33-9435-47FE-87B8-63262D8D3ADA}" dt="2022-10-26T01:35:22.073" v="187" actId="478"/>
          <ac:picMkLst>
            <pc:docMk/>
            <pc:sldMk cId="2520476875" sldId="282"/>
            <ac:picMk id="32" creationId="{88238207-50D4-41D4-A729-30B439AC8420}"/>
          </ac:picMkLst>
        </pc:picChg>
        <pc:picChg chg="mod">
          <ac:chgData name="Peiyang Song" userId="fac7db2ae66a3898" providerId="LiveId" clId="{8F191D33-9435-47FE-87B8-63262D8D3ADA}" dt="2022-10-26T01:35:33.168" v="200" actId="1035"/>
          <ac:picMkLst>
            <pc:docMk/>
            <pc:sldMk cId="2520476875" sldId="282"/>
            <ac:picMk id="34" creationId="{3A3178EB-E188-4B9F-9865-1C058BC971A4}"/>
          </ac:picMkLst>
        </pc:picChg>
      </pc:sldChg>
      <pc:sldChg chg="del">
        <pc:chgData name="Peiyang Song" userId="fac7db2ae66a3898" providerId="LiveId" clId="{8F191D33-9435-47FE-87B8-63262D8D3ADA}" dt="2022-10-26T05:24:58.591" v="7581" actId="47"/>
        <pc:sldMkLst>
          <pc:docMk/>
          <pc:sldMk cId="3604445784" sldId="283"/>
        </pc:sldMkLst>
      </pc:sldChg>
      <pc:sldChg chg="modSp del mod">
        <pc:chgData name="Peiyang Song" userId="fac7db2ae66a3898" providerId="LiveId" clId="{8F191D33-9435-47FE-87B8-63262D8D3ADA}" dt="2022-10-26T05:24:59.081" v="7582" actId="47"/>
        <pc:sldMkLst>
          <pc:docMk/>
          <pc:sldMk cId="4114871502" sldId="284"/>
        </pc:sldMkLst>
        <pc:spChg chg="mod">
          <ac:chgData name="Peiyang Song" userId="fac7db2ae66a3898" providerId="LiveId" clId="{8F191D33-9435-47FE-87B8-63262D8D3ADA}" dt="2022-10-26T02:22:54.646" v="1916" actId="1076"/>
          <ac:spMkLst>
            <pc:docMk/>
            <pc:sldMk cId="4114871502" sldId="284"/>
            <ac:spMk id="29" creationId="{81F11248-48C6-4041-8DA8-21A0FD118B17}"/>
          </ac:spMkLst>
        </pc:spChg>
      </pc:sldChg>
      <pc:sldChg chg="del">
        <pc:chgData name="Peiyang Song" userId="fac7db2ae66a3898" providerId="LiveId" clId="{8F191D33-9435-47FE-87B8-63262D8D3ADA}" dt="2022-10-26T05:24:59.098" v="7583" actId="47"/>
        <pc:sldMkLst>
          <pc:docMk/>
          <pc:sldMk cId="1613391461" sldId="285"/>
        </pc:sldMkLst>
      </pc:sldChg>
      <pc:sldChg chg="del">
        <pc:chgData name="Peiyang Song" userId="fac7db2ae66a3898" providerId="LiveId" clId="{8F191D33-9435-47FE-87B8-63262D8D3ADA}" dt="2022-10-26T05:24:59.130" v="7584" actId="47"/>
        <pc:sldMkLst>
          <pc:docMk/>
          <pc:sldMk cId="3786006559" sldId="286"/>
        </pc:sldMkLst>
      </pc:sldChg>
      <pc:sldChg chg="del">
        <pc:chgData name="Peiyang Song" userId="fac7db2ae66a3898" providerId="LiveId" clId="{8F191D33-9435-47FE-87B8-63262D8D3ADA}" dt="2022-10-26T05:24:59.176" v="7585" actId="47"/>
        <pc:sldMkLst>
          <pc:docMk/>
          <pc:sldMk cId="490869654" sldId="287"/>
        </pc:sldMkLst>
      </pc:sldChg>
      <pc:sldChg chg="del">
        <pc:chgData name="Peiyang Song" userId="fac7db2ae66a3898" providerId="LiveId" clId="{8F191D33-9435-47FE-87B8-63262D8D3ADA}" dt="2022-10-26T05:24:59.208" v="7586" actId="47"/>
        <pc:sldMkLst>
          <pc:docMk/>
          <pc:sldMk cId="1931507603" sldId="288"/>
        </pc:sldMkLst>
      </pc:sldChg>
      <pc:sldChg chg="del">
        <pc:chgData name="Peiyang Song" userId="fac7db2ae66a3898" providerId="LiveId" clId="{8F191D33-9435-47FE-87B8-63262D8D3ADA}" dt="2022-10-26T05:24:59.240" v="7587" actId="47"/>
        <pc:sldMkLst>
          <pc:docMk/>
          <pc:sldMk cId="911732077" sldId="289"/>
        </pc:sldMkLst>
      </pc:sldChg>
      <pc:sldChg chg="del">
        <pc:chgData name="Peiyang Song" userId="fac7db2ae66a3898" providerId="LiveId" clId="{8F191D33-9435-47FE-87B8-63262D8D3ADA}" dt="2022-10-26T05:24:59.272" v="7588" actId="47"/>
        <pc:sldMkLst>
          <pc:docMk/>
          <pc:sldMk cId="581165490" sldId="290"/>
        </pc:sldMkLst>
      </pc:sldChg>
      <pc:sldChg chg="del">
        <pc:chgData name="Peiyang Song" userId="fac7db2ae66a3898" providerId="LiveId" clId="{8F191D33-9435-47FE-87B8-63262D8D3ADA}" dt="2022-10-26T05:24:59.304" v="7589" actId="47"/>
        <pc:sldMkLst>
          <pc:docMk/>
          <pc:sldMk cId="2507032081" sldId="291"/>
        </pc:sldMkLst>
      </pc:sldChg>
      <pc:sldChg chg="del">
        <pc:chgData name="Peiyang Song" userId="fac7db2ae66a3898" providerId="LiveId" clId="{8F191D33-9435-47FE-87B8-63262D8D3ADA}" dt="2022-10-26T05:24:59.336" v="7590" actId="47"/>
        <pc:sldMkLst>
          <pc:docMk/>
          <pc:sldMk cId="66493623" sldId="292"/>
        </pc:sldMkLst>
      </pc:sldChg>
      <pc:sldChg chg="del">
        <pc:chgData name="Peiyang Song" userId="fac7db2ae66a3898" providerId="LiveId" clId="{8F191D33-9435-47FE-87B8-63262D8D3ADA}" dt="2022-10-26T05:24:59.367" v="7591" actId="47"/>
        <pc:sldMkLst>
          <pc:docMk/>
          <pc:sldMk cId="3165527227" sldId="293"/>
        </pc:sldMkLst>
      </pc:sldChg>
      <pc:sldChg chg="del">
        <pc:chgData name="Peiyang Song" userId="fac7db2ae66a3898" providerId="LiveId" clId="{8F191D33-9435-47FE-87B8-63262D8D3ADA}" dt="2022-10-26T05:24:59.400" v="7592" actId="47"/>
        <pc:sldMkLst>
          <pc:docMk/>
          <pc:sldMk cId="875387699" sldId="294"/>
        </pc:sldMkLst>
      </pc:sldChg>
      <pc:sldChg chg="del">
        <pc:chgData name="Peiyang Song" userId="fac7db2ae66a3898" providerId="LiveId" clId="{8F191D33-9435-47FE-87B8-63262D8D3ADA}" dt="2022-10-26T05:24:59.432" v="7593" actId="47"/>
        <pc:sldMkLst>
          <pc:docMk/>
          <pc:sldMk cId="3947857490" sldId="295"/>
        </pc:sldMkLst>
      </pc:sldChg>
      <pc:sldChg chg="del">
        <pc:chgData name="Peiyang Song" userId="fac7db2ae66a3898" providerId="LiveId" clId="{8F191D33-9435-47FE-87B8-63262D8D3ADA}" dt="2022-10-26T05:24:59.466" v="7594" actId="47"/>
        <pc:sldMkLst>
          <pc:docMk/>
          <pc:sldMk cId="1929662146" sldId="296"/>
        </pc:sldMkLst>
      </pc:sldChg>
      <pc:sldChg chg="del">
        <pc:chgData name="Peiyang Song" userId="fac7db2ae66a3898" providerId="LiveId" clId="{8F191D33-9435-47FE-87B8-63262D8D3ADA}" dt="2022-10-26T05:24:59.630" v="7599" actId="47"/>
        <pc:sldMkLst>
          <pc:docMk/>
          <pc:sldMk cId="2556125281" sldId="297"/>
        </pc:sldMkLst>
      </pc:sldChg>
      <pc:sldChg chg="del">
        <pc:chgData name="Peiyang Song" userId="fac7db2ae66a3898" providerId="LiveId" clId="{8F191D33-9435-47FE-87B8-63262D8D3ADA}" dt="2022-10-26T05:24:59.654" v="7600" actId="47"/>
        <pc:sldMkLst>
          <pc:docMk/>
          <pc:sldMk cId="49151755" sldId="298"/>
        </pc:sldMkLst>
      </pc:sldChg>
      <pc:sldChg chg="del">
        <pc:chgData name="Peiyang Song" userId="fac7db2ae66a3898" providerId="LiveId" clId="{8F191D33-9435-47FE-87B8-63262D8D3ADA}" dt="2022-10-26T05:24:59.685" v="7601" actId="47"/>
        <pc:sldMkLst>
          <pc:docMk/>
          <pc:sldMk cId="3210601425" sldId="299"/>
        </pc:sldMkLst>
      </pc:sldChg>
      <pc:sldChg chg="del">
        <pc:chgData name="Peiyang Song" userId="fac7db2ae66a3898" providerId="LiveId" clId="{8F191D33-9435-47FE-87B8-63262D8D3ADA}" dt="2022-10-26T05:24:59.716" v="7602" actId="47"/>
        <pc:sldMkLst>
          <pc:docMk/>
          <pc:sldMk cId="273747546" sldId="300"/>
        </pc:sldMkLst>
      </pc:sldChg>
      <pc:sldChg chg="del">
        <pc:chgData name="Peiyang Song" userId="fac7db2ae66a3898" providerId="LiveId" clId="{8F191D33-9435-47FE-87B8-63262D8D3ADA}" dt="2022-10-26T05:24:59.764" v="7603" actId="47"/>
        <pc:sldMkLst>
          <pc:docMk/>
          <pc:sldMk cId="841227369" sldId="301"/>
        </pc:sldMkLst>
      </pc:sldChg>
      <pc:sldChg chg="del">
        <pc:chgData name="Peiyang Song" userId="fac7db2ae66a3898" providerId="LiveId" clId="{8F191D33-9435-47FE-87B8-63262D8D3ADA}" dt="2022-10-26T05:24:59.780" v="7604" actId="47"/>
        <pc:sldMkLst>
          <pc:docMk/>
          <pc:sldMk cId="116533232" sldId="302"/>
        </pc:sldMkLst>
      </pc:sldChg>
      <pc:sldChg chg="del">
        <pc:chgData name="Peiyang Song" userId="fac7db2ae66a3898" providerId="LiveId" clId="{8F191D33-9435-47FE-87B8-63262D8D3ADA}" dt="2022-10-26T05:24:59.812" v="7605" actId="47"/>
        <pc:sldMkLst>
          <pc:docMk/>
          <pc:sldMk cId="2450836390" sldId="303"/>
        </pc:sldMkLst>
      </pc:sldChg>
      <pc:sldChg chg="del">
        <pc:chgData name="Peiyang Song" userId="fac7db2ae66a3898" providerId="LiveId" clId="{8F191D33-9435-47FE-87B8-63262D8D3ADA}" dt="2022-10-26T05:24:59.923" v="7608" actId="47"/>
        <pc:sldMkLst>
          <pc:docMk/>
          <pc:sldMk cId="1385406311" sldId="305"/>
        </pc:sldMkLst>
      </pc:sldChg>
      <pc:sldChg chg="del">
        <pc:chgData name="Peiyang Song" userId="fac7db2ae66a3898" providerId="LiveId" clId="{8F191D33-9435-47FE-87B8-63262D8D3ADA}" dt="2022-10-26T05:24:59.860" v="7606" actId="47"/>
        <pc:sldMkLst>
          <pc:docMk/>
          <pc:sldMk cId="3321416005" sldId="306"/>
        </pc:sldMkLst>
      </pc:sldChg>
      <pc:sldChg chg="del">
        <pc:chgData name="Peiyang Song" userId="fac7db2ae66a3898" providerId="LiveId" clId="{8F191D33-9435-47FE-87B8-63262D8D3ADA}" dt="2022-10-26T05:24:59.894" v="7607" actId="47"/>
        <pc:sldMkLst>
          <pc:docMk/>
          <pc:sldMk cId="3176249146" sldId="307"/>
        </pc:sldMkLst>
      </pc:sldChg>
      <pc:sldChg chg="del">
        <pc:chgData name="Peiyang Song" userId="fac7db2ae66a3898" providerId="LiveId" clId="{8F191D33-9435-47FE-87B8-63262D8D3ADA}" dt="2022-10-26T05:24:59.955" v="7609" actId="47"/>
        <pc:sldMkLst>
          <pc:docMk/>
          <pc:sldMk cId="517311306" sldId="308"/>
        </pc:sldMkLst>
      </pc:sldChg>
      <pc:sldChg chg="del">
        <pc:chgData name="Peiyang Song" userId="fac7db2ae66a3898" providerId="LiveId" clId="{8F191D33-9435-47FE-87B8-63262D8D3ADA}" dt="2022-10-26T05:24:59.987" v="7610" actId="47"/>
        <pc:sldMkLst>
          <pc:docMk/>
          <pc:sldMk cId="4174713174" sldId="309"/>
        </pc:sldMkLst>
      </pc:sldChg>
      <pc:sldChg chg="del">
        <pc:chgData name="Peiyang Song" userId="fac7db2ae66a3898" providerId="LiveId" clId="{8F191D33-9435-47FE-87B8-63262D8D3ADA}" dt="2022-10-26T05:25:00.018" v="7611" actId="47"/>
        <pc:sldMkLst>
          <pc:docMk/>
          <pc:sldMk cId="1737515745" sldId="310"/>
        </pc:sldMkLst>
      </pc:sldChg>
      <pc:sldChg chg="del">
        <pc:chgData name="Peiyang Song" userId="fac7db2ae66a3898" providerId="LiveId" clId="{8F191D33-9435-47FE-87B8-63262D8D3ADA}" dt="2022-10-26T05:25:00.050" v="7612" actId="47"/>
        <pc:sldMkLst>
          <pc:docMk/>
          <pc:sldMk cId="71234373" sldId="311"/>
        </pc:sldMkLst>
      </pc:sldChg>
      <pc:sldChg chg="del">
        <pc:chgData name="Peiyang Song" userId="fac7db2ae66a3898" providerId="LiveId" clId="{8F191D33-9435-47FE-87B8-63262D8D3ADA}" dt="2022-10-26T05:25:00.082" v="7613" actId="47"/>
        <pc:sldMkLst>
          <pc:docMk/>
          <pc:sldMk cId="3545244433" sldId="312"/>
        </pc:sldMkLst>
      </pc:sldChg>
      <pc:sldChg chg="del">
        <pc:chgData name="Peiyang Song" userId="fac7db2ae66a3898" providerId="LiveId" clId="{8F191D33-9435-47FE-87B8-63262D8D3ADA}" dt="2022-10-26T05:25:00.115" v="7614" actId="47"/>
        <pc:sldMkLst>
          <pc:docMk/>
          <pc:sldMk cId="40550008" sldId="313"/>
        </pc:sldMkLst>
      </pc:sldChg>
      <pc:sldChg chg="del">
        <pc:chgData name="Peiyang Song" userId="fac7db2ae66a3898" providerId="LiveId" clId="{8F191D33-9435-47FE-87B8-63262D8D3ADA}" dt="2022-10-26T05:25:00.146" v="7615" actId="47"/>
        <pc:sldMkLst>
          <pc:docMk/>
          <pc:sldMk cId="3290731852" sldId="314"/>
        </pc:sldMkLst>
      </pc:sldChg>
      <pc:sldChg chg="del">
        <pc:chgData name="Peiyang Song" userId="fac7db2ae66a3898" providerId="LiveId" clId="{8F191D33-9435-47FE-87B8-63262D8D3ADA}" dt="2022-10-26T05:25:00.178" v="7616" actId="47"/>
        <pc:sldMkLst>
          <pc:docMk/>
          <pc:sldMk cId="1791748335" sldId="315"/>
        </pc:sldMkLst>
      </pc:sldChg>
      <pc:sldChg chg="del">
        <pc:chgData name="Peiyang Song" userId="fac7db2ae66a3898" providerId="LiveId" clId="{8F191D33-9435-47FE-87B8-63262D8D3ADA}" dt="2022-10-26T05:25:00.209" v="7617" actId="47"/>
        <pc:sldMkLst>
          <pc:docMk/>
          <pc:sldMk cId="2328977494" sldId="316"/>
        </pc:sldMkLst>
      </pc:sldChg>
      <pc:sldChg chg="del">
        <pc:chgData name="Peiyang Song" userId="fac7db2ae66a3898" providerId="LiveId" clId="{8F191D33-9435-47FE-87B8-63262D8D3ADA}" dt="2022-10-26T05:25:00.242" v="7618" actId="47"/>
        <pc:sldMkLst>
          <pc:docMk/>
          <pc:sldMk cId="59409140" sldId="317"/>
        </pc:sldMkLst>
      </pc:sldChg>
      <pc:sldChg chg="del">
        <pc:chgData name="Peiyang Song" userId="fac7db2ae66a3898" providerId="LiveId" clId="{8F191D33-9435-47FE-87B8-63262D8D3ADA}" dt="2022-10-26T05:25:00.273" v="7619" actId="47"/>
        <pc:sldMkLst>
          <pc:docMk/>
          <pc:sldMk cId="3678911999" sldId="318"/>
        </pc:sldMkLst>
      </pc:sldChg>
      <pc:sldChg chg="del">
        <pc:chgData name="Peiyang Song" userId="fac7db2ae66a3898" providerId="LiveId" clId="{8F191D33-9435-47FE-87B8-63262D8D3ADA}" dt="2022-10-26T05:25:00.336" v="7621" actId="47"/>
        <pc:sldMkLst>
          <pc:docMk/>
          <pc:sldMk cId="3695852451" sldId="320"/>
        </pc:sldMkLst>
      </pc:sldChg>
      <pc:sldChg chg="del">
        <pc:chgData name="Peiyang Song" userId="fac7db2ae66a3898" providerId="LiveId" clId="{8F191D33-9435-47FE-87B8-63262D8D3ADA}" dt="2022-10-26T05:25:00.368" v="7622" actId="47"/>
        <pc:sldMkLst>
          <pc:docMk/>
          <pc:sldMk cId="3904603321" sldId="322"/>
        </pc:sldMkLst>
      </pc:sldChg>
      <pc:sldChg chg="del">
        <pc:chgData name="Peiyang Song" userId="fac7db2ae66a3898" providerId="LiveId" clId="{8F191D33-9435-47FE-87B8-63262D8D3ADA}" dt="2022-10-26T05:25:00.400" v="7623" actId="47"/>
        <pc:sldMkLst>
          <pc:docMk/>
          <pc:sldMk cId="2075684775" sldId="324"/>
        </pc:sldMkLst>
      </pc:sldChg>
      <pc:sldChg chg="del">
        <pc:chgData name="Peiyang Song" userId="fac7db2ae66a3898" providerId="LiveId" clId="{8F191D33-9435-47FE-87B8-63262D8D3ADA}" dt="2022-10-26T05:25:00.432" v="7624" actId="47"/>
        <pc:sldMkLst>
          <pc:docMk/>
          <pc:sldMk cId="900665761" sldId="325"/>
        </pc:sldMkLst>
      </pc:sldChg>
      <pc:sldChg chg="del">
        <pc:chgData name="Peiyang Song" userId="fac7db2ae66a3898" providerId="LiveId" clId="{8F191D33-9435-47FE-87B8-63262D8D3ADA}" dt="2022-10-26T05:24:59.495" v="7595" actId="47"/>
        <pc:sldMkLst>
          <pc:docMk/>
          <pc:sldMk cId="1323582414" sldId="326"/>
        </pc:sldMkLst>
      </pc:sldChg>
      <pc:sldChg chg="del">
        <pc:chgData name="Peiyang Song" userId="fac7db2ae66a3898" providerId="LiveId" clId="{8F191D33-9435-47FE-87B8-63262D8D3ADA}" dt="2022-10-26T05:24:59.530" v="7596" actId="47"/>
        <pc:sldMkLst>
          <pc:docMk/>
          <pc:sldMk cId="2383816313" sldId="327"/>
        </pc:sldMkLst>
      </pc:sldChg>
      <pc:sldChg chg="del">
        <pc:chgData name="Peiyang Song" userId="fac7db2ae66a3898" providerId="LiveId" clId="{8F191D33-9435-47FE-87B8-63262D8D3ADA}" dt="2022-10-26T05:24:59.558" v="7597" actId="47"/>
        <pc:sldMkLst>
          <pc:docMk/>
          <pc:sldMk cId="1271487381" sldId="328"/>
        </pc:sldMkLst>
      </pc:sldChg>
      <pc:sldChg chg="del">
        <pc:chgData name="Peiyang Song" userId="fac7db2ae66a3898" providerId="LiveId" clId="{8F191D33-9435-47FE-87B8-63262D8D3ADA}" dt="2022-10-26T05:24:59.590" v="7598" actId="47"/>
        <pc:sldMkLst>
          <pc:docMk/>
          <pc:sldMk cId="3060127683" sldId="329"/>
        </pc:sldMkLst>
      </pc:sldChg>
      <pc:sldChg chg="del">
        <pc:chgData name="Peiyang Song" userId="fac7db2ae66a3898" providerId="LiveId" clId="{8F191D33-9435-47FE-87B8-63262D8D3ADA}" dt="2022-10-26T05:25:00.304" v="7620" actId="47"/>
        <pc:sldMkLst>
          <pc:docMk/>
          <pc:sldMk cId="1095947137" sldId="330"/>
        </pc:sldMkLst>
      </pc:sldChg>
      <pc:sldChg chg="del">
        <pc:chgData name="Peiyang Song" userId="fac7db2ae66a3898" providerId="LiveId" clId="{8F191D33-9435-47FE-87B8-63262D8D3ADA}" dt="2022-10-26T05:25:00.464" v="7625" actId="47"/>
        <pc:sldMkLst>
          <pc:docMk/>
          <pc:sldMk cId="2371243796" sldId="331"/>
        </pc:sldMkLst>
      </pc:sldChg>
      <pc:sldChg chg="modSp del mod">
        <pc:chgData name="Peiyang Song" userId="fac7db2ae66a3898" providerId="LiveId" clId="{8F191D33-9435-47FE-87B8-63262D8D3ADA}" dt="2022-10-26T02:59:42.167" v="2797" actId="47"/>
        <pc:sldMkLst>
          <pc:docMk/>
          <pc:sldMk cId="2650030070" sldId="332"/>
        </pc:sldMkLst>
        <pc:spChg chg="mod">
          <ac:chgData name="Peiyang Song" userId="fac7db2ae66a3898" providerId="LiveId" clId="{8F191D33-9435-47FE-87B8-63262D8D3ADA}" dt="2022-10-26T01:28:56.818" v="39" actId="20577"/>
          <ac:spMkLst>
            <pc:docMk/>
            <pc:sldMk cId="2650030070" sldId="332"/>
            <ac:spMk id="2" creationId="{09588723-F88E-4F02-B1A9-D1224233BEEF}"/>
          </ac:spMkLst>
        </pc:spChg>
      </pc:sldChg>
      <pc:sldChg chg="modSp del mod">
        <pc:chgData name="Peiyang Song" userId="fac7db2ae66a3898" providerId="LiveId" clId="{8F191D33-9435-47FE-87B8-63262D8D3ADA}" dt="2022-10-26T02:59:40.534" v="2796" actId="47"/>
        <pc:sldMkLst>
          <pc:docMk/>
          <pc:sldMk cId="2672835949" sldId="333"/>
        </pc:sldMkLst>
        <pc:spChg chg="mod">
          <ac:chgData name="Peiyang Song" userId="fac7db2ae66a3898" providerId="LiveId" clId="{8F191D33-9435-47FE-87B8-63262D8D3ADA}" dt="2022-10-26T01:29:03.964" v="55" actId="20577"/>
          <ac:spMkLst>
            <pc:docMk/>
            <pc:sldMk cId="2672835949" sldId="333"/>
            <ac:spMk id="2" creationId="{09588723-F88E-4F02-B1A9-D1224233BEEF}"/>
          </ac:spMkLst>
        </pc:spChg>
      </pc:sldChg>
      <pc:sldChg chg="modSp mod">
        <pc:chgData name="Peiyang Song" userId="fac7db2ae66a3898" providerId="LiveId" clId="{8F191D33-9435-47FE-87B8-63262D8D3ADA}" dt="2022-10-26T02:01:43.592" v="925" actId="113"/>
        <pc:sldMkLst>
          <pc:docMk/>
          <pc:sldMk cId="2231173462" sldId="334"/>
        </pc:sldMkLst>
        <pc:spChg chg="mod">
          <ac:chgData name="Peiyang Song" userId="fac7db2ae66a3898" providerId="LiveId" clId="{8F191D33-9435-47FE-87B8-63262D8D3ADA}" dt="2022-10-26T01:29:11.019" v="71" actId="20577"/>
          <ac:spMkLst>
            <pc:docMk/>
            <pc:sldMk cId="2231173462" sldId="334"/>
            <ac:spMk id="2" creationId="{09588723-F88E-4F02-B1A9-D1224233BEEF}"/>
          </ac:spMkLst>
        </pc:spChg>
        <pc:spChg chg="mod">
          <ac:chgData name="Peiyang Song" userId="fac7db2ae66a3898" providerId="LiveId" clId="{8F191D33-9435-47FE-87B8-63262D8D3ADA}" dt="2022-10-26T02:01:37.078" v="924" actId="113"/>
          <ac:spMkLst>
            <pc:docMk/>
            <pc:sldMk cId="2231173462" sldId="334"/>
            <ac:spMk id="5" creationId="{7903A4EC-84FC-794A-0627-F82D77B718C9}"/>
          </ac:spMkLst>
        </pc:spChg>
        <pc:spChg chg="mod">
          <ac:chgData name="Peiyang Song" userId="fac7db2ae66a3898" providerId="LiveId" clId="{8F191D33-9435-47FE-87B8-63262D8D3ADA}" dt="2022-10-26T02:01:43.592" v="925" actId="113"/>
          <ac:spMkLst>
            <pc:docMk/>
            <pc:sldMk cId="2231173462" sldId="334"/>
            <ac:spMk id="8" creationId="{E4F040F6-8343-6832-5833-835F2845FC7C}"/>
          </ac:spMkLst>
        </pc:spChg>
      </pc:sldChg>
      <pc:sldChg chg="addSp delSp modSp add del mod">
        <pc:chgData name="Peiyang Song" userId="fac7db2ae66a3898" providerId="LiveId" clId="{8F191D33-9435-47FE-87B8-63262D8D3ADA}" dt="2022-10-26T02:59:53.038" v="2798" actId="47"/>
        <pc:sldMkLst>
          <pc:docMk/>
          <pc:sldMk cId="1696440974" sldId="335"/>
        </pc:sldMkLst>
        <pc:spChg chg="del">
          <ac:chgData name="Peiyang Song" userId="fac7db2ae66a3898" providerId="LiveId" clId="{8F191D33-9435-47FE-87B8-63262D8D3ADA}" dt="2022-10-26T01:35:02.065" v="183" actId="478"/>
          <ac:spMkLst>
            <pc:docMk/>
            <pc:sldMk cId="1696440974" sldId="335"/>
            <ac:spMk id="3" creationId="{902B5742-D468-45B7-9156-641CD4D80AD3}"/>
          </ac:spMkLst>
        </pc:spChg>
        <pc:spChg chg="add mod">
          <ac:chgData name="Peiyang Song" userId="fac7db2ae66a3898" providerId="LiveId" clId="{8F191D33-9435-47FE-87B8-63262D8D3ADA}" dt="2022-10-26T01:34:56.354" v="182"/>
          <ac:spMkLst>
            <pc:docMk/>
            <pc:sldMk cId="1696440974" sldId="335"/>
            <ac:spMk id="5" creationId="{2AD2B4F7-C951-A3B7-0DBD-D87795D04CD9}"/>
          </ac:spMkLst>
        </pc:spChg>
        <pc:spChg chg="add del mod">
          <ac:chgData name="Peiyang Song" userId="fac7db2ae66a3898" providerId="LiveId" clId="{8F191D33-9435-47FE-87B8-63262D8D3ADA}" dt="2022-10-26T01:35:06.077" v="184" actId="478"/>
          <ac:spMkLst>
            <pc:docMk/>
            <pc:sldMk cId="1696440974" sldId="335"/>
            <ac:spMk id="8" creationId="{2BDE13B9-48AA-6C60-FADF-3F5BBD9B019F}"/>
          </ac:spMkLst>
        </pc:spChg>
        <pc:spChg chg="add del mod">
          <ac:chgData name="Peiyang Song" userId="fac7db2ae66a3898" providerId="LiveId" clId="{8F191D33-9435-47FE-87B8-63262D8D3ADA}" dt="2022-10-26T01:35:06.077" v="184" actId="478"/>
          <ac:spMkLst>
            <pc:docMk/>
            <pc:sldMk cId="1696440974" sldId="335"/>
            <ac:spMk id="10" creationId="{414BE6C7-23CA-9364-4110-59DCABC97A53}"/>
          </ac:spMkLst>
        </pc:spChg>
        <pc:picChg chg="add mod">
          <ac:chgData name="Peiyang Song" userId="fac7db2ae66a3898" providerId="LiveId" clId="{8F191D33-9435-47FE-87B8-63262D8D3ADA}" dt="2022-10-26T01:34:56.354" v="182"/>
          <ac:picMkLst>
            <pc:docMk/>
            <pc:sldMk cId="1696440974" sldId="335"/>
            <ac:picMk id="4" creationId="{FB0BA62A-4B63-F797-A224-6E4737B06A7B}"/>
          </ac:picMkLst>
        </pc:picChg>
        <pc:picChg chg="del">
          <ac:chgData name="Peiyang Song" userId="fac7db2ae66a3898" providerId="LiveId" clId="{8F191D33-9435-47FE-87B8-63262D8D3ADA}" dt="2022-10-26T01:35:02.065" v="183" actId="478"/>
          <ac:picMkLst>
            <pc:docMk/>
            <pc:sldMk cId="1696440974" sldId="335"/>
            <ac:picMk id="32" creationId="{88238207-50D4-41D4-A729-30B439AC8420}"/>
          </ac:picMkLst>
        </pc:picChg>
      </pc:sldChg>
      <pc:sldChg chg="addSp modSp add del mod">
        <pc:chgData name="Peiyang Song" userId="fac7db2ae66a3898" providerId="LiveId" clId="{8F191D33-9435-47FE-87B8-63262D8D3ADA}" dt="2022-10-26T05:25:03.146" v="7651" actId="47"/>
        <pc:sldMkLst>
          <pc:docMk/>
          <pc:sldMk cId="3926160054" sldId="336"/>
        </pc:sldMkLst>
        <pc:spChg chg="add mod ord">
          <ac:chgData name="Peiyang Song" userId="fac7db2ae66a3898" providerId="LiveId" clId="{8F191D33-9435-47FE-87B8-63262D8D3ADA}" dt="2022-10-26T01:57:57.158" v="919" actId="692"/>
          <ac:spMkLst>
            <pc:docMk/>
            <pc:sldMk cId="3926160054" sldId="336"/>
            <ac:spMk id="3" creationId="{72AB33BA-10D2-99E8-C80D-3102293599CE}"/>
          </ac:spMkLst>
        </pc:spChg>
        <pc:spChg chg="mod">
          <ac:chgData name="Peiyang Song" userId="fac7db2ae66a3898" providerId="LiveId" clId="{8F191D33-9435-47FE-87B8-63262D8D3ADA}" dt="2022-10-26T02:00:07.965" v="921" actId="113"/>
          <ac:spMkLst>
            <pc:docMk/>
            <pc:sldMk cId="3926160054" sldId="336"/>
            <ac:spMk id="14" creationId="{99EECC18-AD50-909D-5997-F534AD4497E1}"/>
          </ac:spMkLst>
        </pc:spChg>
      </pc:sldChg>
      <pc:sldChg chg="addSp delSp modSp add del mod">
        <pc:chgData name="Peiyang Song" userId="fac7db2ae66a3898" providerId="LiveId" clId="{8F191D33-9435-47FE-87B8-63262D8D3ADA}" dt="2022-10-26T05:25:03.173" v="7652" actId="47"/>
        <pc:sldMkLst>
          <pc:docMk/>
          <pc:sldMk cId="93096356" sldId="337"/>
        </pc:sldMkLst>
        <pc:spChg chg="del">
          <ac:chgData name="Peiyang Song" userId="fac7db2ae66a3898" providerId="LiveId" clId="{8F191D33-9435-47FE-87B8-63262D8D3ADA}" dt="2022-10-26T02:02:26.376" v="926" actId="478"/>
          <ac:spMkLst>
            <pc:docMk/>
            <pc:sldMk cId="93096356" sldId="337"/>
            <ac:spMk id="3" creationId="{72AB33BA-10D2-99E8-C80D-3102293599CE}"/>
          </ac:spMkLst>
        </pc:spChg>
        <pc:spChg chg="add mod">
          <ac:chgData name="Peiyang Song" userId="fac7db2ae66a3898" providerId="LiveId" clId="{8F191D33-9435-47FE-87B8-63262D8D3ADA}" dt="2022-10-26T02:03:30.508" v="961" actId="255"/>
          <ac:spMkLst>
            <pc:docMk/>
            <pc:sldMk cId="93096356" sldId="337"/>
            <ac:spMk id="6" creationId="{D3D497E2-F966-EBF9-9E5D-6AB5390CE1C2}"/>
          </ac:spMkLst>
        </pc:spChg>
        <pc:spChg chg="add mod">
          <ac:chgData name="Peiyang Song" userId="fac7db2ae66a3898" providerId="LiveId" clId="{8F191D33-9435-47FE-87B8-63262D8D3ADA}" dt="2022-10-26T02:05:22.948" v="1010" actId="1035"/>
          <ac:spMkLst>
            <pc:docMk/>
            <pc:sldMk cId="93096356" sldId="337"/>
            <ac:spMk id="8" creationId="{E8F47FB8-F8AD-2876-F40A-40D9B2F6B7E7}"/>
          </ac:spMkLst>
        </pc:spChg>
        <pc:spChg chg="del">
          <ac:chgData name="Peiyang Song" userId="fac7db2ae66a3898" providerId="LiveId" clId="{8F191D33-9435-47FE-87B8-63262D8D3ADA}" dt="2022-10-26T02:02:26.376" v="926" actId="478"/>
          <ac:spMkLst>
            <pc:docMk/>
            <pc:sldMk cId="93096356" sldId="337"/>
            <ac:spMk id="14" creationId="{99EECC18-AD50-909D-5997-F534AD4497E1}"/>
          </ac:spMkLst>
        </pc:spChg>
        <pc:picChg chg="add mod">
          <ac:chgData name="Peiyang Song" userId="fac7db2ae66a3898" providerId="LiveId" clId="{8F191D33-9435-47FE-87B8-63262D8D3ADA}" dt="2022-10-26T02:03:09.622" v="930" actId="1076"/>
          <ac:picMkLst>
            <pc:docMk/>
            <pc:sldMk cId="93096356" sldId="337"/>
            <ac:picMk id="5" creationId="{A6C1EF4C-1ADC-2BD5-C1D9-362706F54FC7}"/>
          </ac:picMkLst>
        </pc:picChg>
      </pc:sldChg>
      <pc:sldChg chg="addSp delSp modSp add del mod setBg">
        <pc:chgData name="Peiyang Song" userId="fac7db2ae66a3898" providerId="LiveId" clId="{8F191D33-9435-47FE-87B8-63262D8D3ADA}" dt="2022-10-26T02:32:24.874" v="2128" actId="47"/>
        <pc:sldMkLst>
          <pc:docMk/>
          <pc:sldMk cId="22701028" sldId="338"/>
        </pc:sldMkLst>
        <pc:spChg chg="mod">
          <ac:chgData name="Peiyang Song" userId="fac7db2ae66a3898" providerId="LiveId" clId="{8F191D33-9435-47FE-87B8-63262D8D3ADA}" dt="2022-10-26T02:09:06.914" v="1110" actId="20577"/>
          <ac:spMkLst>
            <pc:docMk/>
            <pc:sldMk cId="22701028" sldId="338"/>
            <ac:spMk id="2" creationId="{C185B441-CEE7-4B03-83E6-D9CE5466EDFC}"/>
          </ac:spMkLst>
        </pc:spChg>
        <pc:graphicFrameChg chg="add del mod">
          <ac:chgData name="Peiyang Song" userId="fac7db2ae66a3898" providerId="LiveId" clId="{8F191D33-9435-47FE-87B8-63262D8D3ADA}" dt="2022-10-26T02:14:06.945" v="1447" actId="478"/>
          <ac:graphicFrameMkLst>
            <pc:docMk/>
            <pc:sldMk cId="22701028" sldId="338"/>
            <ac:graphicFrameMk id="4" creationId="{08C6C1E1-4663-C349-57EC-925E25F17294}"/>
          </ac:graphicFrameMkLst>
        </pc:graphicFrameChg>
        <pc:graphicFrameChg chg="mod">
          <ac:chgData name="Peiyang Song" userId="fac7db2ae66a3898" providerId="LiveId" clId="{8F191D33-9435-47FE-87B8-63262D8D3ADA}" dt="2022-10-26T02:17:28.824" v="1885"/>
          <ac:graphicFrameMkLst>
            <pc:docMk/>
            <pc:sldMk cId="22701028" sldId="338"/>
            <ac:graphicFrameMk id="5" creationId="{98A38006-F5DD-4447-B2BD-295B48BD10E7}"/>
          </ac:graphicFrameMkLst>
        </pc:graphicFrameChg>
      </pc:sldChg>
      <pc:sldChg chg="new del">
        <pc:chgData name="Peiyang Song" userId="fac7db2ae66a3898" providerId="LiveId" clId="{8F191D33-9435-47FE-87B8-63262D8D3ADA}" dt="2022-10-26T02:06:18.941" v="1012" actId="47"/>
        <pc:sldMkLst>
          <pc:docMk/>
          <pc:sldMk cId="4237269860" sldId="338"/>
        </pc:sldMkLst>
      </pc:sldChg>
      <pc:sldChg chg="addSp delSp modSp new add del mod ord">
        <pc:chgData name="Peiyang Song" userId="fac7db2ae66a3898" providerId="LiveId" clId="{8F191D33-9435-47FE-87B8-63262D8D3ADA}" dt="2022-10-26T05:26:33.505" v="7693" actId="478"/>
        <pc:sldMkLst>
          <pc:docMk/>
          <pc:sldMk cId="630768624" sldId="339"/>
        </pc:sldMkLst>
        <pc:spChg chg="mod">
          <ac:chgData name="Peiyang Song" userId="fac7db2ae66a3898" providerId="LiveId" clId="{8F191D33-9435-47FE-87B8-63262D8D3ADA}" dt="2022-10-26T03:01:30.752" v="2837" actId="20577"/>
          <ac:spMkLst>
            <pc:docMk/>
            <pc:sldMk cId="630768624" sldId="339"/>
            <ac:spMk id="2" creationId="{385D43E5-E2F3-3210-2903-F4A21AF980F8}"/>
          </ac:spMkLst>
        </pc:spChg>
        <pc:spChg chg="add mod">
          <ac:chgData name="Peiyang Song" userId="fac7db2ae66a3898" providerId="LiveId" clId="{8F191D33-9435-47FE-87B8-63262D8D3ADA}" dt="2022-10-26T05:26:31.271" v="7692" actId="6549"/>
          <ac:spMkLst>
            <pc:docMk/>
            <pc:sldMk cId="630768624" sldId="339"/>
            <ac:spMk id="4" creationId="{553B9F5B-CC2F-C05C-59D7-A7DBA0EB182F}"/>
          </ac:spMkLst>
        </pc:spChg>
        <pc:spChg chg="add del mod">
          <ac:chgData name="Peiyang Song" userId="fac7db2ae66a3898" providerId="LiveId" clId="{8F191D33-9435-47FE-87B8-63262D8D3ADA}" dt="2022-10-26T05:26:33.505" v="7693" actId="478"/>
          <ac:spMkLst>
            <pc:docMk/>
            <pc:sldMk cId="630768624" sldId="339"/>
            <ac:spMk id="5" creationId="{BDFBC668-8AD8-566D-3E98-4C73E49965A8}"/>
          </ac:spMkLst>
        </pc:spChg>
      </pc:sldChg>
      <pc:sldChg chg="addSp modSp add del mod setBg">
        <pc:chgData name="Peiyang Song" userId="fac7db2ae66a3898" providerId="LiveId" clId="{8F191D33-9435-47FE-87B8-63262D8D3ADA}" dt="2022-10-26T02:24:51.161" v="1968" actId="2696"/>
        <pc:sldMkLst>
          <pc:docMk/>
          <pc:sldMk cId="917754861" sldId="340"/>
        </pc:sldMkLst>
        <pc:spChg chg="mod">
          <ac:chgData name="Peiyang Song" userId="fac7db2ae66a3898" providerId="LiveId" clId="{8F191D33-9435-47FE-87B8-63262D8D3ADA}" dt="2022-10-26T02:24:45.113" v="1967" actId="20577"/>
          <ac:spMkLst>
            <pc:docMk/>
            <pc:sldMk cId="917754861" sldId="340"/>
            <ac:spMk id="2" creationId="{C185B441-CEE7-4B03-83E6-D9CE5466EDFC}"/>
          </ac:spMkLst>
        </pc:spChg>
        <pc:spChg chg="add mod">
          <ac:chgData name="Peiyang Song" userId="fac7db2ae66a3898" providerId="LiveId" clId="{8F191D33-9435-47FE-87B8-63262D8D3ADA}" dt="2022-10-26T02:21:42.735" v="1904"/>
          <ac:spMkLst>
            <pc:docMk/>
            <pc:sldMk cId="917754861" sldId="340"/>
            <ac:spMk id="7" creationId="{6C49C391-3F1E-2EA3-CF21-383B92E4C19A}"/>
          </ac:spMkLst>
        </pc:spChg>
        <pc:spChg chg="add mod">
          <ac:chgData name="Peiyang Song" userId="fac7db2ae66a3898" providerId="LiveId" clId="{8F191D33-9435-47FE-87B8-63262D8D3ADA}" dt="2022-10-26T02:22:13.215" v="1910" actId="20577"/>
          <ac:spMkLst>
            <pc:docMk/>
            <pc:sldMk cId="917754861" sldId="340"/>
            <ac:spMk id="8" creationId="{1DE7AD6F-977D-78ED-E592-9C4505671C74}"/>
          </ac:spMkLst>
        </pc:spChg>
        <pc:spChg chg="add mod">
          <ac:chgData name="Peiyang Song" userId="fac7db2ae66a3898" providerId="LiveId" clId="{8F191D33-9435-47FE-87B8-63262D8D3ADA}" dt="2022-10-26T02:21:42.735" v="1904"/>
          <ac:spMkLst>
            <pc:docMk/>
            <pc:sldMk cId="917754861" sldId="340"/>
            <ac:spMk id="9" creationId="{0009E0FC-2F0A-F957-21AE-C0957E831EE5}"/>
          </ac:spMkLst>
        </pc:spChg>
        <pc:spChg chg="add mod">
          <ac:chgData name="Peiyang Song" userId="fac7db2ae66a3898" providerId="LiveId" clId="{8F191D33-9435-47FE-87B8-63262D8D3ADA}" dt="2022-10-26T02:23:23.201" v="1919" actId="404"/>
          <ac:spMkLst>
            <pc:docMk/>
            <pc:sldMk cId="917754861" sldId="340"/>
            <ac:spMk id="10" creationId="{AB7CD6BB-8D16-B379-0E23-F4E3EA31D36C}"/>
          </ac:spMkLst>
        </pc:spChg>
        <pc:spChg chg="add mod">
          <ac:chgData name="Peiyang Song" userId="fac7db2ae66a3898" providerId="LiveId" clId="{8F191D33-9435-47FE-87B8-63262D8D3ADA}" dt="2022-10-26T02:21:59.689" v="1906"/>
          <ac:spMkLst>
            <pc:docMk/>
            <pc:sldMk cId="917754861" sldId="340"/>
            <ac:spMk id="15" creationId="{665E342F-EEE8-8639-0FE9-F0E73666B2E7}"/>
          </ac:spMkLst>
        </pc:spChg>
        <pc:spChg chg="add mod">
          <ac:chgData name="Peiyang Song" userId="fac7db2ae66a3898" providerId="LiveId" clId="{8F191D33-9435-47FE-87B8-63262D8D3ADA}" dt="2022-10-26T02:22:10.936" v="1909" actId="20577"/>
          <ac:spMkLst>
            <pc:docMk/>
            <pc:sldMk cId="917754861" sldId="340"/>
            <ac:spMk id="16" creationId="{FB461BBA-9C24-DB38-AFE4-5155F371C904}"/>
          </ac:spMkLst>
        </pc:spChg>
        <pc:spChg chg="add mod">
          <ac:chgData name="Peiyang Song" userId="fac7db2ae66a3898" providerId="LiveId" clId="{8F191D33-9435-47FE-87B8-63262D8D3ADA}" dt="2022-10-26T02:21:59.689" v="1906"/>
          <ac:spMkLst>
            <pc:docMk/>
            <pc:sldMk cId="917754861" sldId="340"/>
            <ac:spMk id="17" creationId="{D23DAC21-E44C-9DE3-787B-3044E90A465E}"/>
          </ac:spMkLst>
        </pc:spChg>
        <pc:spChg chg="add mod">
          <ac:chgData name="Peiyang Song" userId="fac7db2ae66a3898" providerId="LiveId" clId="{8F191D33-9435-47FE-87B8-63262D8D3ADA}" dt="2022-10-26T02:23:26.847" v="1920" actId="404"/>
          <ac:spMkLst>
            <pc:docMk/>
            <pc:sldMk cId="917754861" sldId="340"/>
            <ac:spMk id="18" creationId="{BB0BF266-FEB9-DF01-41BD-7C33EE3040A2}"/>
          </ac:spMkLst>
        </pc:spChg>
        <pc:spChg chg="add mod">
          <ac:chgData name="Peiyang Song" userId="fac7db2ae66a3898" providerId="LiveId" clId="{8F191D33-9435-47FE-87B8-63262D8D3ADA}" dt="2022-10-26T02:21:59.689" v="1906"/>
          <ac:spMkLst>
            <pc:docMk/>
            <pc:sldMk cId="917754861" sldId="340"/>
            <ac:spMk id="19" creationId="{3A37E85B-0976-E49A-C79B-862F00DAFFD1}"/>
          </ac:spMkLst>
        </pc:spChg>
        <pc:spChg chg="add mod">
          <ac:chgData name="Peiyang Song" userId="fac7db2ae66a3898" providerId="LiveId" clId="{8F191D33-9435-47FE-87B8-63262D8D3ADA}" dt="2022-10-26T02:22:08.706" v="1908" actId="20577"/>
          <ac:spMkLst>
            <pc:docMk/>
            <pc:sldMk cId="917754861" sldId="340"/>
            <ac:spMk id="20" creationId="{B94C90DE-9C3F-B0EE-9328-28AEB4732650}"/>
          </ac:spMkLst>
        </pc:spChg>
        <pc:spChg chg="add mod">
          <ac:chgData name="Peiyang Song" userId="fac7db2ae66a3898" providerId="LiveId" clId="{8F191D33-9435-47FE-87B8-63262D8D3ADA}" dt="2022-10-26T02:21:59.689" v="1906"/>
          <ac:spMkLst>
            <pc:docMk/>
            <pc:sldMk cId="917754861" sldId="340"/>
            <ac:spMk id="21" creationId="{F63DD453-4B99-2BBE-E1B4-9C0A779EE93E}"/>
          </ac:spMkLst>
        </pc:spChg>
        <pc:spChg chg="add mod">
          <ac:chgData name="Peiyang Song" userId="fac7db2ae66a3898" providerId="LiveId" clId="{8F191D33-9435-47FE-87B8-63262D8D3ADA}" dt="2022-10-26T02:23:28.986" v="1921" actId="404"/>
          <ac:spMkLst>
            <pc:docMk/>
            <pc:sldMk cId="917754861" sldId="340"/>
            <ac:spMk id="22" creationId="{CF46320D-FF9A-DB53-CDD4-52FE887D0C18}"/>
          </ac:spMkLst>
        </pc:spChg>
        <pc:grpChg chg="add mod">
          <ac:chgData name="Peiyang Song" userId="fac7db2ae66a3898" providerId="LiveId" clId="{8F191D33-9435-47FE-87B8-63262D8D3ADA}" dt="2022-10-26T02:21:52.059" v="1905" actId="1076"/>
          <ac:grpSpMkLst>
            <pc:docMk/>
            <pc:sldMk cId="917754861" sldId="340"/>
            <ac:grpSpMk id="4" creationId="{71712174-9971-F7AF-F97D-DE5882915481}"/>
          </ac:grpSpMkLst>
        </pc:grpChg>
        <pc:grpChg chg="add mod">
          <ac:chgData name="Peiyang Song" userId="fac7db2ae66a3898" providerId="LiveId" clId="{8F191D33-9435-47FE-87B8-63262D8D3ADA}" dt="2022-10-26T02:21:52.059" v="1905" actId="1076"/>
          <ac:grpSpMkLst>
            <pc:docMk/>
            <pc:sldMk cId="917754861" sldId="340"/>
            <ac:grpSpMk id="6" creationId="{9858B386-90A5-17FE-1F7E-DCDD917ED701}"/>
          </ac:grpSpMkLst>
        </pc:grpChg>
        <pc:grpChg chg="add mod">
          <ac:chgData name="Peiyang Song" userId="fac7db2ae66a3898" providerId="LiveId" clId="{8F191D33-9435-47FE-87B8-63262D8D3ADA}" dt="2022-10-26T02:22:04.605" v="1907" actId="1076"/>
          <ac:grpSpMkLst>
            <pc:docMk/>
            <pc:sldMk cId="917754861" sldId="340"/>
            <ac:grpSpMk id="11" creationId="{AA3941E7-AF4E-EA8D-EDDD-D2C150FFB64B}"/>
          </ac:grpSpMkLst>
        </pc:grpChg>
        <pc:grpChg chg="add mod">
          <ac:chgData name="Peiyang Song" userId="fac7db2ae66a3898" providerId="LiveId" clId="{8F191D33-9435-47FE-87B8-63262D8D3ADA}" dt="2022-10-26T02:22:04.605" v="1907" actId="1076"/>
          <ac:grpSpMkLst>
            <pc:docMk/>
            <pc:sldMk cId="917754861" sldId="340"/>
            <ac:grpSpMk id="12" creationId="{94AD650A-0BF9-F3E3-8471-65009E159640}"/>
          </ac:grpSpMkLst>
        </pc:grpChg>
        <pc:grpChg chg="add mod">
          <ac:chgData name="Peiyang Song" userId="fac7db2ae66a3898" providerId="LiveId" clId="{8F191D33-9435-47FE-87B8-63262D8D3ADA}" dt="2022-10-26T02:22:04.605" v="1907" actId="1076"/>
          <ac:grpSpMkLst>
            <pc:docMk/>
            <pc:sldMk cId="917754861" sldId="340"/>
            <ac:grpSpMk id="13" creationId="{6AD3B25B-DCAB-D6E9-62D2-4EEA5425D73D}"/>
          </ac:grpSpMkLst>
        </pc:grpChg>
        <pc:grpChg chg="add mod">
          <ac:chgData name="Peiyang Song" userId="fac7db2ae66a3898" providerId="LiveId" clId="{8F191D33-9435-47FE-87B8-63262D8D3ADA}" dt="2022-10-26T02:22:04.605" v="1907" actId="1076"/>
          <ac:grpSpMkLst>
            <pc:docMk/>
            <pc:sldMk cId="917754861" sldId="340"/>
            <ac:grpSpMk id="14" creationId="{2698A91B-68FE-2DB9-5C3A-D0655AB6D01F}"/>
          </ac:grpSpMkLst>
        </pc:grpChg>
        <pc:graphicFrameChg chg="mod modGraphic">
          <ac:chgData name="Peiyang Song" userId="fac7db2ae66a3898" providerId="LiveId" clId="{8F191D33-9435-47FE-87B8-63262D8D3ADA}" dt="2022-10-26T02:23:35.518" v="1924" actId="404"/>
          <ac:graphicFrameMkLst>
            <pc:docMk/>
            <pc:sldMk cId="917754861" sldId="340"/>
            <ac:graphicFrameMk id="5" creationId="{98A38006-F5DD-4447-B2BD-295B48BD10E7}"/>
          </ac:graphicFrameMkLst>
        </pc:graphicFrameChg>
      </pc:sldChg>
      <pc:sldChg chg="addSp delSp modSp add mod">
        <pc:chgData name="Peiyang Song" userId="fac7db2ae66a3898" providerId="LiveId" clId="{8F191D33-9435-47FE-87B8-63262D8D3ADA}" dt="2022-10-26T02:32:01.704" v="2127" actId="113"/>
        <pc:sldMkLst>
          <pc:docMk/>
          <pc:sldMk cId="987403939" sldId="340"/>
        </pc:sldMkLst>
        <pc:spChg chg="mod">
          <ac:chgData name="Peiyang Song" userId="fac7db2ae66a3898" providerId="LiveId" clId="{8F191D33-9435-47FE-87B8-63262D8D3ADA}" dt="2022-10-26T02:31:09.031" v="2011" actId="20577"/>
          <ac:spMkLst>
            <pc:docMk/>
            <pc:sldMk cId="987403939" sldId="340"/>
            <ac:spMk id="2" creationId="{C185B441-CEE7-4B03-83E6-D9CE5466EDFC}"/>
          </ac:spMkLst>
        </pc:spChg>
        <pc:spChg chg="add mod">
          <ac:chgData name="Peiyang Song" userId="fac7db2ae66a3898" providerId="LiveId" clId="{8F191D33-9435-47FE-87B8-63262D8D3ADA}" dt="2022-10-26T02:32:01.704" v="2127" actId="113"/>
          <ac:spMkLst>
            <pc:docMk/>
            <pc:sldMk cId="987403939" sldId="340"/>
            <ac:spMk id="23" creationId="{B193C3FC-E1CC-7094-57BA-2CAF6BE3FBE2}"/>
          </ac:spMkLst>
        </pc:spChg>
        <pc:grpChg chg="del">
          <ac:chgData name="Peiyang Song" userId="fac7db2ae66a3898" providerId="LiveId" clId="{8F191D33-9435-47FE-87B8-63262D8D3ADA}" dt="2022-10-26T02:30:30.637" v="1994" actId="478"/>
          <ac:grpSpMkLst>
            <pc:docMk/>
            <pc:sldMk cId="987403939" sldId="340"/>
            <ac:grpSpMk id="4" creationId="{71712174-9971-F7AF-F97D-DE5882915481}"/>
          </ac:grpSpMkLst>
        </pc:grpChg>
        <pc:grpChg chg="del">
          <ac:chgData name="Peiyang Song" userId="fac7db2ae66a3898" providerId="LiveId" clId="{8F191D33-9435-47FE-87B8-63262D8D3ADA}" dt="2022-10-26T02:30:30.637" v="1994" actId="478"/>
          <ac:grpSpMkLst>
            <pc:docMk/>
            <pc:sldMk cId="987403939" sldId="340"/>
            <ac:grpSpMk id="6" creationId="{9858B386-90A5-17FE-1F7E-DCDD917ED701}"/>
          </ac:grpSpMkLst>
        </pc:grpChg>
        <pc:grpChg chg="del">
          <ac:chgData name="Peiyang Song" userId="fac7db2ae66a3898" providerId="LiveId" clId="{8F191D33-9435-47FE-87B8-63262D8D3ADA}" dt="2022-10-26T02:30:30.637" v="1994" actId="478"/>
          <ac:grpSpMkLst>
            <pc:docMk/>
            <pc:sldMk cId="987403939" sldId="340"/>
            <ac:grpSpMk id="11" creationId="{AA3941E7-AF4E-EA8D-EDDD-D2C150FFB64B}"/>
          </ac:grpSpMkLst>
        </pc:grpChg>
        <pc:grpChg chg="del">
          <ac:chgData name="Peiyang Song" userId="fac7db2ae66a3898" providerId="LiveId" clId="{8F191D33-9435-47FE-87B8-63262D8D3ADA}" dt="2022-10-26T02:30:30.637" v="1994" actId="478"/>
          <ac:grpSpMkLst>
            <pc:docMk/>
            <pc:sldMk cId="987403939" sldId="340"/>
            <ac:grpSpMk id="12" creationId="{94AD650A-0BF9-F3E3-8471-65009E159640}"/>
          </ac:grpSpMkLst>
        </pc:grpChg>
        <pc:grpChg chg="del">
          <ac:chgData name="Peiyang Song" userId="fac7db2ae66a3898" providerId="LiveId" clId="{8F191D33-9435-47FE-87B8-63262D8D3ADA}" dt="2022-10-26T02:30:30.637" v="1994" actId="478"/>
          <ac:grpSpMkLst>
            <pc:docMk/>
            <pc:sldMk cId="987403939" sldId="340"/>
            <ac:grpSpMk id="13" creationId="{6AD3B25B-DCAB-D6E9-62D2-4EEA5425D73D}"/>
          </ac:grpSpMkLst>
        </pc:grpChg>
        <pc:grpChg chg="del">
          <ac:chgData name="Peiyang Song" userId="fac7db2ae66a3898" providerId="LiveId" clId="{8F191D33-9435-47FE-87B8-63262D8D3ADA}" dt="2022-10-26T02:30:30.637" v="1994" actId="478"/>
          <ac:grpSpMkLst>
            <pc:docMk/>
            <pc:sldMk cId="987403939" sldId="340"/>
            <ac:grpSpMk id="14" creationId="{2698A91B-68FE-2DB9-5C3A-D0655AB6D01F}"/>
          </ac:grpSpMkLst>
        </pc:grpChg>
        <pc:graphicFrameChg chg="del">
          <ac:chgData name="Peiyang Song" userId="fac7db2ae66a3898" providerId="LiveId" clId="{8F191D33-9435-47FE-87B8-63262D8D3ADA}" dt="2022-10-26T02:30:34.398" v="1995" actId="478"/>
          <ac:graphicFrameMkLst>
            <pc:docMk/>
            <pc:sldMk cId="987403939" sldId="340"/>
            <ac:graphicFrameMk id="5" creationId="{98A38006-F5DD-4447-B2BD-295B48BD10E7}"/>
          </ac:graphicFrameMkLst>
        </pc:graphicFrameChg>
      </pc:sldChg>
      <pc:sldChg chg="addSp delSp modSp new add del mod modClrScheme chgLayout">
        <pc:chgData name="Peiyang Song" userId="fac7db2ae66a3898" providerId="LiveId" clId="{8F191D33-9435-47FE-87B8-63262D8D3ADA}" dt="2022-10-26T05:25:03.242" v="7654" actId="47"/>
        <pc:sldMkLst>
          <pc:docMk/>
          <pc:sldMk cId="3762437790" sldId="341"/>
        </pc:sldMkLst>
        <pc:spChg chg="mod">
          <ac:chgData name="Peiyang Song" userId="fac7db2ae66a3898" providerId="LiveId" clId="{8F191D33-9435-47FE-87B8-63262D8D3ADA}" dt="2022-10-26T02:48:16.753" v="2605" actId="26606"/>
          <ac:spMkLst>
            <pc:docMk/>
            <pc:sldMk cId="3762437790" sldId="341"/>
            <ac:spMk id="2" creationId="{F29EDDE4-1E4B-5177-8C10-260FC18CA3BA}"/>
          </ac:spMkLst>
        </pc:spChg>
        <pc:spChg chg="mod ord">
          <ac:chgData name="Peiyang Song" userId="fac7db2ae66a3898" providerId="LiveId" clId="{8F191D33-9435-47FE-87B8-63262D8D3ADA}" dt="2022-10-26T02:48:16.753" v="2605" actId="26606"/>
          <ac:spMkLst>
            <pc:docMk/>
            <pc:sldMk cId="3762437790" sldId="341"/>
            <ac:spMk id="3" creationId="{B870C829-9D36-FA85-7BCA-459C9E4FA1B7}"/>
          </ac:spMkLst>
        </pc:spChg>
        <pc:spChg chg="add mod ord">
          <ac:chgData name="Peiyang Song" userId="fac7db2ae66a3898" providerId="LiveId" clId="{8F191D33-9435-47FE-87B8-63262D8D3ADA}" dt="2022-10-26T02:49:21.077" v="2627" actId="1076"/>
          <ac:spMkLst>
            <pc:docMk/>
            <pc:sldMk cId="3762437790" sldId="341"/>
            <ac:spMk id="4" creationId="{C03E00FC-DCAB-6388-07C6-2445093991D4}"/>
          </ac:spMkLst>
        </pc:spChg>
        <pc:spChg chg="add mod">
          <ac:chgData name="Peiyang Song" userId="fac7db2ae66a3898" providerId="LiveId" clId="{8F191D33-9435-47FE-87B8-63262D8D3ADA}" dt="2022-10-26T02:54:42.433" v="2795" actId="1076"/>
          <ac:spMkLst>
            <pc:docMk/>
            <pc:sldMk cId="3762437790" sldId="341"/>
            <ac:spMk id="11" creationId="{134C0907-8E38-58BE-7996-0B3EFF64E8AF}"/>
          </ac:spMkLst>
        </pc:spChg>
        <pc:spChg chg="add mod">
          <ac:chgData name="Peiyang Song" userId="fac7db2ae66a3898" providerId="LiveId" clId="{8F191D33-9435-47FE-87B8-63262D8D3ADA}" dt="2022-10-26T02:50:04.830" v="2633" actId="1076"/>
          <ac:spMkLst>
            <pc:docMk/>
            <pc:sldMk cId="3762437790" sldId="341"/>
            <ac:spMk id="13" creationId="{1AA3D811-991F-9671-06C2-3DCEDE56B678}"/>
          </ac:spMkLst>
        </pc:spChg>
        <pc:spChg chg="add del mod">
          <ac:chgData name="Peiyang Song" userId="fac7db2ae66a3898" providerId="LiveId" clId="{8F191D33-9435-47FE-87B8-63262D8D3ADA}" dt="2022-10-26T02:48:36.491" v="2609" actId="478"/>
          <ac:spMkLst>
            <pc:docMk/>
            <pc:sldMk cId="3762437790" sldId="341"/>
            <ac:spMk id="15" creationId="{F239F62F-A4C5-EDDE-9A55-8EE615D42556}"/>
          </ac:spMkLst>
        </pc:spChg>
        <pc:picChg chg="add del mod">
          <ac:chgData name="Peiyang Song" userId="fac7db2ae66a3898" providerId="LiveId" clId="{8F191D33-9435-47FE-87B8-63262D8D3ADA}" dt="2022-10-26T02:48:03.409" v="2601" actId="478"/>
          <ac:picMkLst>
            <pc:docMk/>
            <pc:sldMk cId="3762437790" sldId="341"/>
            <ac:picMk id="6" creationId="{F0771686-52C5-BEF2-4672-6E07FBF5D0AB}"/>
          </ac:picMkLst>
        </pc:picChg>
        <pc:picChg chg="add mod">
          <ac:chgData name="Peiyang Song" userId="fac7db2ae66a3898" providerId="LiveId" clId="{8F191D33-9435-47FE-87B8-63262D8D3ADA}" dt="2022-10-26T02:50:07.223" v="2636" actId="1035"/>
          <ac:picMkLst>
            <pc:docMk/>
            <pc:sldMk cId="3762437790" sldId="341"/>
            <ac:picMk id="8" creationId="{2736DE2A-E215-2FE5-6ADE-452E5605C8CE}"/>
          </ac:picMkLst>
        </pc:picChg>
        <pc:picChg chg="add mod ord">
          <ac:chgData name="Peiyang Song" userId="fac7db2ae66a3898" providerId="LiveId" clId="{8F191D33-9435-47FE-87B8-63262D8D3ADA}" dt="2022-10-26T02:51:10.007" v="2646" actId="167"/>
          <ac:picMkLst>
            <pc:docMk/>
            <pc:sldMk cId="3762437790" sldId="341"/>
            <ac:picMk id="10" creationId="{D9644482-A593-DBE7-9302-5017E8FE0769}"/>
          </ac:picMkLst>
        </pc:picChg>
      </pc:sldChg>
      <pc:sldChg chg="addSp delSp modSp new add del mod modClrScheme chgLayout">
        <pc:chgData name="Peiyang Song" userId="fac7db2ae66a3898" providerId="LiveId" clId="{8F191D33-9435-47FE-87B8-63262D8D3ADA}" dt="2022-10-26T05:27:23.058" v="7697" actId="478"/>
        <pc:sldMkLst>
          <pc:docMk/>
          <pc:sldMk cId="304082723" sldId="342"/>
        </pc:sldMkLst>
        <pc:spChg chg="mod">
          <ac:chgData name="Peiyang Song" userId="fac7db2ae66a3898" providerId="LiveId" clId="{8F191D33-9435-47FE-87B8-63262D8D3ADA}" dt="2022-10-26T03:01:24.268" v="2823" actId="26606"/>
          <ac:spMkLst>
            <pc:docMk/>
            <pc:sldMk cId="304082723" sldId="342"/>
            <ac:spMk id="2" creationId="{6B4F5B0F-711D-6B06-B768-BA08F147B11A}"/>
          </ac:spMkLst>
        </pc:spChg>
        <pc:spChg chg="mod">
          <ac:chgData name="Peiyang Song" userId="fac7db2ae66a3898" providerId="LiveId" clId="{8F191D33-9435-47FE-87B8-63262D8D3ADA}" dt="2022-10-26T03:01:24.268" v="2823" actId="26606"/>
          <ac:spMkLst>
            <pc:docMk/>
            <pc:sldMk cId="304082723" sldId="342"/>
            <ac:spMk id="3" creationId="{59823D50-76BA-2A78-CBBE-5E8AA3C7EBEB}"/>
          </ac:spMkLst>
        </pc:spChg>
        <pc:spChg chg="add mod">
          <ac:chgData name="Peiyang Song" userId="fac7db2ae66a3898" providerId="LiveId" clId="{8F191D33-9435-47FE-87B8-63262D8D3ADA}" dt="2022-10-26T03:18:41.270" v="4102" actId="113"/>
          <ac:spMkLst>
            <pc:docMk/>
            <pc:sldMk cId="304082723" sldId="342"/>
            <ac:spMk id="6" creationId="{6DA26428-C386-016E-7A57-6E9BDFB09E78}"/>
          </ac:spMkLst>
        </pc:spChg>
        <pc:spChg chg="add del mod">
          <ac:chgData name="Peiyang Song" userId="fac7db2ae66a3898" providerId="LiveId" clId="{8F191D33-9435-47FE-87B8-63262D8D3ADA}" dt="2022-10-26T05:27:23.058" v="7697" actId="478"/>
          <ac:spMkLst>
            <pc:docMk/>
            <pc:sldMk cId="304082723" sldId="342"/>
            <ac:spMk id="7" creationId="{C881C15F-B02C-BC07-CEB7-C35AFE0B5026}"/>
          </ac:spMkLst>
        </pc:spChg>
        <pc:spChg chg="add del mod">
          <ac:chgData name="Peiyang Song" userId="fac7db2ae66a3898" providerId="LiveId" clId="{8F191D33-9435-47FE-87B8-63262D8D3ADA}" dt="2022-10-26T03:09:01.853" v="3263" actId="478"/>
          <ac:spMkLst>
            <pc:docMk/>
            <pc:sldMk cId="304082723" sldId="342"/>
            <ac:spMk id="8" creationId="{33464B25-AD0A-E40D-F2C2-36F801B8C246}"/>
          </ac:spMkLst>
        </pc:spChg>
        <pc:picChg chg="add del mod">
          <ac:chgData name="Peiyang Song" userId="fac7db2ae66a3898" providerId="LiveId" clId="{8F191D33-9435-47FE-87B8-63262D8D3ADA}" dt="2022-10-26T03:00:59.346" v="2822" actId="478"/>
          <ac:picMkLst>
            <pc:docMk/>
            <pc:sldMk cId="304082723" sldId="342"/>
            <ac:picMk id="5" creationId="{BEDE5B41-C7A3-04AA-8273-A90FBFC1FC03}"/>
          </ac:picMkLst>
        </pc:picChg>
      </pc:sldChg>
      <pc:sldChg chg="delSp modSp add del mod">
        <pc:chgData name="Peiyang Song" userId="fac7db2ae66a3898" providerId="LiveId" clId="{8F191D33-9435-47FE-87B8-63262D8D3ADA}" dt="2022-10-26T02:30:57.796" v="1996" actId="47"/>
        <pc:sldMkLst>
          <pc:docMk/>
          <pc:sldMk cId="4098011904" sldId="343"/>
        </pc:sldMkLst>
        <pc:spChg chg="del mod">
          <ac:chgData name="Peiyang Song" userId="fac7db2ae66a3898" providerId="LiveId" clId="{8F191D33-9435-47FE-87B8-63262D8D3ADA}" dt="2022-10-26T02:25:38.600" v="1990"/>
          <ac:spMkLst>
            <pc:docMk/>
            <pc:sldMk cId="4098011904" sldId="343"/>
            <ac:spMk id="3" creationId="{1AA07061-77DC-8EA5-A267-BFC0457F4678}"/>
          </ac:spMkLst>
        </pc:spChg>
        <pc:spChg chg="mod">
          <ac:chgData name="Peiyang Song" userId="fac7db2ae66a3898" providerId="LiveId" clId="{8F191D33-9435-47FE-87B8-63262D8D3ADA}" dt="2022-10-26T02:25:29.738" v="1986" actId="20577"/>
          <ac:spMkLst>
            <pc:docMk/>
            <pc:sldMk cId="4098011904" sldId="343"/>
            <ac:spMk id="4" creationId="{E98DCA46-603B-4178-8707-30E192CE6B8D}"/>
          </ac:spMkLst>
        </pc:spChg>
        <pc:spChg chg="del mod">
          <ac:chgData name="Peiyang Song" userId="fac7db2ae66a3898" providerId="LiveId" clId="{8F191D33-9435-47FE-87B8-63262D8D3ADA}" dt="2022-10-26T02:25:38.600" v="1992"/>
          <ac:spMkLst>
            <pc:docMk/>
            <pc:sldMk cId="4098011904" sldId="343"/>
            <ac:spMk id="5" creationId="{65C90A19-D483-5BA7-225F-07741BFE3738}"/>
          </ac:spMkLst>
        </pc:spChg>
      </pc:sldChg>
      <pc:sldChg chg="add">
        <pc:chgData name="Peiyang Song" userId="fac7db2ae66a3898" providerId="LiveId" clId="{8F191D33-9435-47FE-87B8-63262D8D3ADA}" dt="2022-10-26T02:30:27.186" v="1993"/>
        <pc:sldMkLst>
          <pc:docMk/>
          <pc:sldMk cId="3020317128" sldId="344"/>
        </pc:sldMkLst>
      </pc:sldChg>
      <pc:sldChg chg="add">
        <pc:chgData name="Peiyang Song" userId="fac7db2ae66a3898" providerId="LiveId" clId="{8F191D33-9435-47FE-87B8-63262D8D3ADA}" dt="2022-10-26T02:31:02.302" v="1997"/>
        <pc:sldMkLst>
          <pc:docMk/>
          <pc:sldMk cId="3387515214" sldId="345"/>
        </pc:sldMkLst>
      </pc:sldChg>
      <pc:sldChg chg="addSp modSp add del mod">
        <pc:chgData name="Peiyang Song" userId="fac7db2ae66a3898" providerId="LiveId" clId="{8F191D33-9435-47FE-87B8-63262D8D3ADA}" dt="2022-10-26T05:25:03.194" v="7653" actId="47"/>
        <pc:sldMkLst>
          <pc:docMk/>
          <pc:sldMk cId="4194949534" sldId="346"/>
        </pc:sldMkLst>
        <pc:spChg chg="mod">
          <ac:chgData name="Peiyang Song" userId="fac7db2ae66a3898" providerId="LiveId" clId="{8F191D33-9435-47FE-87B8-63262D8D3ADA}" dt="2022-10-26T02:35:19.345" v="2155" actId="20577"/>
          <ac:spMkLst>
            <pc:docMk/>
            <pc:sldMk cId="4194949534" sldId="346"/>
            <ac:spMk id="2" creationId="{B91F6B52-A20E-426B-B7E0-1B6AAB46C89F}"/>
          </ac:spMkLst>
        </pc:spChg>
        <pc:spChg chg="add mod">
          <ac:chgData name="Peiyang Song" userId="fac7db2ae66a3898" providerId="LiveId" clId="{8F191D33-9435-47FE-87B8-63262D8D3ADA}" dt="2022-10-26T02:37:16.111" v="2307" actId="1076"/>
          <ac:spMkLst>
            <pc:docMk/>
            <pc:sldMk cId="4194949534" sldId="346"/>
            <ac:spMk id="3" creationId="{FDD62A07-2077-18CB-3B7C-FD309FEAE7F3}"/>
          </ac:spMkLst>
        </pc:spChg>
        <pc:spChg chg="mod">
          <ac:chgData name="Peiyang Song" userId="fac7db2ae66a3898" providerId="LiveId" clId="{8F191D33-9435-47FE-87B8-63262D8D3ADA}" dt="2022-10-26T02:40:05.369" v="2483" actId="1036"/>
          <ac:spMkLst>
            <pc:docMk/>
            <pc:sldMk cId="4194949534" sldId="346"/>
            <ac:spMk id="4" creationId="{0436469F-A292-4492-BAAB-2F581AD4AC1D}"/>
          </ac:spMkLst>
        </pc:spChg>
        <pc:spChg chg="mod">
          <ac:chgData name="Peiyang Song" userId="fac7db2ae66a3898" providerId="LiveId" clId="{8F191D33-9435-47FE-87B8-63262D8D3ADA}" dt="2022-10-26T02:40:55.126" v="2518" actId="20577"/>
          <ac:spMkLst>
            <pc:docMk/>
            <pc:sldMk cId="4194949534" sldId="346"/>
            <ac:spMk id="6" creationId="{410CAEE2-2C63-436A-B2D5-4E3D73081993}"/>
          </ac:spMkLst>
        </pc:spChg>
        <pc:spChg chg="mod">
          <ac:chgData name="Peiyang Song" userId="fac7db2ae66a3898" providerId="LiveId" clId="{8F191D33-9435-47FE-87B8-63262D8D3ADA}" dt="2022-10-26T02:39:30.302" v="2449" actId="255"/>
          <ac:spMkLst>
            <pc:docMk/>
            <pc:sldMk cId="4194949534" sldId="346"/>
            <ac:spMk id="8" creationId="{A68D70ED-10B5-4BE6-AD26-6087054C33D1}"/>
          </ac:spMkLst>
        </pc:spChg>
        <pc:spChg chg="mod">
          <ac:chgData name="Peiyang Song" userId="fac7db2ae66a3898" providerId="LiveId" clId="{8F191D33-9435-47FE-87B8-63262D8D3ADA}" dt="2022-10-26T02:39:21.832" v="2447" actId="255"/>
          <ac:spMkLst>
            <pc:docMk/>
            <pc:sldMk cId="4194949534" sldId="346"/>
            <ac:spMk id="10" creationId="{220DCE5B-BE86-496B-83B4-E1F188607D9E}"/>
          </ac:spMkLst>
        </pc:spChg>
        <pc:picChg chg="mod">
          <ac:chgData name="Peiyang Song" userId="fac7db2ae66a3898" providerId="LiveId" clId="{8F191D33-9435-47FE-87B8-63262D8D3ADA}" dt="2022-10-26T02:40:19.517" v="2492" actId="1038"/>
          <ac:picMkLst>
            <pc:docMk/>
            <pc:sldMk cId="4194949534" sldId="346"/>
            <ac:picMk id="38" creationId="{75D52F23-4559-4B75-A901-51E47C8B31C5}"/>
          </ac:picMkLst>
        </pc:picChg>
        <pc:picChg chg="mod">
          <ac:chgData name="Peiyang Song" userId="fac7db2ae66a3898" providerId="LiveId" clId="{8F191D33-9435-47FE-87B8-63262D8D3ADA}" dt="2022-10-26T02:40:05.369" v="2483" actId="1036"/>
          <ac:picMkLst>
            <pc:docMk/>
            <pc:sldMk cId="4194949534" sldId="346"/>
            <ac:picMk id="40" creationId="{6DAD0805-FCC0-46BE-8281-FAE74450C713}"/>
          </ac:picMkLst>
        </pc:picChg>
        <pc:picChg chg="mod">
          <ac:chgData name="Peiyang Song" userId="fac7db2ae66a3898" providerId="LiveId" clId="{8F191D33-9435-47FE-87B8-63262D8D3ADA}" dt="2022-10-26T02:40:15.759" v="2491" actId="1037"/>
          <ac:picMkLst>
            <pc:docMk/>
            <pc:sldMk cId="4194949534" sldId="346"/>
            <ac:picMk id="42" creationId="{3A3B6454-5613-4DC3-8C16-A358C1660553}"/>
          </ac:picMkLst>
        </pc:picChg>
        <pc:picChg chg="mod">
          <ac:chgData name="Peiyang Song" userId="fac7db2ae66a3898" providerId="LiveId" clId="{8F191D33-9435-47FE-87B8-63262D8D3ADA}" dt="2022-10-26T02:36:05.072" v="2159" actId="14826"/>
          <ac:picMkLst>
            <pc:docMk/>
            <pc:sldMk cId="4194949534" sldId="346"/>
            <ac:picMk id="44" creationId="{A09A9329-706D-48C2-B319-28C120B9368D}"/>
          </ac:picMkLst>
        </pc:picChg>
      </pc:sldChg>
      <pc:sldChg chg="addSp delSp modSp add del mod modClrScheme chgLayout">
        <pc:chgData name="Peiyang Song" userId="fac7db2ae66a3898" providerId="LiveId" clId="{8F191D33-9435-47FE-87B8-63262D8D3ADA}" dt="2022-10-26T05:25:03.336" v="7657" actId="47"/>
        <pc:sldMkLst>
          <pc:docMk/>
          <pc:sldMk cId="3239003550" sldId="347"/>
        </pc:sldMkLst>
        <pc:spChg chg="mod">
          <ac:chgData name="Peiyang Song" userId="fac7db2ae66a3898" providerId="LiveId" clId="{8F191D33-9435-47FE-87B8-63262D8D3ADA}" dt="2022-10-26T03:34:52.440" v="4116" actId="26606"/>
          <ac:spMkLst>
            <pc:docMk/>
            <pc:sldMk cId="3239003550" sldId="347"/>
            <ac:spMk id="2" creationId="{6B4F5B0F-711D-6B06-B768-BA08F147B11A}"/>
          </ac:spMkLst>
        </pc:spChg>
        <pc:spChg chg="mod ord">
          <ac:chgData name="Peiyang Song" userId="fac7db2ae66a3898" providerId="LiveId" clId="{8F191D33-9435-47FE-87B8-63262D8D3ADA}" dt="2022-10-26T03:34:52.440" v="4116" actId="26606"/>
          <ac:spMkLst>
            <pc:docMk/>
            <pc:sldMk cId="3239003550" sldId="347"/>
            <ac:spMk id="3" creationId="{59823D50-76BA-2A78-CBBE-5E8AA3C7EBEB}"/>
          </ac:spMkLst>
        </pc:spChg>
        <pc:spChg chg="del mod">
          <ac:chgData name="Peiyang Song" userId="fac7db2ae66a3898" providerId="LiveId" clId="{8F191D33-9435-47FE-87B8-63262D8D3ADA}" dt="2022-10-26T03:28:38.324" v="4110"/>
          <ac:spMkLst>
            <pc:docMk/>
            <pc:sldMk cId="3239003550" sldId="347"/>
            <ac:spMk id="6" creationId="{6DA26428-C386-016E-7A57-6E9BDFB09E78}"/>
          </ac:spMkLst>
        </pc:spChg>
        <pc:spChg chg="del mod">
          <ac:chgData name="Peiyang Song" userId="fac7db2ae66a3898" providerId="LiveId" clId="{8F191D33-9435-47FE-87B8-63262D8D3ADA}" dt="2022-10-26T03:28:38.324" v="4112"/>
          <ac:spMkLst>
            <pc:docMk/>
            <pc:sldMk cId="3239003550" sldId="347"/>
            <ac:spMk id="7" creationId="{C881C15F-B02C-BC07-CEB7-C35AFE0B5026}"/>
          </ac:spMkLst>
        </pc:spChg>
        <pc:spChg chg="add mod">
          <ac:chgData name="Peiyang Song" userId="fac7db2ae66a3898" providerId="LiveId" clId="{8F191D33-9435-47FE-87B8-63262D8D3ADA}" dt="2022-10-26T03:38:08.304" v="4467" actId="1076"/>
          <ac:spMkLst>
            <pc:docMk/>
            <pc:sldMk cId="3239003550" sldId="347"/>
            <ac:spMk id="8" creationId="{4B7D6A4B-13BF-5C83-ECE6-595D7381B096}"/>
          </ac:spMkLst>
        </pc:spChg>
        <pc:spChg chg="add del mod">
          <ac:chgData name="Peiyang Song" userId="fac7db2ae66a3898" providerId="LiveId" clId="{8F191D33-9435-47FE-87B8-63262D8D3ADA}" dt="2022-10-26T03:35:04.820" v="4119" actId="478"/>
          <ac:spMkLst>
            <pc:docMk/>
            <pc:sldMk cId="3239003550" sldId="347"/>
            <ac:spMk id="10" creationId="{B5DE5789-BBB3-0CB1-66FE-FE510164D308}"/>
          </ac:spMkLst>
        </pc:spChg>
        <pc:picChg chg="add mod">
          <ac:chgData name="Peiyang Song" userId="fac7db2ae66a3898" providerId="LiveId" clId="{8F191D33-9435-47FE-87B8-63262D8D3ADA}" dt="2022-10-26T03:35:45.268" v="4128" actId="1076"/>
          <ac:picMkLst>
            <pc:docMk/>
            <pc:sldMk cId="3239003550" sldId="347"/>
            <ac:picMk id="5" creationId="{E2455379-0A5D-5AAA-D8A6-8532873CF8AE}"/>
          </ac:picMkLst>
        </pc:picChg>
        <pc:cxnChg chg="add mod">
          <ac:chgData name="Peiyang Song" userId="fac7db2ae66a3898" providerId="LiveId" clId="{8F191D33-9435-47FE-87B8-63262D8D3ADA}" dt="2022-10-26T03:38:30.362" v="4470" actId="208"/>
          <ac:cxnSpMkLst>
            <pc:docMk/>
            <pc:sldMk cId="3239003550" sldId="347"/>
            <ac:cxnSpMk id="11" creationId="{ECDB6865-3275-BB68-0EB6-BE696A4C1054}"/>
          </ac:cxnSpMkLst>
        </pc:cxnChg>
        <pc:cxnChg chg="add mod">
          <ac:chgData name="Peiyang Song" userId="fac7db2ae66a3898" providerId="LiveId" clId="{8F191D33-9435-47FE-87B8-63262D8D3ADA}" dt="2022-10-26T03:38:45.179" v="4472" actId="208"/>
          <ac:cxnSpMkLst>
            <pc:docMk/>
            <pc:sldMk cId="3239003550" sldId="347"/>
            <ac:cxnSpMk id="13" creationId="{8FE020E5-74F8-9436-57F6-D6187164B988}"/>
          </ac:cxnSpMkLst>
        </pc:cxnChg>
        <pc:cxnChg chg="add mod">
          <ac:chgData name="Peiyang Song" userId="fac7db2ae66a3898" providerId="LiveId" clId="{8F191D33-9435-47FE-87B8-63262D8D3ADA}" dt="2022-10-26T03:38:55.102" v="4474" actId="1076"/>
          <ac:cxnSpMkLst>
            <pc:docMk/>
            <pc:sldMk cId="3239003550" sldId="347"/>
            <ac:cxnSpMk id="14" creationId="{56524911-4A26-D38E-EB86-632CE30DFBF8}"/>
          </ac:cxnSpMkLst>
        </pc:cxnChg>
        <pc:cxnChg chg="add mod">
          <ac:chgData name="Peiyang Song" userId="fac7db2ae66a3898" providerId="LiveId" clId="{8F191D33-9435-47FE-87B8-63262D8D3ADA}" dt="2022-10-26T03:39:08.710" v="4476" actId="208"/>
          <ac:cxnSpMkLst>
            <pc:docMk/>
            <pc:sldMk cId="3239003550" sldId="347"/>
            <ac:cxnSpMk id="16" creationId="{5BE9B5F7-2A3C-8B2E-2FEF-43E440DD64E8}"/>
          </ac:cxnSpMkLst>
        </pc:cxnChg>
        <pc:cxnChg chg="add mod">
          <ac:chgData name="Peiyang Song" userId="fac7db2ae66a3898" providerId="LiveId" clId="{8F191D33-9435-47FE-87B8-63262D8D3ADA}" dt="2022-10-26T03:39:20.047" v="4478" actId="208"/>
          <ac:cxnSpMkLst>
            <pc:docMk/>
            <pc:sldMk cId="3239003550" sldId="347"/>
            <ac:cxnSpMk id="18" creationId="{264A0BF9-FAAB-E96A-C37C-BEE2C063B01A}"/>
          </ac:cxnSpMkLst>
        </pc:cxnChg>
      </pc:sldChg>
      <pc:sldChg chg="modSp new del mod">
        <pc:chgData name="Peiyang Song" userId="fac7db2ae66a3898" providerId="LiveId" clId="{8F191D33-9435-47FE-87B8-63262D8D3ADA}" dt="2022-10-26T05:24:55.522" v="7580" actId="47"/>
        <pc:sldMkLst>
          <pc:docMk/>
          <pc:sldMk cId="1839846142" sldId="348"/>
        </pc:sldMkLst>
        <pc:spChg chg="mod">
          <ac:chgData name="Peiyang Song" userId="fac7db2ae66a3898" providerId="LiveId" clId="{8F191D33-9435-47FE-87B8-63262D8D3ADA}" dt="2022-10-26T05:24:41.957" v="7579" actId="20577"/>
          <ac:spMkLst>
            <pc:docMk/>
            <pc:sldMk cId="1839846142" sldId="348"/>
            <ac:spMk id="2" creationId="{4CA75C81-EFE9-2F2B-94EF-0FC650A2E588}"/>
          </ac:spMkLst>
        </pc:spChg>
      </pc:sldChg>
      <pc:sldChg chg="addSp delSp modSp new add del mod">
        <pc:chgData name="Peiyang Song" userId="fac7db2ae66a3898" providerId="LiveId" clId="{8F191D33-9435-47FE-87B8-63262D8D3ADA}" dt="2022-10-26T05:25:19.517" v="7678" actId="47"/>
        <pc:sldMkLst>
          <pc:docMk/>
          <pc:sldMk cId="2091462472" sldId="349"/>
        </pc:sldMkLst>
        <pc:spChg chg="mod">
          <ac:chgData name="Peiyang Song" userId="fac7db2ae66a3898" providerId="LiveId" clId="{8F191D33-9435-47FE-87B8-63262D8D3ADA}" dt="2022-10-26T05:15:40.231" v="6676" actId="20577"/>
          <ac:spMkLst>
            <pc:docMk/>
            <pc:sldMk cId="2091462472" sldId="349"/>
            <ac:spMk id="2" creationId="{F66F8A45-F4B0-4D8C-F75B-79DC8DC8A9A0}"/>
          </ac:spMkLst>
        </pc:spChg>
        <pc:spChg chg="del">
          <ac:chgData name="Peiyang Song" userId="fac7db2ae66a3898" providerId="LiveId" clId="{8F191D33-9435-47FE-87B8-63262D8D3ADA}" dt="2022-10-26T05:15:43.389" v="6677" actId="478"/>
          <ac:spMkLst>
            <pc:docMk/>
            <pc:sldMk cId="2091462472" sldId="349"/>
            <ac:spMk id="4" creationId="{EA41A180-38A2-A5C4-E4E0-81BBF61D05EC}"/>
          </ac:spMkLst>
        </pc:spChg>
        <pc:spChg chg="add mod">
          <ac:chgData name="Peiyang Song" userId="fac7db2ae66a3898" providerId="LiveId" clId="{8F191D33-9435-47FE-87B8-63262D8D3ADA}" dt="2022-10-26T05:23:27.186" v="7545" actId="207"/>
          <ac:spMkLst>
            <pc:docMk/>
            <pc:sldMk cId="2091462472" sldId="349"/>
            <ac:spMk id="5" creationId="{8E40B04E-D8FD-39FF-F624-C398DF79737D}"/>
          </ac:spMkLst>
        </pc:spChg>
      </pc:sldChg>
      <pc:sldChg chg="addSp delSp modSp new add del mod">
        <pc:chgData name="Peiyang Song" userId="fac7db2ae66a3898" providerId="LiveId" clId="{8F191D33-9435-47FE-87B8-63262D8D3ADA}" dt="2022-10-26T05:28:05.751" v="7699" actId="313"/>
        <pc:sldMkLst>
          <pc:docMk/>
          <pc:sldMk cId="4204913751" sldId="350"/>
        </pc:sldMkLst>
        <pc:spChg chg="mod">
          <ac:chgData name="Peiyang Song" userId="fac7db2ae66a3898" providerId="LiveId" clId="{8F191D33-9435-47FE-87B8-63262D8D3ADA}" dt="2022-10-26T04:06:22.260" v="4510" actId="20577"/>
          <ac:spMkLst>
            <pc:docMk/>
            <pc:sldMk cId="4204913751" sldId="350"/>
            <ac:spMk id="2" creationId="{CF0640C0-D02E-444C-92E7-283E0CEE542E}"/>
          </ac:spMkLst>
        </pc:spChg>
        <pc:spChg chg="del">
          <ac:chgData name="Peiyang Song" userId="fac7db2ae66a3898" providerId="LiveId" clId="{8F191D33-9435-47FE-87B8-63262D8D3ADA}" dt="2022-10-26T04:06:07.625" v="4491" actId="478"/>
          <ac:spMkLst>
            <pc:docMk/>
            <pc:sldMk cId="4204913751" sldId="350"/>
            <ac:spMk id="4" creationId="{BA4A547E-BF71-D249-D9EC-E70A3BD3404F}"/>
          </ac:spMkLst>
        </pc:spChg>
        <pc:spChg chg="add mod">
          <ac:chgData name="Peiyang Song" userId="fac7db2ae66a3898" providerId="LiveId" clId="{8F191D33-9435-47FE-87B8-63262D8D3ADA}" dt="2022-10-26T05:28:05.751" v="7699" actId="313"/>
          <ac:spMkLst>
            <pc:docMk/>
            <pc:sldMk cId="4204913751" sldId="350"/>
            <ac:spMk id="5" creationId="{B4B9C7F5-4104-1875-CBBC-DB28D07DCD57}"/>
          </ac:spMkLst>
        </pc:spChg>
      </pc:sldChg>
      <pc:sldChg chg="addSp delSp modSp add del mod">
        <pc:chgData name="Peiyang Song" userId="fac7db2ae66a3898" providerId="LiveId" clId="{8F191D33-9435-47FE-87B8-63262D8D3ADA}" dt="2022-10-26T05:25:03.432" v="7660" actId="47"/>
        <pc:sldMkLst>
          <pc:docMk/>
          <pc:sldMk cId="2373975758" sldId="351"/>
        </pc:sldMkLst>
        <pc:spChg chg="add del mod">
          <ac:chgData name="Peiyang Song" userId="fac7db2ae66a3898" providerId="LiveId" clId="{8F191D33-9435-47FE-87B8-63262D8D3ADA}" dt="2022-10-26T04:20:13.113" v="5153"/>
          <ac:spMkLst>
            <pc:docMk/>
            <pc:sldMk cId="2373975758" sldId="351"/>
            <ac:spMk id="4" creationId="{6F18A4DD-9C9D-0C0B-8C8A-57239D4F704A}"/>
          </ac:spMkLst>
        </pc:spChg>
        <pc:spChg chg="mod">
          <ac:chgData name="Peiyang Song" userId="fac7db2ae66a3898" providerId="LiveId" clId="{8F191D33-9435-47FE-87B8-63262D8D3ADA}" dt="2022-10-26T04:43:31.682" v="5904" actId="20577"/>
          <ac:spMkLst>
            <pc:docMk/>
            <pc:sldMk cId="2373975758" sldId="351"/>
            <ac:spMk id="5" creationId="{B4B9C7F5-4104-1875-CBBC-DB28D07DCD57}"/>
          </ac:spMkLst>
        </pc:spChg>
        <pc:spChg chg="add mod">
          <ac:chgData name="Peiyang Song" userId="fac7db2ae66a3898" providerId="LiveId" clId="{8F191D33-9435-47FE-87B8-63262D8D3ADA}" dt="2022-10-26T04:34:42.773" v="5798" actId="20577"/>
          <ac:spMkLst>
            <pc:docMk/>
            <pc:sldMk cId="2373975758" sldId="351"/>
            <ac:spMk id="6" creationId="{D648194E-4075-5EF8-2656-5C0FB2797E06}"/>
          </ac:spMkLst>
        </pc:spChg>
        <pc:spChg chg="add del mod">
          <ac:chgData name="Peiyang Song" userId="fac7db2ae66a3898" providerId="LiveId" clId="{8F191D33-9435-47FE-87B8-63262D8D3ADA}" dt="2022-10-26T04:37:48.760" v="5810" actId="478"/>
          <ac:spMkLst>
            <pc:docMk/>
            <pc:sldMk cId="2373975758" sldId="351"/>
            <ac:spMk id="7" creationId="{2362EAAE-6264-485B-9A32-C41B2350C501}"/>
          </ac:spMkLst>
        </pc:spChg>
        <pc:spChg chg="add del mod">
          <ac:chgData name="Peiyang Song" userId="fac7db2ae66a3898" providerId="LiveId" clId="{8F191D33-9435-47FE-87B8-63262D8D3ADA}" dt="2022-10-26T04:37:46.452" v="5808" actId="478"/>
          <ac:spMkLst>
            <pc:docMk/>
            <pc:sldMk cId="2373975758" sldId="351"/>
            <ac:spMk id="8" creationId="{69D54B41-075C-6753-4DE2-A66573919938}"/>
          </ac:spMkLst>
        </pc:spChg>
        <pc:spChg chg="add del mod">
          <ac:chgData name="Peiyang Song" userId="fac7db2ae66a3898" providerId="LiveId" clId="{8F191D33-9435-47FE-87B8-63262D8D3ADA}" dt="2022-10-26T04:37:50.756" v="5811" actId="478"/>
          <ac:spMkLst>
            <pc:docMk/>
            <pc:sldMk cId="2373975758" sldId="351"/>
            <ac:spMk id="9" creationId="{68311BA4-7C2E-389E-4595-3C42EA90C6BE}"/>
          </ac:spMkLst>
        </pc:spChg>
        <pc:spChg chg="add del mod">
          <ac:chgData name="Peiyang Song" userId="fac7db2ae66a3898" providerId="LiveId" clId="{8F191D33-9435-47FE-87B8-63262D8D3ADA}" dt="2022-10-26T04:37:52.117" v="5812" actId="478"/>
          <ac:spMkLst>
            <pc:docMk/>
            <pc:sldMk cId="2373975758" sldId="351"/>
            <ac:spMk id="10" creationId="{481350C7-20CD-920E-363B-74E96B8E880A}"/>
          </ac:spMkLst>
        </pc:spChg>
        <pc:spChg chg="add del">
          <ac:chgData name="Peiyang Song" userId="fac7db2ae66a3898" providerId="LiveId" clId="{8F191D33-9435-47FE-87B8-63262D8D3ADA}" dt="2022-10-26T04:37:36.686" v="5803" actId="22"/>
          <ac:spMkLst>
            <pc:docMk/>
            <pc:sldMk cId="2373975758" sldId="351"/>
            <ac:spMk id="12" creationId="{E04C9F4F-6AFD-2EC4-1B49-0C2DBC996497}"/>
          </ac:spMkLst>
        </pc:spChg>
        <pc:spChg chg="add mod">
          <ac:chgData name="Peiyang Song" userId="fac7db2ae66a3898" providerId="LiveId" clId="{8F191D33-9435-47FE-87B8-63262D8D3ADA}" dt="2022-10-26T04:42:18.914" v="5849" actId="1076"/>
          <ac:spMkLst>
            <pc:docMk/>
            <pc:sldMk cId="2373975758" sldId="351"/>
            <ac:spMk id="17" creationId="{FD2FC2AB-4B85-2D10-AD90-66A12FA83699}"/>
          </ac:spMkLst>
        </pc:spChg>
        <pc:spChg chg="add mod">
          <ac:chgData name="Peiyang Song" userId="fac7db2ae66a3898" providerId="LiveId" clId="{8F191D33-9435-47FE-87B8-63262D8D3ADA}" dt="2022-10-26T04:42:48.485" v="5890" actId="1076"/>
          <ac:spMkLst>
            <pc:docMk/>
            <pc:sldMk cId="2373975758" sldId="351"/>
            <ac:spMk id="18" creationId="{29935F07-7388-EC25-DA86-7A323C1C4672}"/>
          </ac:spMkLst>
        </pc:spChg>
        <pc:picChg chg="add mod">
          <ac:chgData name="Peiyang Song" userId="fac7db2ae66a3898" providerId="LiveId" clId="{8F191D33-9435-47FE-87B8-63262D8D3ADA}" dt="2022-10-26T04:38:57.832" v="5815" actId="1076"/>
          <ac:picMkLst>
            <pc:docMk/>
            <pc:sldMk cId="2373975758" sldId="351"/>
            <ac:picMk id="14" creationId="{248E31E4-37C5-2E7F-00B6-D29D4E785C47}"/>
          </ac:picMkLst>
        </pc:picChg>
        <pc:picChg chg="add mod">
          <ac:chgData name="Peiyang Song" userId="fac7db2ae66a3898" providerId="LiveId" clId="{8F191D33-9435-47FE-87B8-63262D8D3ADA}" dt="2022-10-26T04:41:33.778" v="5819" actId="1076"/>
          <ac:picMkLst>
            <pc:docMk/>
            <pc:sldMk cId="2373975758" sldId="351"/>
            <ac:picMk id="16" creationId="{D857B81B-D18B-7072-ACC1-D1FEF4CEC94A}"/>
          </ac:picMkLst>
        </pc:picChg>
      </pc:sldChg>
      <pc:sldChg chg="modSp add del mod ord">
        <pc:chgData name="Peiyang Song" userId="fac7db2ae66a3898" providerId="LiveId" clId="{8F191D33-9435-47FE-87B8-63262D8D3ADA}" dt="2022-10-26T05:27:58.992" v="7698" actId="313"/>
        <pc:sldMkLst>
          <pc:docMk/>
          <pc:sldMk cId="3578313836" sldId="352"/>
        </pc:sldMkLst>
        <pc:spChg chg="mod">
          <ac:chgData name="Peiyang Song" userId="fac7db2ae66a3898" providerId="LiveId" clId="{8F191D33-9435-47FE-87B8-63262D8D3ADA}" dt="2022-10-26T04:43:23.309" v="5903" actId="20577"/>
          <ac:spMkLst>
            <pc:docMk/>
            <pc:sldMk cId="3578313836" sldId="352"/>
            <ac:spMk id="5" creationId="{B4B9C7F5-4104-1875-CBBC-DB28D07DCD57}"/>
          </ac:spMkLst>
        </pc:spChg>
        <pc:spChg chg="mod">
          <ac:chgData name="Peiyang Song" userId="fac7db2ae66a3898" providerId="LiveId" clId="{8F191D33-9435-47FE-87B8-63262D8D3ADA}" dt="2022-10-26T05:27:58.992" v="7698" actId="313"/>
          <ac:spMkLst>
            <pc:docMk/>
            <pc:sldMk cId="3578313836" sldId="352"/>
            <ac:spMk id="10" creationId="{481350C7-20CD-920E-363B-74E96B8E880A}"/>
          </ac:spMkLst>
        </pc:spChg>
      </pc:sldChg>
      <pc:sldChg chg="addSp delSp modSp add del mod">
        <pc:chgData name="Peiyang Song" userId="fac7db2ae66a3898" providerId="LiveId" clId="{8F191D33-9435-47FE-87B8-63262D8D3ADA}" dt="2022-10-26T05:28:57.108" v="7702" actId="478"/>
        <pc:sldMkLst>
          <pc:docMk/>
          <pc:sldMk cId="3248285851" sldId="353"/>
        </pc:sldMkLst>
        <pc:spChg chg="add del mod">
          <ac:chgData name="Peiyang Song" userId="fac7db2ae66a3898" providerId="LiveId" clId="{8F191D33-9435-47FE-87B8-63262D8D3ADA}" dt="2022-10-26T05:28:57.108" v="7702" actId="478"/>
          <ac:spMkLst>
            <pc:docMk/>
            <pc:sldMk cId="3248285851" sldId="353"/>
            <ac:spMk id="4" creationId="{D669B09E-C55C-3AE0-F413-E97A8050D641}"/>
          </ac:spMkLst>
        </pc:spChg>
        <pc:spChg chg="mod">
          <ac:chgData name="Peiyang Song" userId="fac7db2ae66a3898" providerId="LiveId" clId="{8F191D33-9435-47FE-87B8-63262D8D3ADA}" dt="2022-10-26T04:59:53.499" v="5949" actId="21"/>
          <ac:spMkLst>
            <pc:docMk/>
            <pc:sldMk cId="3248285851" sldId="353"/>
            <ac:spMk id="5" creationId="{B4B9C7F5-4104-1875-CBBC-DB28D07DCD57}"/>
          </ac:spMkLst>
        </pc:spChg>
        <pc:spChg chg="del mod">
          <ac:chgData name="Peiyang Song" userId="fac7db2ae66a3898" providerId="LiveId" clId="{8F191D33-9435-47FE-87B8-63262D8D3ADA}" dt="2022-10-26T04:46:15.396" v="5920"/>
          <ac:spMkLst>
            <pc:docMk/>
            <pc:sldMk cId="3248285851" sldId="353"/>
            <ac:spMk id="6" creationId="{D648194E-4075-5EF8-2656-5C0FB2797E06}"/>
          </ac:spMkLst>
        </pc:spChg>
        <pc:spChg chg="add mod">
          <ac:chgData name="Peiyang Song" userId="fac7db2ae66a3898" providerId="LiveId" clId="{8F191D33-9435-47FE-87B8-63262D8D3ADA}" dt="2022-10-26T05:01:37.189" v="6004" actId="1076"/>
          <ac:spMkLst>
            <pc:docMk/>
            <pc:sldMk cId="3248285851" sldId="353"/>
            <ac:spMk id="7" creationId="{E0157A0B-7208-0473-E658-918785C4BA84}"/>
          </ac:spMkLst>
        </pc:spChg>
        <pc:spChg chg="del mod">
          <ac:chgData name="Peiyang Song" userId="fac7db2ae66a3898" providerId="LiveId" clId="{8F191D33-9435-47FE-87B8-63262D8D3ADA}" dt="2022-10-26T04:46:18.923" v="5924"/>
          <ac:spMkLst>
            <pc:docMk/>
            <pc:sldMk cId="3248285851" sldId="353"/>
            <ac:spMk id="17" creationId="{FD2FC2AB-4B85-2D10-AD90-66A12FA83699}"/>
          </ac:spMkLst>
        </pc:spChg>
        <pc:spChg chg="del mod">
          <ac:chgData name="Peiyang Song" userId="fac7db2ae66a3898" providerId="LiveId" clId="{8F191D33-9435-47FE-87B8-63262D8D3ADA}" dt="2022-10-26T04:46:21.739" v="5927"/>
          <ac:spMkLst>
            <pc:docMk/>
            <pc:sldMk cId="3248285851" sldId="353"/>
            <ac:spMk id="18" creationId="{29935F07-7388-EC25-DA86-7A323C1C4672}"/>
          </ac:spMkLst>
        </pc:spChg>
        <pc:picChg chg="del">
          <ac:chgData name="Peiyang Song" userId="fac7db2ae66a3898" providerId="LiveId" clId="{8F191D33-9435-47FE-87B8-63262D8D3ADA}" dt="2022-10-26T04:46:15.396" v="5918" actId="478"/>
          <ac:picMkLst>
            <pc:docMk/>
            <pc:sldMk cId="3248285851" sldId="353"/>
            <ac:picMk id="14" creationId="{248E31E4-37C5-2E7F-00B6-D29D4E785C47}"/>
          </ac:picMkLst>
        </pc:picChg>
        <pc:picChg chg="del">
          <ac:chgData name="Peiyang Song" userId="fac7db2ae66a3898" providerId="LiveId" clId="{8F191D33-9435-47FE-87B8-63262D8D3ADA}" dt="2022-10-26T04:46:18.923" v="5922" actId="478"/>
          <ac:picMkLst>
            <pc:docMk/>
            <pc:sldMk cId="3248285851" sldId="353"/>
            <ac:picMk id="16" creationId="{D857B81B-D18B-7072-ACC1-D1FEF4CEC94A}"/>
          </ac:picMkLst>
        </pc:picChg>
      </pc:sldChg>
      <pc:sldChg chg="addSp delSp modSp add del mod">
        <pc:chgData name="Peiyang Song" userId="fac7db2ae66a3898" providerId="LiveId" clId="{8F191D33-9435-47FE-87B8-63262D8D3ADA}" dt="2022-10-26T05:25:03.496" v="7662" actId="47"/>
        <pc:sldMkLst>
          <pc:docMk/>
          <pc:sldMk cId="430503630" sldId="354"/>
        </pc:sldMkLst>
        <pc:spChg chg="add mod">
          <ac:chgData name="Peiyang Song" userId="fac7db2ae66a3898" providerId="LiveId" clId="{8F191D33-9435-47FE-87B8-63262D8D3ADA}" dt="2022-10-26T05:07:16.410" v="6298" actId="20577"/>
          <ac:spMkLst>
            <pc:docMk/>
            <pc:sldMk cId="430503630" sldId="354"/>
            <ac:spMk id="4" creationId="{10F97C07-E2CE-B946-3AC3-E8CDF12327F7}"/>
          </ac:spMkLst>
        </pc:spChg>
        <pc:spChg chg="mod">
          <ac:chgData name="Peiyang Song" userId="fac7db2ae66a3898" providerId="LiveId" clId="{8F191D33-9435-47FE-87B8-63262D8D3ADA}" dt="2022-10-26T05:02:05.155" v="6011" actId="20577"/>
          <ac:spMkLst>
            <pc:docMk/>
            <pc:sldMk cId="430503630" sldId="354"/>
            <ac:spMk id="5" creationId="{B4B9C7F5-4104-1875-CBBC-DB28D07DCD57}"/>
          </ac:spMkLst>
        </pc:spChg>
        <pc:spChg chg="del mod">
          <ac:chgData name="Peiyang Song" userId="fac7db2ae66a3898" providerId="LiveId" clId="{8F191D33-9435-47FE-87B8-63262D8D3ADA}" dt="2022-10-26T05:02:12.754" v="6015"/>
          <ac:spMkLst>
            <pc:docMk/>
            <pc:sldMk cId="430503630" sldId="354"/>
            <ac:spMk id="6" creationId="{D648194E-4075-5EF8-2656-5C0FB2797E06}"/>
          </ac:spMkLst>
        </pc:spChg>
        <pc:spChg chg="del mod">
          <ac:chgData name="Peiyang Song" userId="fac7db2ae66a3898" providerId="LiveId" clId="{8F191D33-9435-47FE-87B8-63262D8D3ADA}" dt="2022-10-26T05:02:15.502" v="6019"/>
          <ac:spMkLst>
            <pc:docMk/>
            <pc:sldMk cId="430503630" sldId="354"/>
            <ac:spMk id="17" creationId="{FD2FC2AB-4B85-2D10-AD90-66A12FA83699}"/>
          </ac:spMkLst>
        </pc:spChg>
        <pc:spChg chg="del mod">
          <ac:chgData name="Peiyang Song" userId="fac7db2ae66a3898" providerId="LiveId" clId="{8F191D33-9435-47FE-87B8-63262D8D3ADA}" dt="2022-10-26T05:02:17.808" v="6022"/>
          <ac:spMkLst>
            <pc:docMk/>
            <pc:sldMk cId="430503630" sldId="354"/>
            <ac:spMk id="18" creationId="{29935F07-7388-EC25-DA86-7A323C1C4672}"/>
          </ac:spMkLst>
        </pc:spChg>
        <pc:picChg chg="add mod ord">
          <ac:chgData name="Peiyang Song" userId="fac7db2ae66a3898" providerId="LiveId" clId="{8F191D33-9435-47FE-87B8-63262D8D3ADA}" dt="2022-10-26T05:06:42.783" v="6259" actId="167"/>
          <ac:picMkLst>
            <pc:docMk/>
            <pc:sldMk cId="430503630" sldId="354"/>
            <ac:picMk id="8" creationId="{E2AB9A3A-F87A-D946-3B46-F91F97E8220F}"/>
          </ac:picMkLst>
        </pc:picChg>
        <pc:picChg chg="del">
          <ac:chgData name="Peiyang Song" userId="fac7db2ae66a3898" providerId="LiveId" clId="{8F191D33-9435-47FE-87B8-63262D8D3ADA}" dt="2022-10-26T05:02:12.754" v="6013" actId="478"/>
          <ac:picMkLst>
            <pc:docMk/>
            <pc:sldMk cId="430503630" sldId="354"/>
            <ac:picMk id="14" creationId="{248E31E4-37C5-2E7F-00B6-D29D4E785C47}"/>
          </ac:picMkLst>
        </pc:picChg>
        <pc:picChg chg="del">
          <ac:chgData name="Peiyang Song" userId="fac7db2ae66a3898" providerId="LiveId" clId="{8F191D33-9435-47FE-87B8-63262D8D3ADA}" dt="2022-10-26T05:02:15.502" v="6017" actId="478"/>
          <ac:picMkLst>
            <pc:docMk/>
            <pc:sldMk cId="430503630" sldId="354"/>
            <ac:picMk id="16" creationId="{D857B81B-D18B-7072-ACC1-D1FEF4CEC94A}"/>
          </ac:picMkLst>
        </pc:picChg>
      </pc:sldChg>
      <pc:sldChg chg="add del">
        <pc:chgData name="Peiyang Song" userId="fac7db2ae66a3898" providerId="LiveId" clId="{8F191D33-9435-47FE-87B8-63262D8D3ADA}" dt="2022-10-26T05:07:47.575" v="6300" actId="47"/>
        <pc:sldMkLst>
          <pc:docMk/>
          <pc:sldMk cId="2596193127" sldId="355"/>
        </pc:sldMkLst>
      </pc:sldChg>
      <pc:sldChg chg="addSp modSp add del mod">
        <pc:chgData name="Peiyang Song" userId="fac7db2ae66a3898" providerId="LiveId" clId="{8F191D33-9435-47FE-87B8-63262D8D3ADA}" dt="2022-10-26T05:25:18.658" v="7677" actId="47"/>
        <pc:sldMkLst>
          <pc:docMk/>
          <pc:sldMk cId="3328986469" sldId="356"/>
        </pc:sldMkLst>
        <pc:spChg chg="mod">
          <ac:chgData name="Peiyang Song" userId="fac7db2ae66a3898" providerId="LiveId" clId="{8F191D33-9435-47FE-87B8-63262D8D3ADA}" dt="2022-10-26T05:12:27.907" v="6544" actId="207"/>
          <ac:spMkLst>
            <pc:docMk/>
            <pc:sldMk cId="3328986469" sldId="356"/>
            <ac:spMk id="4" creationId="{10F97C07-E2CE-B946-3AC3-E8CDF12327F7}"/>
          </ac:spMkLst>
        </pc:spChg>
        <pc:spChg chg="add mod">
          <ac:chgData name="Peiyang Song" userId="fac7db2ae66a3898" providerId="LiveId" clId="{8F191D33-9435-47FE-87B8-63262D8D3ADA}" dt="2022-10-26T05:15:09.828" v="6669" actId="5793"/>
          <ac:spMkLst>
            <pc:docMk/>
            <pc:sldMk cId="3328986469" sldId="356"/>
            <ac:spMk id="6" creationId="{173EF5D5-ECCE-CE12-A26E-9E2AEC2D6E0A}"/>
          </ac:spMkLst>
        </pc:spChg>
      </pc:sldChg>
      <pc:sldChg chg="delSp add mod">
        <pc:chgData name="Peiyang Song" userId="fac7db2ae66a3898" providerId="LiveId" clId="{8F191D33-9435-47FE-87B8-63262D8D3ADA}" dt="2022-10-26T05:26:41.331" v="7695" actId="478"/>
        <pc:sldMkLst>
          <pc:docMk/>
          <pc:sldMk cId="1952273778" sldId="357"/>
        </pc:sldMkLst>
        <pc:spChg chg="del">
          <ac:chgData name="Peiyang Song" userId="fac7db2ae66a3898" providerId="LiveId" clId="{8F191D33-9435-47FE-87B8-63262D8D3ADA}" dt="2022-10-26T05:26:41.331" v="7695" actId="478"/>
          <ac:spMkLst>
            <pc:docMk/>
            <pc:sldMk cId="1952273778" sldId="357"/>
            <ac:spMk id="5" creationId="{BDFBC668-8AD8-566D-3E98-4C73E49965A8}"/>
          </ac:spMkLst>
        </pc:spChg>
      </pc:sldChg>
      <pc:sldChg chg="add">
        <pc:chgData name="Peiyang Song" userId="fac7db2ae66a3898" providerId="LiveId" clId="{8F191D33-9435-47FE-87B8-63262D8D3ADA}" dt="2022-10-26T05:26:36.763" v="7694"/>
        <pc:sldMkLst>
          <pc:docMk/>
          <pc:sldMk cId="2014064169" sldId="358"/>
        </pc:sldMkLst>
      </pc:sldChg>
      <pc:sldChg chg="add">
        <pc:chgData name="Peiyang Song" userId="fac7db2ae66a3898" providerId="LiveId" clId="{8F191D33-9435-47FE-87B8-63262D8D3ADA}" dt="2022-10-26T05:27:16.692" v="7696"/>
        <pc:sldMkLst>
          <pc:docMk/>
          <pc:sldMk cId="1175909820" sldId="359"/>
        </pc:sldMkLst>
      </pc:sldChg>
      <pc:sldChg chg="add del">
        <pc:chgData name="Peiyang Song" userId="fac7db2ae66a3898" providerId="LiveId" clId="{8F191D33-9435-47FE-87B8-63262D8D3ADA}" dt="2022-10-26T05:29:11.395" v="7703" actId="47"/>
        <pc:sldMkLst>
          <pc:docMk/>
          <pc:sldMk cId="3252200902" sldId="360"/>
        </pc:sldMkLst>
      </pc:sldChg>
      <pc:sldChg chg="add">
        <pc:chgData name="Peiyang Song" userId="fac7db2ae66a3898" providerId="LiveId" clId="{8F191D33-9435-47FE-87B8-63262D8D3ADA}" dt="2022-10-26T05:28:53.685" v="7701"/>
        <pc:sldMkLst>
          <pc:docMk/>
          <pc:sldMk cId="3579430215" sldId="361"/>
        </pc:sldMkLst>
      </pc:sldChg>
      <pc:sldChg chg="modSp add mod ord">
        <pc:chgData name="Peiyang Song" userId="fac7db2ae66a3898" providerId="LiveId" clId="{8F191D33-9435-47FE-87B8-63262D8D3ADA}" dt="2022-10-26T05:29:34.133" v="7707"/>
        <pc:sldMkLst>
          <pc:docMk/>
          <pc:sldMk cId="1860509041" sldId="362"/>
        </pc:sldMkLst>
        <pc:spChg chg="mod">
          <ac:chgData name="Peiyang Song" userId="fac7db2ae66a3898" providerId="LiveId" clId="{8F191D33-9435-47FE-87B8-63262D8D3ADA}" dt="2022-10-26T05:29:25.449" v="7705" actId="6549"/>
          <ac:spMkLst>
            <pc:docMk/>
            <pc:sldMk cId="1860509041" sldId="362"/>
            <ac:spMk id="5" creationId="{8E40B04E-D8FD-39FF-F624-C398DF79737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88E63-D463-4A62-BD6B-2427648B36D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570223-97DD-4A0E-B734-4260A4BA8741}">
      <dgm:prSet custT="1"/>
      <dgm:spPr>
        <a:solidFill>
          <a:schemeClr val="bg1">
            <a:lumMod val="95000"/>
          </a:schemeClr>
        </a:solidFill>
        <a:ln w="25400">
          <a:solidFill>
            <a:schemeClr val="accent1"/>
          </a:solidFill>
        </a:ln>
      </dgm:spPr>
      <dgm:t>
        <a:bodyPr/>
        <a:lstStyle/>
        <a:p>
          <a:r>
            <a:rPr lang="en-ZA" sz="1200" dirty="0">
              <a:solidFill>
                <a:schemeClr val="tx1"/>
              </a:solidFill>
            </a:rPr>
            <a:t>Gives brief introduction after the title and the abstract.</a:t>
          </a:r>
          <a:endParaRPr lang="en-US" sz="1200" dirty="0">
            <a:solidFill>
              <a:schemeClr val="tx1"/>
            </a:solidFill>
          </a:endParaRPr>
        </a:p>
      </dgm:t>
    </dgm:pt>
    <dgm:pt modelId="{A65A4AAC-2275-4EDE-B5B3-450EBF4C8D49}" type="parTrans" cxnId="{62E518C9-AEDE-4C2D-B0FC-BB18C471858E}">
      <dgm:prSet/>
      <dgm:spPr/>
      <dgm:t>
        <a:bodyPr/>
        <a:lstStyle/>
        <a:p>
          <a:endParaRPr lang="en-US" dirty="0"/>
        </a:p>
      </dgm:t>
    </dgm:pt>
    <dgm:pt modelId="{70D174E8-565D-4522-87EE-AE68B4F0BD0B}" type="sibTrans" cxnId="{62E518C9-AEDE-4C2D-B0FC-BB18C471858E}">
      <dgm:prSet phldrT="01" phldr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01</a:t>
          </a:r>
        </a:p>
      </dgm:t>
    </dgm:pt>
    <dgm:pt modelId="{A2BF278C-D55E-4279-8688-5C458B40FD2A}">
      <dgm:prSet custT="1"/>
      <dgm:spPr>
        <a:solidFill>
          <a:schemeClr val="bg1">
            <a:lumMod val="95000"/>
          </a:schemeClr>
        </a:solidFill>
        <a:ln w="25400">
          <a:solidFill>
            <a:schemeClr val="accent3"/>
          </a:solidFill>
        </a:ln>
      </dgm:spPr>
      <dgm:t>
        <a:bodyPr/>
        <a:lstStyle/>
        <a:p>
          <a:r>
            <a:rPr lang="en-ZA" sz="1200" dirty="0">
              <a:solidFill>
                <a:schemeClr val="tx1"/>
              </a:solidFill>
            </a:rPr>
            <a:t>Describes the benchmark tasks of interest.</a:t>
          </a:r>
          <a:endParaRPr lang="en-US" sz="1200" dirty="0">
            <a:solidFill>
              <a:schemeClr val="tx1"/>
            </a:solidFill>
          </a:endParaRPr>
        </a:p>
      </dgm:t>
    </dgm:pt>
    <dgm:pt modelId="{2FC36560-8BD2-4BD2-9DC8-2A6432EF3AFB}" type="parTrans" cxnId="{0014B138-45FB-4DB6-B21D-94187F51E868}">
      <dgm:prSet/>
      <dgm:spPr/>
      <dgm:t>
        <a:bodyPr/>
        <a:lstStyle/>
        <a:p>
          <a:endParaRPr lang="en-US" dirty="0"/>
        </a:p>
      </dgm:t>
    </dgm:pt>
    <dgm:pt modelId="{60A94522-AD41-44E1-8F03-53506B69B410}" type="sibTrans" cxnId="{0014B138-45FB-4DB6-B21D-94187F51E868}">
      <dgm:prSet phldrT="02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D851DA90-81BC-4740-8E03-07F451BC5A78}">
      <dgm:prSet custT="1"/>
      <dgm:spPr>
        <a:solidFill>
          <a:schemeClr val="bg1">
            <a:lumMod val="95000"/>
          </a:schemeClr>
        </a:solidFill>
        <a:ln w="25400">
          <a:solidFill>
            <a:schemeClr val="accent5"/>
          </a:solidFill>
        </a:ln>
      </dgm:spPr>
      <dgm:t>
        <a:bodyPr/>
        <a:lstStyle/>
        <a:p>
          <a:r>
            <a:rPr lang="en-US" sz="1200" dirty="0">
              <a:solidFill>
                <a:schemeClr val="tx1"/>
              </a:solidFill>
            </a:rPr>
            <a:t>Describes the unified model and reports benchmark results obtained with supervised training</a:t>
          </a:r>
        </a:p>
      </dgm:t>
    </dgm:pt>
    <dgm:pt modelId="{D7E4078D-93EB-427C-897D-FBF58FB30D35}" type="parTrans" cxnId="{EFB57CC7-B68C-4F6B-AD09-858FFEBD81FA}">
      <dgm:prSet/>
      <dgm:spPr/>
      <dgm:t>
        <a:bodyPr/>
        <a:lstStyle/>
        <a:p>
          <a:endParaRPr lang="en-US" dirty="0"/>
        </a:p>
      </dgm:t>
    </dgm:pt>
    <dgm:pt modelId="{70ED6DE1-1820-4B6A-8B95-9D146564E344}" type="sibTrans" cxnId="{EFB57CC7-B68C-4F6B-AD09-858FFEBD81FA}">
      <dgm:prSet phldrT="03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5B720CB1-982E-452E-AC13-893FC213A62B}" type="pres">
      <dgm:prSet presAssocID="{6F088E63-D463-4A62-BD6B-2427648B36DE}" presName="Name0" presStyleCnt="0">
        <dgm:presLayoutVars>
          <dgm:animLvl val="lvl"/>
          <dgm:resizeHandles val="exact"/>
        </dgm:presLayoutVars>
      </dgm:prSet>
      <dgm:spPr/>
    </dgm:pt>
    <dgm:pt modelId="{F113B027-FC5F-43E9-8DEF-A37F8B9C828D}" type="pres">
      <dgm:prSet presAssocID="{C5570223-97DD-4A0E-B734-4260A4BA8741}" presName="compositeNode" presStyleCnt="0">
        <dgm:presLayoutVars>
          <dgm:bulletEnabled val="1"/>
        </dgm:presLayoutVars>
      </dgm:prSet>
      <dgm:spPr/>
    </dgm:pt>
    <dgm:pt modelId="{14852560-9294-411E-A8EA-76E9787C7EDD}" type="pres">
      <dgm:prSet presAssocID="{C5570223-97DD-4A0E-B734-4260A4BA8741}" presName="bgRect" presStyleLbl="alignNode1" presStyleIdx="0" presStyleCnt="3" custLinFactNeighborY="-34933"/>
      <dgm:spPr/>
    </dgm:pt>
    <dgm:pt modelId="{4115FB15-D11B-4937-98FB-E1DFA3C867ED}" type="pres">
      <dgm:prSet presAssocID="{70D174E8-565D-4522-87EE-AE68B4F0BD0B}" presName="sibTransNodeRect" presStyleLbl="alignNode1" presStyleIdx="0" presStyleCnt="3" custLinFactNeighborY="-87334">
        <dgm:presLayoutVars>
          <dgm:chMax val="0"/>
          <dgm:bulletEnabled val="1"/>
        </dgm:presLayoutVars>
      </dgm:prSet>
      <dgm:spPr/>
    </dgm:pt>
    <dgm:pt modelId="{E9E2315E-8B53-48E2-B8AB-3657D19AF059}" type="pres">
      <dgm:prSet presAssocID="{C5570223-97DD-4A0E-B734-4260A4BA8741}" presName="nodeRect" presStyleLbl="alignNode1" presStyleIdx="0" presStyleCnt="3">
        <dgm:presLayoutVars>
          <dgm:bulletEnabled val="1"/>
        </dgm:presLayoutVars>
      </dgm:prSet>
      <dgm:spPr/>
    </dgm:pt>
    <dgm:pt modelId="{1CE5DFDD-AC09-42F6-82F7-C1A4F0448DC6}" type="pres">
      <dgm:prSet presAssocID="{70D174E8-565D-4522-87EE-AE68B4F0BD0B}" presName="sibTrans" presStyleCnt="0"/>
      <dgm:spPr/>
    </dgm:pt>
    <dgm:pt modelId="{05E94FD9-2908-46C7-82E1-9E95AD54AB49}" type="pres">
      <dgm:prSet presAssocID="{A2BF278C-D55E-4279-8688-5C458B40FD2A}" presName="compositeNode" presStyleCnt="0">
        <dgm:presLayoutVars>
          <dgm:bulletEnabled val="1"/>
        </dgm:presLayoutVars>
      </dgm:prSet>
      <dgm:spPr/>
    </dgm:pt>
    <dgm:pt modelId="{26DB1354-637C-4E09-9B9C-5B28D70EF621}" type="pres">
      <dgm:prSet presAssocID="{A2BF278C-D55E-4279-8688-5C458B40FD2A}" presName="bgRect" presStyleLbl="alignNode1" presStyleIdx="1" presStyleCnt="3" custLinFactNeighborY="-34933"/>
      <dgm:spPr/>
    </dgm:pt>
    <dgm:pt modelId="{C909839B-B5B3-4727-9B00-1D6467BF744D}" type="pres">
      <dgm:prSet presAssocID="{60A94522-AD41-44E1-8F03-53506B69B410}" presName="sibTransNodeRect" presStyleLbl="alignNode1" presStyleIdx="1" presStyleCnt="3" custLinFactNeighborY="-87334">
        <dgm:presLayoutVars>
          <dgm:chMax val="0"/>
          <dgm:bulletEnabled val="1"/>
        </dgm:presLayoutVars>
      </dgm:prSet>
      <dgm:spPr/>
    </dgm:pt>
    <dgm:pt modelId="{F8694EB7-8038-4B65-B2EB-CEFF80F8AA9E}" type="pres">
      <dgm:prSet presAssocID="{A2BF278C-D55E-4279-8688-5C458B40FD2A}" presName="nodeRect" presStyleLbl="alignNode1" presStyleIdx="1" presStyleCnt="3">
        <dgm:presLayoutVars>
          <dgm:bulletEnabled val="1"/>
        </dgm:presLayoutVars>
      </dgm:prSet>
      <dgm:spPr/>
    </dgm:pt>
    <dgm:pt modelId="{6D2F7D93-732E-4E67-BD82-C3F6005BE84C}" type="pres">
      <dgm:prSet presAssocID="{60A94522-AD41-44E1-8F03-53506B69B410}" presName="sibTrans" presStyleCnt="0"/>
      <dgm:spPr/>
    </dgm:pt>
    <dgm:pt modelId="{E95CD539-4D64-48B9-8536-39D63736337A}" type="pres">
      <dgm:prSet presAssocID="{D851DA90-81BC-4740-8E03-07F451BC5A78}" presName="compositeNode" presStyleCnt="0">
        <dgm:presLayoutVars>
          <dgm:bulletEnabled val="1"/>
        </dgm:presLayoutVars>
      </dgm:prSet>
      <dgm:spPr/>
    </dgm:pt>
    <dgm:pt modelId="{494C585E-5794-4E0D-9974-0538E48E1A6F}" type="pres">
      <dgm:prSet presAssocID="{D851DA90-81BC-4740-8E03-07F451BC5A78}" presName="bgRect" presStyleLbl="alignNode1" presStyleIdx="2" presStyleCnt="3" custLinFactNeighborY="-34933"/>
      <dgm:spPr/>
    </dgm:pt>
    <dgm:pt modelId="{BAC68D42-CCA2-41BE-8259-6C10EEEE2B09}" type="pres">
      <dgm:prSet presAssocID="{70ED6DE1-1820-4B6A-8B95-9D146564E344}" presName="sibTransNodeRect" presStyleLbl="alignNode1" presStyleIdx="2" presStyleCnt="3" custLinFactNeighborY="-88315">
        <dgm:presLayoutVars>
          <dgm:chMax val="0"/>
          <dgm:bulletEnabled val="1"/>
        </dgm:presLayoutVars>
      </dgm:prSet>
      <dgm:spPr/>
    </dgm:pt>
    <dgm:pt modelId="{89666C4A-BCAC-4F3B-AC95-42217247097F}" type="pres">
      <dgm:prSet presAssocID="{D851DA90-81BC-4740-8E03-07F451BC5A7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3384D2F-9A2D-4844-9EF4-A1E0504237C6}" type="presOf" srcId="{70D174E8-565D-4522-87EE-AE68B4F0BD0B}" destId="{4115FB15-D11B-4937-98FB-E1DFA3C867ED}" srcOrd="0" destOrd="0" presId="urn:microsoft.com/office/officeart/2016/7/layout/LinearBlockProcessNumbered"/>
    <dgm:cxn modelId="{782B2A38-C09E-47BF-86CD-C8AAEB8E5A18}" type="presOf" srcId="{60A94522-AD41-44E1-8F03-53506B69B410}" destId="{C909839B-B5B3-4727-9B00-1D6467BF744D}" srcOrd="0" destOrd="0" presId="urn:microsoft.com/office/officeart/2016/7/layout/LinearBlockProcessNumbered"/>
    <dgm:cxn modelId="{0014B138-45FB-4DB6-B21D-94187F51E868}" srcId="{6F088E63-D463-4A62-BD6B-2427648B36DE}" destId="{A2BF278C-D55E-4279-8688-5C458B40FD2A}" srcOrd="1" destOrd="0" parTransId="{2FC36560-8BD2-4BD2-9DC8-2A6432EF3AFB}" sibTransId="{60A94522-AD41-44E1-8F03-53506B69B410}"/>
    <dgm:cxn modelId="{4E7F6899-1DD6-41B4-BDFC-055D81276C54}" type="presOf" srcId="{A2BF278C-D55E-4279-8688-5C458B40FD2A}" destId="{26DB1354-637C-4E09-9B9C-5B28D70EF621}" srcOrd="0" destOrd="0" presId="urn:microsoft.com/office/officeart/2016/7/layout/LinearBlockProcessNumbered"/>
    <dgm:cxn modelId="{AB23D39B-AD8F-4A09-95B7-ECEDF7583DFD}" type="presOf" srcId="{A2BF278C-D55E-4279-8688-5C458B40FD2A}" destId="{F8694EB7-8038-4B65-B2EB-CEFF80F8AA9E}" srcOrd="1" destOrd="0" presId="urn:microsoft.com/office/officeart/2016/7/layout/LinearBlockProcessNumbered"/>
    <dgm:cxn modelId="{06CC92A2-A7EF-4399-B162-96B263CE121D}" type="presOf" srcId="{D851DA90-81BC-4740-8E03-07F451BC5A78}" destId="{89666C4A-BCAC-4F3B-AC95-42217247097F}" srcOrd="1" destOrd="0" presId="urn:microsoft.com/office/officeart/2016/7/layout/LinearBlockProcessNumbered"/>
    <dgm:cxn modelId="{FB98D9AE-7EA4-4E0C-A440-8AB399B977CD}" type="presOf" srcId="{C5570223-97DD-4A0E-B734-4260A4BA8741}" destId="{E9E2315E-8B53-48E2-B8AB-3657D19AF059}" srcOrd="1" destOrd="0" presId="urn:microsoft.com/office/officeart/2016/7/layout/LinearBlockProcessNumbered"/>
    <dgm:cxn modelId="{C1273BBB-1FA4-4A7A-9519-519AF7473407}" type="presOf" srcId="{70ED6DE1-1820-4B6A-8B95-9D146564E344}" destId="{BAC68D42-CCA2-41BE-8259-6C10EEEE2B09}" srcOrd="0" destOrd="0" presId="urn:microsoft.com/office/officeart/2016/7/layout/LinearBlockProcessNumbered"/>
    <dgm:cxn modelId="{EFB57CC7-B68C-4F6B-AD09-858FFEBD81FA}" srcId="{6F088E63-D463-4A62-BD6B-2427648B36DE}" destId="{D851DA90-81BC-4740-8E03-07F451BC5A78}" srcOrd="2" destOrd="0" parTransId="{D7E4078D-93EB-427C-897D-FBF58FB30D35}" sibTransId="{70ED6DE1-1820-4B6A-8B95-9D146564E344}"/>
    <dgm:cxn modelId="{62E518C9-AEDE-4C2D-B0FC-BB18C471858E}" srcId="{6F088E63-D463-4A62-BD6B-2427648B36DE}" destId="{C5570223-97DD-4A0E-B734-4260A4BA8741}" srcOrd="0" destOrd="0" parTransId="{A65A4AAC-2275-4EDE-B5B3-450EBF4C8D49}" sibTransId="{70D174E8-565D-4522-87EE-AE68B4F0BD0B}"/>
    <dgm:cxn modelId="{0752A8CA-C20B-45A6-9D46-44B281A53EDC}" type="presOf" srcId="{6F088E63-D463-4A62-BD6B-2427648B36DE}" destId="{5B720CB1-982E-452E-AC13-893FC213A62B}" srcOrd="0" destOrd="0" presId="urn:microsoft.com/office/officeart/2016/7/layout/LinearBlockProcessNumbered"/>
    <dgm:cxn modelId="{99137FD0-2012-48D3-91A2-81F62568620E}" type="presOf" srcId="{C5570223-97DD-4A0E-B734-4260A4BA8741}" destId="{14852560-9294-411E-A8EA-76E9787C7EDD}" srcOrd="0" destOrd="0" presId="urn:microsoft.com/office/officeart/2016/7/layout/LinearBlockProcessNumbered"/>
    <dgm:cxn modelId="{628C89D2-016C-4A6B-A076-15E102DE9AAA}" type="presOf" srcId="{D851DA90-81BC-4740-8E03-07F451BC5A78}" destId="{494C585E-5794-4E0D-9974-0538E48E1A6F}" srcOrd="0" destOrd="0" presId="urn:microsoft.com/office/officeart/2016/7/layout/LinearBlockProcessNumbered"/>
    <dgm:cxn modelId="{FBB8E318-CAEC-449C-9982-8716EFDDCF63}" type="presParOf" srcId="{5B720CB1-982E-452E-AC13-893FC213A62B}" destId="{F113B027-FC5F-43E9-8DEF-A37F8B9C828D}" srcOrd="0" destOrd="0" presId="urn:microsoft.com/office/officeart/2016/7/layout/LinearBlockProcessNumbered"/>
    <dgm:cxn modelId="{9CE06980-5D93-4158-861C-FE265A8BA00A}" type="presParOf" srcId="{F113B027-FC5F-43E9-8DEF-A37F8B9C828D}" destId="{14852560-9294-411E-A8EA-76E9787C7EDD}" srcOrd="0" destOrd="0" presId="urn:microsoft.com/office/officeart/2016/7/layout/LinearBlockProcessNumbered"/>
    <dgm:cxn modelId="{FC3095A3-4661-43A2-8385-BDC241E9A521}" type="presParOf" srcId="{F113B027-FC5F-43E9-8DEF-A37F8B9C828D}" destId="{4115FB15-D11B-4937-98FB-E1DFA3C867ED}" srcOrd="1" destOrd="0" presId="urn:microsoft.com/office/officeart/2016/7/layout/LinearBlockProcessNumbered"/>
    <dgm:cxn modelId="{8763A641-A302-448B-A465-9CF52DF03935}" type="presParOf" srcId="{F113B027-FC5F-43E9-8DEF-A37F8B9C828D}" destId="{E9E2315E-8B53-48E2-B8AB-3657D19AF059}" srcOrd="2" destOrd="0" presId="urn:microsoft.com/office/officeart/2016/7/layout/LinearBlockProcessNumbered"/>
    <dgm:cxn modelId="{0661D090-3BD6-4233-8236-ACF005E35F56}" type="presParOf" srcId="{5B720CB1-982E-452E-AC13-893FC213A62B}" destId="{1CE5DFDD-AC09-42F6-82F7-C1A4F0448DC6}" srcOrd="1" destOrd="0" presId="urn:microsoft.com/office/officeart/2016/7/layout/LinearBlockProcessNumbered"/>
    <dgm:cxn modelId="{4FA20706-35BA-428C-8C78-396B34271860}" type="presParOf" srcId="{5B720CB1-982E-452E-AC13-893FC213A62B}" destId="{05E94FD9-2908-46C7-82E1-9E95AD54AB49}" srcOrd="2" destOrd="0" presId="urn:microsoft.com/office/officeart/2016/7/layout/LinearBlockProcessNumbered"/>
    <dgm:cxn modelId="{DDB1A529-C344-49E7-B2D9-3EF93DD76D51}" type="presParOf" srcId="{05E94FD9-2908-46C7-82E1-9E95AD54AB49}" destId="{26DB1354-637C-4E09-9B9C-5B28D70EF621}" srcOrd="0" destOrd="0" presId="urn:microsoft.com/office/officeart/2016/7/layout/LinearBlockProcessNumbered"/>
    <dgm:cxn modelId="{C8CBE9C2-B506-49A2-9DA0-8DF80F7CBC29}" type="presParOf" srcId="{05E94FD9-2908-46C7-82E1-9E95AD54AB49}" destId="{C909839B-B5B3-4727-9B00-1D6467BF744D}" srcOrd="1" destOrd="0" presId="urn:microsoft.com/office/officeart/2016/7/layout/LinearBlockProcessNumbered"/>
    <dgm:cxn modelId="{C935B9BC-704A-4B49-85D4-7B3388A75212}" type="presParOf" srcId="{05E94FD9-2908-46C7-82E1-9E95AD54AB49}" destId="{F8694EB7-8038-4B65-B2EB-CEFF80F8AA9E}" srcOrd="2" destOrd="0" presId="urn:microsoft.com/office/officeart/2016/7/layout/LinearBlockProcessNumbered"/>
    <dgm:cxn modelId="{5091668B-ED0A-4C02-9F0F-B0CEDF470239}" type="presParOf" srcId="{5B720CB1-982E-452E-AC13-893FC213A62B}" destId="{6D2F7D93-732E-4E67-BD82-C3F6005BE84C}" srcOrd="3" destOrd="0" presId="urn:microsoft.com/office/officeart/2016/7/layout/LinearBlockProcessNumbered"/>
    <dgm:cxn modelId="{1B442388-0FD7-4C7C-9563-4C83CC1EAB7B}" type="presParOf" srcId="{5B720CB1-982E-452E-AC13-893FC213A62B}" destId="{E95CD539-4D64-48B9-8536-39D63736337A}" srcOrd="4" destOrd="0" presId="urn:microsoft.com/office/officeart/2016/7/layout/LinearBlockProcessNumbered"/>
    <dgm:cxn modelId="{B41BE287-754D-426A-9294-F333FF269110}" type="presParOf" srcId="{E95CD539-4D64-48B9-8536-39D63736337A}" destId="{494C585E-5794-4E0D-9974-0538E48E1A6F}" srcOrd="0" destOrd="0" presId="urn:microsoft.com/office/officeart/2016/7/layout/LinearBlockProcessNumbered"/>
    <dgm:cxn modelId="{1785C5B2-76B8-4D7F-A1D1-E7070EF6436D}" type="presParOf" srcId="{E95CD539-4D64-48B9-8536-39D63736337A}" destId="{BAC68D42-CCA2-41BE-8259-6C10EEEE2B09}" srcOrd="1" destOrd="0" presId="urn:microsoft.com/office/officeart/2016/7/layout/LinearBlockProcessNumbered"/>
    <dgm:cxn modelId="{3B992719-D977-4CC3-86A8-6F42895A7FD5}" type="presParOf" srcId="{E95CD539-4D64-48B9-8536-39D63736337A}" destId="{89666C4A-BCAC-4F3B-AC95-42217247097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52560-9294-411E-A8EA-76E9787C7EDD}">
      <dsp:nvSpPr>
        <dsp:cNvPr id="0" name=""/>
        <dsp:cNvSpPr/>
      </dsp:nvSpPr>
      <dsp:spPr>
        <a:xfrm>
          <a:off x="499" y="562285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>
              <a:solidFill>
                <a:schemeClr val="tx1"/>
              </a:solidFill>
            </a:rPr>
            <a:t>Gives brief introduction after the title and the abstract.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99" y="1532960"/>
        <a:ext cx="2022239" cy="1456012"/>
      </dsp:txXfrm>
    </dsp:sp>
    <dsp:sp modelId="{4115FB15-D11B-4937-98FB-E1DFA3C867ED}">
      <dsp:nvSpPr>
        <dsp:cNvPr id="0" name=""/>
        <dsp:cNvSpPr/>
      </dsp:nvSpPr>
      <dsp:spPr>
        <a:xfrm>
          <a:off x="499" y="562270"/>
          <a:ext cx="2022239" cy="97067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01</a:t>
          </a:r>
        </a:p>
      </dsp:txBody>
      <dsp:txXfrm>
        <a:off x="499" y="562270"/>
        <a:ext cx="2022239" cy="970674"/>
      </dsp:txXfrm>
    </dsp:sp>
    <dsp:sp modelId="{26DB1354-637C-4E09-9B9C-5B28D70EF621}">
      <dsp:nvSpPr>
        <dsp:cNvPr id="0" name=""/>
        <dsp:cNvSpPr/>
      </dsp:nvSpPr>
      <dsp:spPr>
        <a:xfrm>
          <a:off x="2184517" y="562285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>
              <a:solidFill>
                <a:schemeClr val="tx1"/>
              </a:solidFill>
            </a:rPr>
            <a:t>Describes the benchmark tasks of interest.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184517" y="1532960"/>
        <a:ext cx="2022239" cy="1456012"/>
      </dsp:txXfrm>
    </dsp:sp>
    <dsp:sp modelId="{C909839B-B5B3-4727-9B00-1D6467BF744D}">
      <dsp:nvSpPr>
        <dsp:cNvPr id="0" name=""/>
        <dsp:cNvSpPr/>
      </dsp:nvSpPr>
      <dsp:spPr>
        <a:xfrm>
          <a:off x="2184517" y="562270"/>
          <a:ext cx="2022239" cy="970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02</a:t>
          </a:r>
          <a:endParaRPr lang="en-US" sz="4500" kern="1200" dirty="0"/>
        </a:p>
      </dsp:txBody>
      <dsp:txXfrm>
        <a:off x="2184517" y="562270"/>
        <a:ext cx="2022239" cy="970674"/>
      </dsp:txXfrm>
    </dsp:sp>
    <dsp:sp modelId="{494C585E-5794-4E0D-9974-0538E48E1A6F}">
      <dsp:nvSpPr>
        <dsp:cNvPr id="0" name=""/>
        <dsp:cNvSpPr/>
      </dsp:nvSpPr>
      <dsp:spPr>
        <a:xfrm>
          <a:off x="4368536" y="562285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Describes the unified model and reports benchmark results obtained with supervised training</a:t>
          </a:r>
        </a:p>
      </dsp:txBody>
      <dsp:txXfrm>
        <a:off x="4368536" y="1532960"/>
        <a:ext cx="2022239" cy="1456012"/>
      </dsp:txXfrm>
    </dsp:sp>
    <dsp:sp modelId="{BAC68D42-CCA2-41BE-8259-6C10EEEE2B09}">
      <dsp:nvSpPr>
        <dsp:cNvPr id="0" name=""/>
        <dsp:cNvSpPr/>
      </dsp:nvSpPr>
      <dsp:spPr>
        <a:xfrm>
          <a:off x="4368536" y="552748"/>
          <a:ext cx="2022239" cy="970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03</a:t>
          </a:r>
          <a:endParaRPr lang="en-US" sz="4500" kern="1200" dirty="0"/>
        </a:p>
      </dsp:txBody>
      <dsp:txXfrm>
        <a:off x="4368536" y="552748"/>
        <a:ext cx="2022239" cy="97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10/31/2022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10/31/2022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10/31/2022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10/31/2022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10/31/2022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10/31/2022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10/31/2022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10/31/2022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10/31/2022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10/31/2022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10/31/2022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10/31/2022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10/31/2022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10/31/2022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10/31/2022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10/31/2022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10/31/2022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977" y="1451264"/>
            <a:ext cx="8825658" cy="13292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NLP from Scratch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5577" y="3862980"/>
            <a:ext cx="8825658" cy="8614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PEIYANG SONG</a:t>
            </a:r>
          </a:p>
          <a:p>
            <a:r>
              <a:rPr lang="en-US" dirty="0"/>
              <a:t>Ccs computing ‘26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8FE9D-EBEB-BAD2-19E9-D75724CAB20D}"/>
              </a:ext>
            </a:extLst>
          </p:cNvPr>
          <p:cNvSpPr txBox="1"/>
          <p:nvPr/>
        </p:nvSpPr>
        <p:spPr>
          <a:xfrm>
            <a:off x="8297333" y="5599289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CMPTGCS 1L Fall 2022</a:t>
            </a:r>
          </a:p>
        </p:txBody>
      </p:sp>
    </p:spTree>
    <p:extLst>
      <p:ext uri="{BB962C8B-B14F-4D97-AF65-F5344CB8AC3E}">
        <p14:creationId xmlns:p14="http://schemas.microsoft.com/office/powerpoint/2010/main" val="83671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977" y="1451264"/>
            <a:ext cx="8825658" cy="13292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NLP from Scratch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5577" y="3862980"/>
            <a:ext cx="8825658" cy="8614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PEIYANG SONG</a:t>
            </a:r>
          </a:p>
          <a:p>
            <a:r>
              <a:rPr lang="en-US" dirty="0"/>
              <a:t>Ccs computing ‘26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8FE9D-EBEB-BAD2-19E9-D75724CAB20D}"/>
              </a:ext>
            </a:extLst>
          </p:cNvPr>
          <p:cNvSpPr txBox="1"/>
          <p:nvPr/>
        </p:nvSpPr>
        <p:spPr>
          <a:xfrm>
            <a:off x="8297333" y="5599289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CMPTGCS 1L Fall 2022</a:t>
            </a:r>
          </a:p>
        </p:txBody>
      </p:sp>
    </p:spTree>
    <p:extLst>
      <p:ext uri="{BB962C8B-B14F-4D97-AF65-F5344CB8AC3E}">
        <p14:creationId xmlns:p14="http://schemas.microsoft.com/office/powerpoint/2010/main" val="351740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Brief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11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CFAB8F-6840-5E17-18A5-34D4C30397FE}"/>
              </a:ext>
            </a:extLst>
          </p:cNvPr>
          <p:cNvSpPr txBox="1"/>
          <p:nvPr/>
        </p:nvSpPr>
        <p:spPr>
          <a:xfrm>
            <a:off x="5673012" y="1782147"/>
            <a:ext cx="42787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Github</a:t>
            </a:r>
            <a:r>
              <a:rPr lang="en-US" dirty="0"/>
              <a:t> page &amp; readme.md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Structure of paper &amp; presentation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Title &amp; abstract</a:t>
            </a:r>
          </a:p>
        </p:txBody>
      </p:sp>
    </p:spTree>
    <p:extLst>
      <p:ext uri="{BB962C8B-B14F-4D97-AF65-F5344CB8AC3E}">
        <p14:creationId xmlns:p14="http://schemas.microsoft.com/office/powerpoint/2010/main" val="359759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About title &amp; abstract</a:t>
            </a:r>
          </a:p>
        </p:txBody>
      </p:sp>
      <p:pic>
        <p:nvPicPr>
          <p:cNvPr id="32" name="Picture Placeholder 31" descr="Badge 1 with solid fill">
            <a:extLst>
              <a:ext uri="{FF2B5EF4-FFF2-40B4-BE49-F238E27FC236}">
                <a16:creationId xmlns:a16="http://schemas.microsoft.com/office/drawing/2014/main" id="{88238207-50D4-41D4-A729-30B439AC842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73279" y="1458304"/>
            <a:ext cx="442593" cy="44259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2913" y="1319600"/>
            <a:ext cx="3852000" cy="720000"/>
          </a:xfrm>
        </p:spPr>
        <p:txBody>
          <a:bodyPr>
            <a:normAutofit fontScale="92500"/>
          </a:bodyPr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Placeholder 11" descr="Open Book">
            <a:extLst>
              <a:ext uri="{FF2B5EF4-FFF2-40B4-BE49-F238E27FC236}">
                <a16:creationId xmlns:a16="http://schemas.microsoft.com/office/drawing/2014/main" id="{ABC2D89A-2D5E-C1B1-F840-B10294D824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528792" y="3290659"/>
            <a:ext cx="929952" cy="929952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903A4EC-84FC-794A-0627-F82D77B718C9}"/>
              </a:ext>
            </a:extLst>
          </p:cNvPr>
          <p:cNvSpPr txBox="1">
            <a:spLocks/>
          </p:cNvSpPr>
          <p:nvPr/>
        </p:nvSpPr>
        <p:spPr>
          <a:xfrm>
            <a:off x="4930350" y="2287088"/>
            <a:ext cx="3196884" cy="41323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sz="1400" dirty="0"/>
              <a:t>Extract simpler representations that describe limited aspects of the textual information</a:t>
            </a:r>
          </a:p>
          <a:p>
            <a:pPr marL="228600" indent="-228600">
              <a:buAutoNum type="arabicPeriod"/>
            </a:pPr>
            <a:r>
              <a:rPr lang="en-US" sz="1400" dirty="0"/>
              <a:t>Those representations are often motivated by specific applications (e.g. part-of-speech tagging) or by our belief that they capture </a:t>
            </a:r>
            <a:r>
              <a:rPr lang="en-US" sz="1400" dirty="0" err="1"/>
              <a:t>sth</a:t>
            </a:r>
            <a:r>
              <a:rPr lang="en-US" sz="1400" dirty="0"/>
              <a:t>. more general about natural language (e.g. word-sense disambiguation)</a:t>
            </a:r>
          </a:p>
          <a:p>
            <a:pPr marL="228600" indent="-228600">
              <a:buAutoNum type="arabicPeriod"/>
            </a:pPr>
            <a:r>
              <a:rPr lang="en-US" sz="1400" dirty="0"/>
              <a:t>In short, </a:t>
            </a:r>
            <a:r>
              <a:rPr lang="en-US" sz="1400" b="1" dirty="0"/>
              <a:t>syntactic information</a:t>
            </a:r>
            <a:r>
              <a:rPr lang="en-US" sz="1400" dirty="0"/>
              <a:t> &amp; </a:t>
            </a:r>
            <a:r>
              <a:rPr lang="en-US" sz="1400" b="1" dirty="0"/>
              <a:t>semantic information</a:t>
            </a:r>
          </a:p>
        </p:txBody>
      </p:sp>
      <p:pic>
        <p:nvPicPr>
          <p:cNvPr id="6" name="Picture Placeholder 13" descr="Pencil">
            <a:extLst>
              <a:ext uri="{FF2B5EF4-FFF2-40B4-BE49-F238E27FC236}">
                <a16:creationId xmlns:a16="http://schemas.microsoft.com/office/drawing/2014/main" id="{2095BF0C-BA73-CC4E-773D-0589F6E680B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939752" y="3289723"/>
            <a:ext cx="929952" cy="929952"/>
          </a:xfrm>
          <a:prstGeom prst="ellipse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4F040F6-8343-6832-5833-835F2845FC7C}"/>
              </a:ext>
            </a:extLst>
          </p:cNvPr>
          <p:cNvSpPr txBox="1">
            <a:spLocks/>
          </p:cNvSpPr>
          <p:nvPr/>
        </p:nvSpPr>
        <p:spPr>
          <a:xfrm>
            <a:off x="8602642" y="2287088"/>
            <a:ext cx="3196884" cy="41323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sz="1400" dirty="0"/>
              <a:t>Try to excel on </a:t>
            </a:r>
            <a:r>
              <a:rPr lang="en-US" sz="1400" b="1" dirty="0"/>
              <a:t>multiple benchmarks</a:t>
            </a:r>
            <a:r>
              <a:rPr lang="en-US" sz="1400" dirty="0"/>
              <a:t> while avoiding task-specific engineering</a:t>
            </a:r>
          </a:p>
          <a:p>
            <a:pPr marL="228600" indent="-228600">
              <a:buAutoNum type="arabicPeriod"/>
            </a:pPr>
            <a:r>
              <a:rPr lang="en-US" sz="1400" dirty="0"/>
              <a:t>Instead, a single learning system is used, which is able to discover adequate internal representations</a:t>
            </a:r>
          </a:p>
          <a:p>
            <a:pPr marL="228600" indent="-228600">
              <a:buAutoNum type="arabicPeriod"/>
            </a:pPr>
            <a:r>
              <a:rPr lang="en-US" sz="1400" dirty="0"/>
              <a:t>Prevent us from using a large body of linguistic knowledge, but transfers intermediate representations discovered on large unlabeled data 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2F376-309D-D525-831C-159A373F3B16}"/>
              </a:ext>
            </a:extLst>
          </p:cNvPr>
          <p:cNvSpPr txBox="1"/>
          <p:nvPr/>
        </p:nvSpPr>
        <p:spPr>
          <a:xfrm>
            <a:off x="8128714" y="403500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9966"/>
                </a:solidFill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4090672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AB33BA-10D2-99E8-C80D-3102293599CE}"/>
              </a:ext>
            </a:extLst>
          </p:cNvPr>
          <p:cNvSpPr/>
          <p:nvPr/>
        </p:nvSpPr>
        <p:spPr>
          <a:xfrm>
            <a:off x="5103552" y="3188785"/>
            <a:ext cx="6760220" cy="35366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About title &amp; abstract</a:t>
            </a:r>
          </a:p>
        </p:txBody>
      </p:sp>
      <p:pic>
        <p:nvPicPr>
          <p:cNvPr id="34" name="Picture Placeholder 33" descr="Badge with solid fill">
            <a:extLst>
              <a:ext uri="{FF2B5EF4-FFF2-40B4-BE49-F238E27FC236}">
                <a16:creationId xmlns:a16="http://schemas.microsoft.com/office/drawing/2014/main" id="{3A3178EB-E188-4B9F-9865-1C058BC971A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73278" y="2336537"/>
            <a:ext cx="442593" cy="44259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92913" y="2197834"/>
            <a:ext cx="3852000" cy="720000"/>
          </a:xfrm>
        </p:spPr>
        <p:txBody>
          <a:bodyPr>
            <a:normAutofit/>
          </a:bodyPr>
          <a:lstStyle/>
          <a:p>
            <a:r>
              <a:rPr lang="en-US" sz="1900" dirty="0"/>
              <a:t>From “Scratch”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13</a:t>
            </a:fld>
            <a:endParaRPr lang="en-US" dirty="0"/>
          </a:p>
        </p:txBody>
      </p:sp>
      <p:pic>
        <p:nvPicPr>
          <p:cNvPr id="12" name="Picture Placeholder 31" descr="Badge 1 with solid fill">
            <a:extLst>
              <a:ext uri="{FF2B5EF4-FFF2-40B4-BE49-F238E27FC236}">
                <a16:creationId xmlns:a16="http://schemas.microsoft.com/office/drawing/2014/main" id="{6A5151B5-88B4-E32E-1E17-B56C455CD32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973279" y="1458304"/>
            <a:ext cx="442593" cy="442593"/>
          </a:xfr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663277A-E367-570F-7C27-3134FB0633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2913" y="1319600"/>
            <a:ext cx="3852000" cy="720000"/>
          </a:xfrm>
        </p:spPr>
        <p:txBody>
          <a:bodyPr>
            <a:normAutofit fontScale="92500"/>
          </a:bodyPr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EECC18-AD50-909D-5997-F534AD4497E1}"/>
              </a:ext>
            </a:extLst>
          </p:cNvPr>
          <p:cNvSpPr txBox="1"/>
          <p:nvPr/>
        </p:nvSpPr>
        <p:spPr>
          <a:xfrm>
            <a:off x="5294345" y="3274893"/>
            <a:ext cx="6569427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· Reduced reliance on previous NLP knowledge</a:t>
            </a:r>
          </a:p>
          <a:p>
            <a:endParaRPr lang="en-US" sz="1600" dirty="0"/>
          </a:p>
          <a:p>
            <a:r>
              <a:rPr lang="en-US" altLang="zh-CN" sz="1600" dirty="0"/>
              <a:t>· Instead, we use a </a:t>
            </a:r>
            <a:r>
              <a:rPr lang="en-US" altLang="zh-CN" sz="1600" b="1" dirty="0"/>
              <a:t>multi-layer neural network</a:t>
            </a:r>
            <a:r>
              <a:rPr lang="en-US" altLang="zh-CN" sz="1600" dirty="0"/>
              <a:t> architecture</a:t>
            </a:r>
          </a:p>
          <a:p>
            <a:endParaRPr lang="en-US" sz="1600" dirty="0"/>
          </a:p>
          <a:p>
            <a:r>
              <a:rPr lang="en-US" altLang="zh-CN" sz="1600" dirty="0"/>
              <a:t>· It takes the input sentence and learns several layers of feature </a:t>
            </a:r>
          </a:p>
          <a:p>
            <a:r>
              <a:rPr lang="en-US" altLang="zh-CN" sz="1600" dirty="0"/>
              <a:t>  extraction that process the inputs</a:t>
            </a:r>
          </a:p>
          <a:p>
            <a:endParaRPr lang="en-US" sz="1600" dirty="0"/>
          </a:p>
          <a:p>
            <a:r>
              <a:rPr lang="en-US" altLang="zh-CN" sz="1600" dirty="0"/>
              <a:t>· The features computed by the deep layers of the network</a:t>
            </a:r>
          </a:p>
          <a:p>
            <a:r>
              <a:rPr lang="en-US" altLang="zh-CN" sz="1600" dirty="0"/>
              <a:t>  are automatically trained by </a:t>
            </a:r>
            <a:r>
              <a:rPr lang="en-US" altLang="zh-CN" sz="1600" b="1" dirty="0"/>
              <a:t>backpropagation</a:t>
            </a:r>
            <a:r>
              <a:rPr lang="en-US" altLang="zh-CN" sz="1600" dirty="0"/>
              <a:t> to be relevant</a:t>
            </a:r>
          </a:p>
          <a:p>
            <a:r>
              <a:rPr lang="en-US" altLang="zh-CN" sz="1600" dirty="0"/>
              <a:t>  to the task</a:t>
            </a:r>
          </a:p>
          <a:p>
            <a:endParaRPr lang="en-US" sz="1600" dirty="0"/>
          </a:p>
          <a:p>
            <a:r>
              <a:rPr lang="en-US" altLang="zh-CN" sz="1600" dirty="0"/>
              <a:t>· This will be a general multi-layer architecture suitable for all our </a:t>
            </a:r>
          </a:p>
          <a:p>
            <a:r>
              <a:rPr lang="en-US" altLang="zh-CN" sz="1600" dirty="0"/>
              <a:t>  NLP tasks, which is generalizable to other NLP tasks as well.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012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About title &amp; abstract</a:t>
            </a:r>
          </a:p>
        </p:txBody>
      </p:sp>
      <p:pic>
        <p:nvPicPr>
          <p:cNvPr id="34" name="Picture Placeholder 33" descr="Badge with solid fill">
            <a:extLst>
              <a:ext uri="{FF2B5EF4-FFF2-40B4-BE49-F238E27FC236}">
                <a16:creationId xmlns:a16="http://schemas.microsoft.com/office/drawing/2014/main" id="{3A3178EB-E188-4B9F-9865-1C058BC971A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73278" y="2336537"/>
            <a:ext cx="442593" cy="44259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92913" y="2197834"/>
            <a:ext cx="3852000" cy="720000"/>
          </a:xfrm>
        </p:spPr>
        <p:txBody>
          <a:bodyPr>
            <a:normAutofit/>
          </a:bodyPr>
          <a:lstStyle/>
          <a:p>
            <a:r>
              <a:rPr lang="en-US" sz="1900" dirty="0"/>
              <a:t>From “Scratch”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14</a:t>
            </a:fld>
            <a:endParaRPr lang="en-US" dirty="0"/>
          </a:p>
        </p:txBody>
      </p:sp>
      <p:pic>
        <p:nvPicPr>
          <p:cNvPr id="12" name="Picture Placeholder 31" descr="Badge 1 with solid fill">
            <a:extLst>
              <a:ext uri="{FF2B5EF4-FFF2-40B4-BE49-F238E27FC236}">
                <a16:creationId xmlns:a16="http://schemas.microsoft.com/office/drawing/2014/main" id="{6A5151B5-88B4-E32E-1E17-B56C455CD32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973279" y="1458304"/>
            <a:ext cx="442593" cy="442593"/>
          </a:xfr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663277A-E367-570F-7C27-3134FB0633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2913" y="1319600"/>
            <a:ext cx="3852000" cy="720000"/>
          </a:xfrm>
        </p:spPr>
        <p:txBody>
          <a:bodyPr>
            <a:normAutofit fontScale="92500"/>
          </a:bodyPr>
          <a:lstStyle/>
          <a:p>
            <a:r>
              <a:rPr lang="en-US" dirty="0"/>
              <a:t>Natural Language Processing</a:t>
            </a:r>
          </a:p>
        </p:txBody>
      </p:sp>
      <p:pic>
        <p:nvPicPr>
          <p:cNvPr id="5" name="Picture Placeholder 39" descr="Badge 3 with solid fill">
            <a:extLst>
              <a:ext uri="{FF2B5EF4-FFF2-40B4-BE49-F238E27FC236}">
                <a16:creationId xmlns:a16="http://schemas.microsoft.com/office/drawing/2014/main" id="{A6C1EF4C-1ADC-2BD5-C1D9-362706F54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973278" y="3214770"/>
            <a:ext cx="442593" cy="442593"/>
          </a:xfrm>
          <a:prstGeom prst="rect">
            <a:avLst/>
          </a:prstGeom>
        </p:spPr>
      </p:pic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D3D497E2-F966-EBF9-9E5D-6AB5390CE1C2}"/>
              </a:ext>
            </a:extLst>
          </p:cNvPr>
          <p:cNvSpPr txBox="1">
            <a:spLocks/>
          </p:cNvSpPr>
          <p:nvPr/>
        </p:nvSpPr>
        <p:spPr>
          <a:xfrm>
            <a:off x="6792913" y="3076068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Deep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47FB8-F8AD-2876-F40A-40D9B2F6B7E7}"/>
              </a:ext>
            </a:extLst>
          </p:cNvPr>
          <p:cNvSpPr txBox="1"/>
          <p:nvPr/>
        </p:nvSpPr>
        <p:spPr>
          <a:xfrm>
            <a:off x="5682504" y="4685051"/>
            <a:ext cx="339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-&gt; “NLP from Scratch”</a:t>
            </a:r>
          </a:p>
        </p:txBody>
      </p:sp>
    </p:spTree>
    <p:extLst>
      <p:ext uri="{BB962C8B-B14F-4D97-AF65-F5344CB8AC3E}">
        <p14:creationId xmlns:p14="http://schemas.microsoft.com/office/powerpoint/2010/main" val="93096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pic>
        <p:nvPicPr>
          <p:cNvPr id="38" name="Picture Placeholder 37" descr="Badge 1 with solid fill">
            <a:extLst>
              <a:ext uri="{FF2B5EF4-FFF2-40B4-BE49-F238E27FC236}">
                <a16:creationId xmlns:a16="http://schemas.microsoft.com/office/drawing/2014/main" id="{75D52F23-4559-4B75-A901-51E47C8B31C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77270" y="1932281"/>
            <a:ext cx="1041323" cy="10413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6469F-A292-4492-BAAB-2F581AD4A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670" y="1928699"/>
            <a:ext cx="2095046" cy="113423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Part-Of-Speech Tagging</a:t>
            </a:r>
          </a:p>
          <a:p>
            <a:pPr algn="ctr"/>
            <a:r>
              <a:rPr lang="en-US" dirty="0"/>
              <a:t>(POS)</a:t>
            </a:r>
          </a:p>
        </p:txBody>
      </p:sp>
      <p:pic>
        <p:nvPicPr>
          <p:cNvPr id="40" name="Picture Placeholder 39" descr="Badge with solid fill">
            <a:extLst>
              <a:ext uri="{FF2B5EF4-FFF2-40B4-BE49-F238E27FC236}">
                <a16:creationId xmlns:a16="http://schemas.microsoft.com/office/drawing/2014/main" id="{6DAD0805-FCC0-46BE-8281-FAE74450C71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410099" y="1932281"/>
            <a:ext cx="1041323" cy="104132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19533" y="1928699"/>
            <a:ext cx="2095046" cy="1134239"/>
          </a:xfrm>
        </p:spPr>
        <p:txBody>
          <a:bodyPr/>
          <a:lstStyle/>
          <a:p>
            <a:pPr algn="ctr"/>
            <a:r>
              <a:rPr lang="en-US" sz="1400" dirty="0"/>
              <a:t>Chunking</a:t>
            </a:r>
          </a:p>
          <a:p>
            <a:pPr algn="ctr"/>
            <a:r>
              <a:rPr lang="en-US" sz="1400" dirty="0"/>
              <a:t>(i.e., Shallow parsing)</a:t>
            </a:r>
          </a:p>
          <a:p>
            <a:pPr algn="ctr"/>
            <a:r>
              <a:rPr lang="en-US" sz="1400" dirty="0"/>
              <a:t>(CHUNK)</a:t>
            </a:r>
          </a:p>
        </p:txBody>
      </p:sp>
      <p:pic>
        <p:nvPicPr>
          <p:cNvPr id="42" name="Picture Placeholder 41" descr="Badge 3 with solid fill">
            <a:extLst>
              <a:ext uri="{FF2B5EF4-FFF2-40B4-BE49-F238E27FC236}">
                <a16:creationId xmlns:a16="http://schemas.microsoft.com/office/drawing/2014/main" id="{3A3B6454-5613-4DC3-8C16-A358C16605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067745" y="3979906"/>
            <a:ext cx="1041323" cy="104132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8D70ED-10B5-4BE6-AD26-6087054C33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9670" y="3976324"/>
            <a:ext cx="2095046" cy="1134239"/>
          </a:xfrm>
        </p:spPr>
        <p:txBody>
          <a:bodyPr>
            <a:normAutofit/>
          </a:bodyPr>
          <a:lstStyle/>
          <a:p>
            <a:pPr algn="ctr"/>
            <a:r>
              <a:rPr lang="en-US" sz="1100" dirty="0"/>
              <a:t>Named Entity Recognition</a:t>
            </a:r>
          </a:p>
          <a:p>
            <a:pPr algn="ctr"/>
            <a:r>
              <a:rPr lang="en-US" sz="1100" dirty="0"/>
              <a:t>(NER)</a:t>
            </a:r>
          </a:p>
        </p:txBody>
      </p:sp>
      <p:pic>
        <p:nvPicPr>
          <p:cNvPr id="44" name="Picture Placeholder 43" descr="Badge 4 with solid fill">
            <a:extLst>
              <a:ext uri="{FF2B5EF4-FFF2-40B4-BE49-F238E27FC236}">
                <a16:creationId xmlns:a16="http://schemas.microsoft.com/office/drawing/2014/main" id="{A09A9329-706D-48C2-B319-28C120B9368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410099" y="3979906"/>
            <a:ext cx="1041323" cy="104132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0DCE5B-BE86-496B-83B4-E1F188607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19533" y="3976324"/>
            <a:ext cx="2095046" cy="1134239"/>
          </a:xfrm>
        </p:spPr>
        <p:txBody>
          <a:bodyPr/>
          <a:lstStyle/>
          <a:p>
            <a:pPr algn="ctr"/>
            <a:r>
              <a:rPr lang="en-US" sz="1300" dirty="0"/>
              <a:t>Semantic Role Labeling</a:t>
            </a:r>
          </a:p>
          <a:p>
            <a:pPr algn="ctr"/>
            <a:r>
              <a:rPr lang="en-US" sz="1300" dirty="0"/>
              <a:t>(SRL)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CF36D8C-67BC-C442-916E-35C3E53D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62A07-2077-18CB-3B7C-FD309FEAE7F3}"/>
              </a:ext>
            </a:extLst>
          </p:cNvPr>
          <p:cNvSpPr txBox="1"/>
          <p:nvPr/>
        </p:nvSpPr>
        <p:spPr>
          <a:xfrm>
            <a:off x="5105845" y="616194"/>
            <a:ext cx="4791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There are basically four benchmarks,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      each testing for a traditional NLP task.</a:t>
            </a:r>
          </a:p>
        </p:txBody>
      </p:sp>
    </p:spTree>
    <p:extLst>
      <p:ext uri="{BB962C8B-B14F-4D97-AF65-F5344CB8AC3E}">
        <p14:creationId xmlns:p14="http://schemas.microsoft.com/office/powerpoint/2010/main" val="4194949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able">
            <a:extLst>
              <a:ext uri="{FF2B5EF4-FFF2-40B4-BE49-F238E27FC236}">
                <a16:creationId xmlns:a16="http://schemas.microsoft.com/office/drawing/2014/main" id="{D9644482-A593-DBE7-9302-5017E8FE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442" y="1440881"/>
            <a:ext cx="6682495" cy="24643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9EDDE4-1E4B-5177-8C10-260FC18C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latin typeface="+mj-lt"/>
                <a:ea typeface="+mj-ea"/>
                <a:cs typeface="+mj-cs"/>
              </a:rPr>
              <a:t>Benchmarks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AA3D811-991F-9671-06C2-3DCEDE56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488" y="2290762"/>
            <a:ext cx="5969746" cy="12668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800" b="0" i="0" kern="1200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Then for each one of the four areas,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</a:pPr>
            <a:endParaRPr lang="en-US" sz="1800" b="0" i="0" kern="1200" dirty="0">
              <a:solidFill>
                <a:srgbClr val="00B0F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800" b="0" i="0" kern="1200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      we choose an ideal benchmark to use.</a:t>
            </a:r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736DE2A-E215-2FE5-6ADE-452E5605C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60" y="3905250"/>
            <a:ext cx="6350003" cy="22860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3E00FC-DCAB-6388-07C6-2445093991D4}"/>
              </a:ext>
            </a:extLst>
          </p:cNvPr>
          <p:cNvSpPr txBox="1"/>
          <p:nvPr/>
        </p:nvSpPr>
        <p:spPr>
          <a:xfrm>
            <a:off x="6837362" y="2728119"/>
            <a:ext cx="482515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600" b="0" i="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70C829-9D36-FA85-7BCA-459C9E4F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C0907-8E38-58BE-7996-0B3EFF64E8AF}"/>
              </a:ext>
            </a:extLst>
          </p:cNvPr>
          <p:cNvSpPr txBox="1"/>
          <p:nvPr/>
        </p:nvSpPr>
        <p:spPr>
          <a:xfrm>
            <a:off x="7266075" y="4282715"/>
            <a:ext cx="36295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Why do we use a benchmark?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What is a benchmark?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What is an ideal benchmark?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How do we use a benchmark?</a:t>
            </a:r>
          </a:p>
        </p:txBody>
      </p:sp>
    </p:spTree>
    <p:extLst>
      <p:ext uri="{BB962C8B-B14F-4D97-AF65-F5344CB8AC3E}">
        <p14:creationId xmlns:p14="http://schemas.microsoft.com/office/powerpoint/2010/main" val="3762437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43E5-E2F3-3210-2903-F4A21AF9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F24420-FEFC-D18F-F707-438E4529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B9F5B-CC2F-C05C-59D7-A7DBA0EB182F}"/>
              </a:ext>
            </a:extLst>
          </p:cNvPr>
          <p:cNvSpPr txBox="1"/>
          <p:nvPr/>
        </p:nvSpPr>
        <p:spPr>
          <a:xfrm>
            <a:off x="5137608" y="1063416"/>
            <a:ext cx="62424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Quick note on how the algorithm works: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en-US" dirty="0"/>
              <a:t>Four tasks (POS, CHUNK, NER, SRL)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Two categories: Syntactic &amp; Semantic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Four corresponding benchmarks to show the results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Multi-layer neural network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Common feature of all four tasks: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076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43E5-E2F3-3210-2903-F4A21AF9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F24420-FEFC-D18F-F707-438E4529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B9F5B-CC2F-C05C-59D7-A7DBA0EB182F}"/>
              </a:ext>
            </a:extLst>
          </p:cNvPr>
          <p:cNvSpPr txBox="1"/>
          <p:nvPr/>
        </p:nvSpPr>
        <p:spPr>
          <a:xfrm>
            <a:off x="5137608" y="1063416"/>
            <a:ext cx="62424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Quick note on how the algorithm works: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en-US" dirty="0"/>
              <a:t>Four tasks (POS, CHUNK, NER, SRL)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Two categories: Syntactic &amp; Semantic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Four corresponding benchmarks to show the results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Multi-layer neural network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Common feature of all four tasks: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		</a:t>
            </a:r>
            <a:r>
              <a:rPr lang="en-US" b="1" dirty="0"/>
              <a:t>They are tasks assigning labels to words.</a:t>
            </a:r>
          </a:p>
        </p:txBody>
      </p:sp>
    </p:spTree>
    <p:extLst>
      <p:ext uri="{BB962C8B-B14F-4D97-AF65-F5344CB8AC3E}">
        <p14:creationId xmlns:p14="http://schemas.microsoft.com/office/powerpoint/2010/main" val="1952273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43E5-E2F3-3210-2903-F4A21AF9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F24420-FEFC-D18F-F707-438E4529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B9F5B-CC2F-C05C-59D7-A7DBA0EB182F}"/>
              </a:ext>
            </a:extLst>
          </p:cNvPr>
          <p:cNvSpPr txBox="1"/>
          <p:nvPr/>
        </p:nvSpPr>
        <p:spPr>
          <a:xfrm>
            <a:off x="5137608" y="1063416"/>
            <a:ext cx="62424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Quick note on how the algorithm works: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en-US" dirty="0"/>
              <a:t>Four tasks (POS, CHUNK, NER, SRL)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Two categories: Syntactic &amp; Semantic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Four corresponding benchmarks to show the results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Multi-layer neural network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Common feature of all four tasks: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		</a:t>
            </a:r>
            <a:r>
              <a:rPr lang="en-US" b="1" dirty="0"/>
              <a:t>They are tasks assigning labels to words.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BC668-8AD8-566D-3E98-4C73E49965A8}"/>
              </a:ext>
            </a:extLst>
          </p:cNvPr>
          <p:cNvSpPr txBox="1"/>
          <p:nvPr/>
        </p:nvSpPr>
        <p:spPr>
          <a:xfrm>
            <a:off x="8337937" y="5345313"/>
            <a:ext cx="1901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</a:rPr>
              <a:t>Tagging!</a:t>
            </a:r>
          </a:p>
        </p:txBody>
      </p:sp>
    </p:spTree>
    <p:extLst>
      <p:ext uri="{BB962C8B-B14F-4D97-AF65-F5344CB8AC3E}">
        <p14:creationId xmlns:p14="http://schemas.microsoft.com/office/powerpoint/2010/main" val="201406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Brief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93C3FC-E1CC-7094-57BA-2CAF6BE3FBE2}"/>
              </a:ext>
            </a:extLst>
          </p:cNvPr>
          <p:cNvSpPr txBox="1"/>
          <p:nvPr/>
        </p:nvSpPr>
        <p:spPr>
          <a:xfrm>
            <a:off x="5381625" y="2152650"/>
            <a:ext cx="5537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</a:rPr>
              <a:t>Let’s jump to the </a:t>
            </a:r>
            <a:r>
              <a:rPr lang="en-US" sz="2800" b="1" dirty="0" err="1">
                <a:solidFill>
                  <a:schemeClr val="accent3"/>
                </a:solidFill>
              </a:rPr>
              <a:t>Github</a:t>
            </a:r>
            <a:r>
              <a:rPr lang="en-US" sz="2800" b="1" dirty="0">
                <a:solidFill>
                  <a:schemeClr val="accent3"/>
                </a:solidFill>
              </a:rPr>
              <a:t> page!</a:t>
            </a:r>
          </a:p>
        </p:txBody>
      </p:sp>
    </p:spTree>
    <p:extLst>
      <p:ext uri="{BB962C8B-B14F-4D97-AF65-F5344CB8AC3E}">
        <p14:creationId xmlns:p14="http://schemas.microsoft.com/office/powerpoint/2010/main" val="987403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5B0F-711D-6B06-B768-BA08F147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anchor="ctr">
            <a:normAutofit/>
          </a:bodyPr>
          <a:lstStyle/>
          <a:p>
            <a:r>
              <a:rPr lang="en-US" dirty="0"/>
              <a:t>The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823D50-76BA-2A78-CBBE-5E8AA3C7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noProof="0" smtClean="0"/>
              <a:pPr>
                <a:spcAft>
                  <a:spcPts val="600"/>
                </a:spcAft>
              </a:pPr>
              <a:t>20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26428-C386-016E-7A57-6E9BDFB09E78}"/>
              </a:ext>
            </a:extLst>
          </p:cNvPr>
          <p:cNvSpPr txBox="1"/>
          <p:nvPr/>
        </p:nvSpPr>
        <p:spPr>
          <a:xfrm>
            <a:off x="518474" y="2582944"/>
            <a:ext cx="66688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Traditional NLP approach:</a:t>
            </a:r>
          </a:p>
          <a:p>
            <a:endParaRPr lang="en-US" dirty="0"/>
          </a:p>
          <a:p>
            <a:r>
              <a:rPr lang="en-US" altLang="zh-CN" dirty="0"/>
              <a:t>· </a:t>
            </a:r>
            <a:r>
              <a:rPr lang="en-US" dirty="0"/>
              <a:t>Extract from a rich set of </a:t>
            </a:r>
            <a:r>
              <a:rPr lang="en-US" b="1" dirty="0"/>
              <a:t>hand-designed features</a:t>
            </a:r>
            <a:r>
              <a:rPr lang="en-US" dirty="0"/>
              <a:t> which</a:t>
            </a:r>
          </a:p>
          <a:p>
            <a:r>
              <a:rPr lang="en-US" dirty="0"/>
              <a:t>  are then fed to a standard classification algorithm</a:t>
            </a:r>
          </a:p>
          <a:p>
            <a:endParaRPr lang="en-US" dirty="0"/>
          </a:p>
          <a:p>
            <a:r>
              <a:rPr lang="en-US" altLang="zh-CN" dirty="0"/>
              <a:t>· The choice of features is a </a:t>
            </a:r>
            <a:r>
              <a:rPr lang="en-US" altLang="zh-CN" b="1" dirty="0"/>
              <a:t>completely empirical </a:t>
            </a:r>
            <a:r>
              <a:rPr lang="en-US" altLang="zh-CN" dirty="0"/>
              <a:t>process,</a:t>
            </a:r>
          </a:p>
          <a:p>
            <a:r>
              <a:rPr lang="en-US" dirty="0"/>
              <a:t>  based on first linguistic intuition, and then trial and error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· The feature selection is </a:t>
            </a:r>
            <a:r>
              <a:rPr lang="en-US" altLang="zh-CN" b="1" dirty="0"/>
              <a:t>task dependent</a:t>
            </a:r>
            <a:r>
              <a:rPr lang="en-US" altLang="zh-CN" dirty="0"/>
              <a:t>, implying </a:t>
            </a:r>
          </a:p>
          <a:p>
            <a:r>
              <a:rPr lang="en-US" altLang="zh-CN" dirty="0"/>
              <a:t>  additional </a:t>
            </a:r>
            <a:r>
              <a:rPr lang="en-US" dirty="0"/>
              <a:t>research for each new NLP task</a:t>
            </a:r>
          </a:p>
          <a:p>
            <a:endParaRPr lang="en-US" dirty="0"/>
          </a:p>
          <a:p>
            <a:r>
              <a:rPr lang="en-US" altLang="zh-CN" dirty="0"/>
              <a:t>· More workload, less efficiency, (maybe) less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2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5B0F-711D-6B06-B768-BA08F147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anchor="ctr">
            <a:normAutofit/>
          </a:bodyPr>
          <a:lstStyle/>
          <a:p>
            <a:r>
              <a:rPr lang="en-US" dirty="0"/>
              <a:t>The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823D50-76BA-2A78-CBBE-5E8AA3C7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noProof="0" smtClean="0"/>
              <a:pPr>
                <a:spcAft>
                  <a:spcPts val="600"/>
                </a:spcAft>
              </a:pPr>
              <a:t>21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26428-C386-016E-7A57-6E9BDFB09E78}"/>
              </a:ext>
            </a:extLst>
          </p:cNvPr>
          <p:cNvSpPr txBox="1"/>
          <p:nvPr/>
        </p:nvSpPr>
        <p:spPr>
          <a:xfrm>
            <a:off x="518474" y="2582944"/>
            <a:ext cx="66688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Traditional NLP approach:</a:t>
            </a:r>
          </a:p>
          <a:p>
            <a:endParaRPr lang="en-US" dirty="0"/>
          </a:p>
          <a:p>
            <a:r>
              <a:rPr lang="en-US" altLang="zh-CN" dirty="0"/>
              <a:t>· </a:t>
            </a:r>
            <a:r>
              <a:rPr lang="en-US" dirty="0"/>
              <a:t>Extract from a rich set of </a:t>
            </a:r>
            <a:r>
              <a:rPr lang="en-US" b="1" dirty="0"/>
              <a:t>hand-designed features</a:t>
            </a:r>
            <a:r>
              <a:rPr lang="en-US" dirty="0"/>
              <a:t> which</a:t>
            </a:r>
          </a:p>
          <a:p>
            <a:r>
              <a:rPr lang="en-US" dirty="0"/>
              <a:t>  are then fed to a standard classification algorithm</a:t>
            </a:r>
          </a:p>
          <a:p>
            <a:endParaRPr lang="en-US" dirty="0"/>
          </a:p>
          <a:p>
            <a:r>
              <a:rPr lang="en-US" altLang="zh-CN" dirty="0"/>
              <a:t>· The choice of features is a </a:t>
            </a:r>
            <a:r>
              <a:rPr lang="en-US" altLang="zh-CN" b="1" dirty="0"/>
              <a:t>completely empirical </a:t>
            </a:r>
            <a:r>
              <a:rPr lang="en-US" altLang="zh-CN" dirty="0"/>
              <a:t>process,</a:t>
            </a:r>
          </a:p>
          <a:p>
            <a:r>
              <a:rPr lang="en-US" dirty="0"/>
              <a:t>  based on first linguistic intuition, and then trial and error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· The feature selection is </a:t>
            </a:r>
            <a:r>
              <a:rPr lang="en-US" altLang="zh-CN" b="1" dirty="0"/>
              <a:t>task dependent</a:t>
            </a:r>
            <a:r>
              <a:rPr lang="en-US" altLang="zh-CN" dirty="0"/>
              <a:t>, implying </a:t>
            </a:r>
          </a:p>
          <a:p>
            <a:r>
              <a:rPr lang="en-US" altLang="zh-CN" dirty="0"/>
              <a:t>  additional </a:t>
            </a:r>
            <a:r>
              <a:rPr lang="en-US" dirty="0"/>
              <a:t>research for each new NLP task</a:t>
            </a:r>
          </a:p>
          <a:p>
            <a:endParaRPr lang="en-US" dirty="0"/>
          </a:p>
          <a:p>
            <a:r>
              <a:rPr lang="en-US" altLang="zh-CN" dirty="0"/>
              <a:t>· More workload, less efficiency, (maybe) less accuracy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1C15F-B02C-BC07-CEB7-C35AFE0B5026}"/>
              </a:ext>
            </a:extLst>
          </p:cNvPr>
          <p:cNvSpPr txBox="1"/>
          <p:nvPr/>
        </p:nvSpPr>
        <p:spPr>
          <a:xfrm>
            <a:off x="7400041" y="2582944"/>
            <a:ext cx="45849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 radically different approach: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· </a:t>
            </a:r>
            <a:r>
              <a:rPr lang="en-US" dirty="0"/>
              <a:t>As input we will try to pre-process our </a:t>
            </a:r>
          </a:p>
          <a:p>
            <a:r>
              <a:rPr lang="en-US" dirty="0"/>
              <a:t>  features </a:t>
            </a:r>
            <a:r>
              <a:rPr lang="en-US" b="1" dirty="0"/>
              <a:t>as little as possible</a:t>
            </a:r>
          </a:p>
          <a:p>
            <a:endParaRPr 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· Then use a </a:t>
            </a:r>
            <a:r>
              <a:rPr lang="en-US" altLang="zh-CN" b="1" dirty="0"/>
              <a:t>multi-layer neural network </a:t>
            </a:r>
          </a:p>
          <a:p>
            <a:r>
              <a:rPr lang="en-US" dirty="0"/>
              <a:t>  architecture, trained in an </a:t>
            </a:r>
            <a:r>
              <a:rPr lang="en-US" b="1" dirty="0"/>
              <a:t>end-to-end</a:t>
            </a:r>
          </a:p>
          <a:p>
            <a:r>
              <a:rPr lang="en-US" b="1" dirty="0"/>
              <a:t>  fashion</a:t>
            </a:r>
          </a:p>
        </p:txBody>
      </p:sp>
    </p:spTree>
    <p:extLst>
      <p:ext uri="{BB962C8B-B14F-4D97-AF65-F5344CB8AC3E}">
        <p14:creationId xmlns:p14="http://schemas.microsoft.com/office/powerpoint/2010/main" val="1175909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5B0F-711D-6B06-B768-BA08F147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anchor="ctr">
            <a:normAutofit/>
          </a:bodyPr>
          <a:lstStyle/>
          <a:p>
            <a:r>
              <a:rPr lang="en-US" dirty="0"/>
              <a:t>The networks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2455379-0A5D-5AAA-D8A6-8532873CF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23" y="2196476"/>
            <a:ext cx="3036974" cy="4482620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823D50-76BA-2A78-CBBE-5E8AA3C7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noProof="0" smtClean="0"/>
              <a:pPr>
                <a:spcAft>
                  <a:spcPts val="600"/>
                </a:spcAft>
              </a:pPr>
              <a:t>22</a:t>
            </a:fld>
            <a:endParaRPr lang="en-US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D6A4B-13BF-5C83-ECE6-595D7381B096}"/>
              </a:ext>
            </a:extLst>
          </p:cNvPr>
          <p:cNvSpPr txBox="1"/>
          <p:nvPr/>
        </p:nvSpPr>
        <p:spPr>
          <a:xfrm>
            <a:off x="3679275" y="2767437"/>
            <a:ext cx="80506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layer extracts features for each word.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second layer extracts features from a window of words or from the</a:t>
            </a:r>
          </a:p>
          <a:p>
            <a:r>
              <a:rPr lang="en-US" dirty="0"/>
              <a:t>whole sentence, treating it as a sequence instead of a bag of words.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following layers are standard Neural Network layers (DL)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DB6865-3275-BB68-0EB6-BE696A4C1054}"/>
              </a:ext>
            </a:extLst>
          </p:cNvPr>
          <p:cNvCxnSpPr/>
          <p:nvPr/>
        </p:nvCxnSpPr>
        <p:spPr>
          <a:xfrm>
            <a:off x="3379304" y="2949360"/>
            <a:ext cx="29997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E020E5-74F8-9436-57F6-D6187164B988}"/>
              </a:ext>
            </a:extLst>
          </p:cNvPr>
          <p:cNvCxnSpPr/>
          <p:nvPr/>
        </p:nvCxnSpPr>
        <p:spPr>
          <a:xfrm>
            <a:off x="3379304" y="3949831"/>
            <a:ext cx="29997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524911-4A26-D38E-EB86-632CE30DFBF8}"/>
              </a:ext>
            </a:extLst>
          </p:cNvPr>
          <p:cNvCxnSpPr/>
          <p:nvPr/>
        </p:nvCxnSpPr>
        <p:spPr>
          <a:xfrm>
            <a:off x="3379304" y="5420753"/>
            <a:ext cx="29997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E9B5F7-2A3C-8B2E-2FEF-43E440DD64E8}"/>
              </a:ext>
            </a:extLst>
          </p:cNvPr>
          <p:cNvCxnSpPr/>
          <p:nvPr/>
        </p:nvCxnSpPr>
        <p:spPr>
          <a:xfrm>
            <a:off x="3379304" y="4835951"/>
            <a:ext cx="299971" cy="46191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4A0BF9-FAAB-E96A-C37C-BEE2C063B01A}"/>
              </a:ext>
            </a:extLst>
          </p:cNvPr>
          <p:cNvCxnSpPr/>
          <p:nvPr/>
        </p:nvCxnSpPr>
        <p:spPr>
          <a:xfrm flipV="1">
            <a:off x="3379304" y="5503305"/>
            <a:ext cx="299971" cy="52466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003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40C0-D02E-444C-92E7-283E0CEE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DL part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41FBB7-1A30-C132-722F-1C4EB0DE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9C7F5-4104-1875-CBBC-DB28D07DCD57}"/>
              </a:ext>
            </a:extLst>
          </p:cNvPr>
          <p:cNvSpPr txBox="1"/>
          <p:nvPr/>
        </p:nvSpPr>
        <p:spPr>
          <a:xfrm>
            <a:off x="928560" y="2950589"/>
            <a:ext cx="103348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At the very start, how does our DL algorithm take data inputs?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After that, how are our neural networks trained?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 the broad picture, what is a multi-layer neural network?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Also, what is an end-to-end fashion?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At the end of the day, is our algorithm successful? Is there still ways to further improve it?</a:t>
            </a:r>
          </a:p>
        </p:txBody>
      </p:sp>
    </p:spTree>
    <p:extLst>
      <p:ext uri="{BB962C8B-B14F-4D97-AF65-F5344CB8AC3E}">
        <p14:creationId xmlns:p14="http://schemas.microsoft.com/office/powerpoint/2010/main" val="4204913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40C0-D02E-444C-92E7-283E0CEE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DL part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41FBB7-1A30-C132-722F-1C4EB0DE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24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9C7F5-4104-1875-CBBC-DB28D07DCD57}"/>
              </a:ext>
            </a:extLst>
          </p:cNvPr>
          <p:cNvSpPr txBox="1"/>
          <p:nvPr/>
        </p:nvSpPr>
        <p:spPr>
          <a:xfrm>
            <a:off x="886120" y="2780907"/>
            <a:ext cx="755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Q1.  At the very start, how does our DL algorithm take data inputs?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8194E-4075-5EF8-2656-5C0FB2797E06}"/>
              </a:ext>
            </a:extLst>
          </p:cNvPr>
          <p:cNvSpPr txBox="1"/>
          <p:nvPr/>
        </p:nvSpPr>
        <p:spPr>
          <a:xfrm>
            <a:off x="918180" y="3268446"/>
            <a:ext cx="106955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Remember, one of the key points of our architecture is its ability to perform well with the use of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accent3"/>
                </a:solidFill>
              </a:rPr>
              <a:t>RAW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2EAAE-6264-485B-9A32-C41B2350C501}"/>
              </a:ext>
            </a:extLst>
          </p:cNvPr>
          <p:cNvSpPr txBox="1"/>
          <p:nvPr/>
        </p:nvSpPr>
        <p:spPr>
          <a:xfrm>
            <a:off x="1225957" y="4402316"/>
            <a:ext cx="101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For efficiency, words are fed to our architecture as </a:t>
            </a:r>
            <a:r>
              <a:rPr lang="en-US" b="1" dirty="0">
                <a:solidFill>
                  <a:srgbClr val="00B0F0"/>
                </a:solidFill>
              </a:rPr>
              <a:t>indices</a:t>
            </a:r>
            <a:r>
              <a:rPr lang="en-US" dirty="0">
                <a:solidFill>
                  <a:srgbClr val="00B0F0"/>
                </a:solidFill>
              </a:rPr>
              <a:t> taken from a finite dictionary </a:t>
            </a:r>
            <a:r>
              <a:rPr lang="en-US" b="1" i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54B41-075C-6753-4DE2-A66573919938}"/>
              </a:ext>
            </a:extLst>
          </p:cNvPr>
          <p:cNvSpPr txBox="1"/>
          <p:nvPr/>
        </p:nvSpPr>
        <p:spPr>
          <a:xfrm>
            <a:off x="1108937" y="4889855"/>
            <a:ext cx="1031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Each of these word indices are mapped into a </a:t>
            </a:r>
            <a:r>
              <a:rPr lang="en-US" b="1" dirty="0">
                <a:solidFill>
                  <a:srgbClr val="00B0F0"/>
                </a:solidFill>
              </a:rPr>
              <a:t>feature vector </a:t>
            </a:r>
            <a:r>
              <a:rPr lang="en-US" dirty="0">
                <a:solidFill>
                  <a:srgbClr val="00B0F0"/>
                </a:solidFill>
              </a:rPr>
              <a:t>by a </a:t>
            </a:r>
            <a:r>
              <a:rPr lang="en-US" b="1" dirty="0">
                <a:solidFill>
                  <a:srgbClr val="00B0F0"/>
                </a:solidFill>
              </a:rPr>
              <a:t>lookup table operation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11BA4-7C2E-389E-4595-3C42EA90C6BE}"/>
              </a:ext>
            </a:extLst>
          </p:cNvPr>
          <p:cNvSpPr txBox="1"/>
          <p:nvPr/>
        </p:nvSpPr>
        <p:spPr>
          <a:xfrm>
            <a:off x="4714892" y="5426783"/>
            <a:ext cx="32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BACKPROPAGATION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350C7-20CD-920E-363B-74E96B8E880A}"/>
              </a:ext>
            </a:extLst>
          </p:cNvPr>
          <p:cNvSpPr txBox="1"/>
          <p:nvPr/>
        </p:nvSpPr>
        <p:spPr>
          <a:xfrm>
            <a:off x="1154953" y="6056044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that is why an end-to-end fashion is used! (Q4)</a:t>
            </a:r>
          </a:p>
        </p:txBody>
      </p:sp>
    </p:spTree>
    <p:extLst>
      <p:ext uri="{BB962C8B-B14F-4D97-AF65-F5344CB8AC3E}">
        <p14:creationId xmlns:p14="http://schemas.microsoft.com/office/powerpoint/2010/main" val="3578313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40C0-D02E-444C-92E7-283E0CEE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DL part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41FBB7-1A30-C132-722F-1C4EB0DE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25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9C7F5-4104-1875-CBBC-DB28D07DCD57}"/>
              </a:ext>
            </a:extLst>
          </p:cNvPr>
          <p:cNvSpPr txBox="1"/>
          <p:nvPr/>
        </p:nvSpPr>
        <p:spPr>
          <a:xfrm>
            <a:off x="886120" y="2780907"/>
            <a:ext cx="6067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Q2.  After that, how are our neural networks trained?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8194E-4075-5EF8-2656-5C0FB2797E06}"/>
              </a:ext>
            </a:extLst>
          </p:cNvPr>
          <p:cNvSpPr txBox="1"/>
          <p:nvPr/>
        </p:nvSpPr>
        <p:spPr>
          <a:xfrm>
            <a:off x="1454401" y="3268446"/>
            <a:ext cx="962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All our neural networks are trained by maximizing a likelihood over the training data, 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using stochastic gradient ascent.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248E31E4-37C5-2E7F-00B6-D29D4E785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67" y="4153976"/>
            <a:ext cx="3115389" cy="1010396"/>
          </a:xfrm>
          <a:prstGeom prst="rect">
            <a:avLst/>
          </a:prstGeom>
        </p:spPr>
      </p:pic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D857B81B-D18B-7072-ACC1-D1FEF4CEC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258" y="4021372"/>
            <a:ext cx="3762375" cy="1143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2FC2AB-4B85-2D10-AD90-66A12FA83699}"/>
              </a:ext>
            </a:extLst>
          </p:cNvPr>
          <p:cNvSpPr txBox="1"/>
          <p:nvPr/>
        </p:nvSpPr>
        <p:spPr>
          <a:xfrm>
            <a:off x="1305122" y="5646161"/>
            <a:ext cx="29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Maximizing the likelihood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35F07-7388-EC25-DA86-7A323C1C4672}"/>
              </a:ext>
            </a:extLst>
          </p:cNvPr>
          <p:cNvSpPr txBox="1"/>
          <p:nvPr/>
        </p:nvSpPr>
        <p:spPr>
          <a:xfrm>
            <a:off x="7173512" y="5646161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Using stochastic gradient ascent</a:t>
            </a:r>
          </a:p>
        </p:txBody>
      </p:sp>
    </p:spTree>
    <p:extLst>
      <p:ext uri="{BB962C8B-B14F-4D97-AF65-F5344CB8AC3E}">
        <p14:creationId xmlns:p14="http://schemas.microsoft.com/office/powerpoint/2010/main" val="2373975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40C0-D02E-444C-92E7-283E0CEE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DL part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41FBB7-1A30-C132-722F-1C4EB0DE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26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9C7F5-4104-1875-CBBC-DB28D07DCD57}"/>
              </a:ext>
            </a:extLst>
          </p:cNvPr>
          <p:cNvSpPr txBox="1"/>
          <p:nvPr/>
        </p:nvSpPr>
        <p:spPr>
          <a:xfrm>
            <a:off x="886120" y="2780907"/>
            <a:ext cx="7085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Q3. In the broad picture, what is a multi-layer neural network?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57A0B-7208-0473-E658-918785C4BA84}"/>
              </a:ext>
            </a:extLst>
          </p:cNvPr>
          <p:cNvSpPr txBox="1"/>
          <p:nvPr/>
        </p:nvSpPr>
        <p:spPr>
          <a:xfrm>
            <a:off x="3850833" y="3794010"/>
            <a:ext cx="4490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Multi-layer NN  </a:t>
            </a:r>
            <a:r>
              <a:rPr lang="en-US" dirty="0">
                <a:solidFill>
                  <a:schemeClr val="accent3"/>
                </a:solidFill>
              </a:rPr>
              <a:t>VS.  </a:t>
            </a:r>
            <a:r>
              <a:rPr lang="en-US" sz="2000" b="1" dirty="0">
                <a:solidFill>
                  <a:schemeClr val="accent3"/>
                </a:solidFill>
              </a:rPr>
              <a:t>Single-layer NN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85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40C0-D02E-444C-92E7-283E0CEE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DL part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41FBB7-1A30-C132-722F-1C4EB0DE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27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9C7F5-4104-1875-CBBC-DB28D07DCD57}"/>
              </a:ext>
            </a:extLst>
          </p:cNvPr>
          <p:cNvSpPr txBox="1"/>
          <p:nvPr/>
        </p:nvSpPr>
        <p:spPr>
          <a:xfrm>
            <a:off x="886120" y="2780907"/>
            <a:ext cx="7085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Q3. In the broad picture, what is a multi-layer neural network?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9B09E-C55C-3AE0-F413-E97A8050D641}"/>
              </a:ext>
            </a:extLst>
          </p:cNvPr>
          <p:cNvSpPr txBox="1"/>
          <p:nvPr/>
        </p:nvSpPr>
        <p:spPr>
          <a:xfrm>
            <a:off x="2343209" y="4684003"/>
            <a:ext cx="7505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A Multi-Layer Neural Network contains one or more hidden layers 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(apart from one input and one output layer)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While a single layer perceptron can only learn linear functions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a multi-layer perceptron can also learn non – linear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57A0B-7208-0473-E658-918785C4BA84}"/>
              </a:ext>
            </a:extLst>
          </p:cNvPr>
          <p:cNvSpPr txBox="1"/>
          <p:nvPr/>
        </p:nvSpPr>
        <p:spPr>
          <a:xfrm>
            <a:off x="3850833" y="3794010"/>
            <a:ext cx="4490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Multi-layer NN  </a:t>
            </a:r>
            <a:r>
              <a:rPr lang="en-US" dirty="0">
                <a:solidFill>
                  <a:schemeClr val="accent3"/>
                </a:solidFill>
              </a:rPr>
              <a:t>VS.  </a:t>
            </a:r>
            <a:r>
              <a:rPr lang="en-US" sz="2000" b="1" dirty="0">
                <a:solidFill>
                  <a:schemeClr val="accent3"/>
                </a:solidFill>
              </a:rPr>
              <a:t>Single-layer NN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30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2AB9A3A-F87A-D946-3B46-F91F97E8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6" y="3329015"/>
            <a:ext cx="6300166" cy="29291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0640C0-D02E-444C-92E7-283E0CEE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DL part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41FBB7-1A30-C132-722F-1C4EB0DE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28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9C7F5-4104-1875-CBBC-DB28D07DCD57}"/>
              </a:ext>
            </a:extLst>
          </p:cNvPr>
          <p:cNvSpPr txBox="1"/>
          <p:nvPr/>
        </p:nvSpPr>
        <p:spPr>
          <a:xfrm>
            <a:off x="886120" y="2780907"/>
            <a:ext cx="104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Q5.  At the end of the day, is our algorithm successful? Is there still ways to further improve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97C07-E2CE-B946-3AC3-E8CDF12327F7}"/>
              </a:ext>
            </a:extLst>
          </p:cNvPr>
          <p:cNvSpPr txBox="1"/>
          <p:nvPr/>
        </p:nvSpPr>
        <p:spPr>
          <a:xfrm>
            <a:off x="6947452" y="3488687"/>
            <a:ext cx="44226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Multi-layer NN helps us produce a single unified network that performs well for all these tasks using the sentence approach.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However, the unified network only leads to marginal improvements over using a separate network for each task.</a:t>
            </a:r>
          </a:p>
        </p:txBody>
      </p:sp>
    </p:spTree>
    <p:extLst>
      <p:ext uri="{BB962C8B-B14F-4D97-AF65-F5344CB8AC3E}">
        <p14:creationId xmlns:p14="http://schemas.microsoft.com/office/powerpoint/2010/main" val="430503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2AB9A3A-F87A-D946-3B46-F91F97E8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6" y="3329015"/>
            <a:ext cx="6300166" cy="29291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0640C0-D02E-444C-92E7-283E0CEE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DL part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41FBB7-1A30-C132-722F-1C4EB0DE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29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9C7F5-4104-1875-CBBC-DB28D07DCD57}"/>
              </a:ext>
            </a:extLst>
          </p:cNvPr>
          <p:cNvSpPr txBox="1"/>
          <p:nvPr/>
        </p:nvSpPr>
        <p:spPr>
          <a:xfrm>
            <a:off x="886120" y="2780907"/>
            <a:ext cx="104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Q5.  At the end of the day, is our algorithm successful? Is there still ways to further improve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97C07-E2CE-B946-3AC3-E8CDF12327F7}"/>
              </a:ext>
            </a:extLst>
          </p:cNvPr>
          <p:cNvSpPr txBox="1"/>
          <p:nvPr/>
        </p:nvSpPr>
        <p:spPr>
          <a:xfrm>
            <a:off x="6947452" y="3488687"/>
            <a:ext cx="4422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Any approaches to improve?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en-US" sz="2400" b="1" dirty="0">
                <a:solidFill>
                  <a:schemeClr val="accent3"/>
                </a:solidFill>
              </a:rPr>
              <a:t>YES!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EF5D5-ECCE-CE12-A26E-9E2AEC2D6E0A}"/>
              </a:ext>
            </a:extLst>
          </p:cNvPr>
          <p:cNvSpPr txBox="1"/>
          <p:nvPr/>
        </p:nvSpPr>
        <p:spPr>
          <a:xfrm>
            <a:off x="6947452" y="4664022"/>
            <a:ext cx="49151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>
                <a:solidFill>
                  <a:schemeClr val="accent3"/>
                </a:solidFill>
              </a:rPr>
              <a:t>Remember we are using data to train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our model.. </a:t>
            </a:r>
          </a:p>
          <a:p>
            <a:endParaRPr lang="en-US" sz="1600" dirty="0">
              <a:solidFill>
                <a:schemeClr val="accent3"/>
              </a:solidFill>
            </a:endParaRPr>
          </a:p>
          <a:p>
            <a:r>
              <a:rPr lang="en-US" sz="1600" dirty="0">
                <a:solidFill>
                  <a:schemeClr val="accent3"/>
                </a:solidFill>
              </a:rPr>
              <a:t>What we need is just LOTS OF UNLABELED DATA!</a:t>
            </a:r>
          </a:p>
          <a:p>
            <a:endParaRPr lang="en-US" sz="1600" dirty="0">
              <a:solidFill>
                <a:schemeClr val="accent3"/>
              </a:solidFill>
            </a:endParaRPr>
          </a:p>
          <a:p>
            <a:pPr marL="342900" indent="-342900">
              <a:buAutoNum type="arabicParenR" startAt="2"/>
            </a:pPr>
            <a:r>
              <a:rPr lang="en-US" sz="1600" dirty="0">
                <a:solidFill>
                  <a:schemeClr val="accent3"/>
                </a:solidFill>
              </a:rPr>
              <a:t>Incorporate previous NLP knowledge which 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we have disregarded</a:t>
            </a:r>
          </a:p>
        </p:txBody>
      </p:sp>
    </p:spTree>
    <p:extLst>
      <p:ext uri="{BB962C8B-B14F-4D97-AF65-F5344CB8AC3E}">
        <p14:creationId xmlns:p14="http://schemas.microsoft.com/office/powerpoint/2010/main" val="332898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Paper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15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8A45-F4B0-4D8C-F75B-79DC8DC8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792DD-5202-DD37-138C-CE6EBCD8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30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0B04E-D8FD-39FF-F624-C398DF79737D}"/>
              </a:ext>
            </a:extLst>
          </p:cNvPr>
          <p:cNvSpPr txBox="1"/>
          <p:nvPr/>
        </p:nvSpPr>
        <p:spPr>
          <a:xfrm>
            <a:off x="631596" y="2677212"/>
            <a:ext cx="9345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come back to our initial point and think of this question: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/>
                </a:solidFill>
              </a:rPr>
              <a:t>Theoretically, in which aspects are we better than previous researchers, and why?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09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8A45-F4B0-4D8C-F75B-79DC8DC8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792DD-5202-DD37-138C-CE6EBCD8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31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0B04E-D8FD-39FF-F624-C398DF79737D}"/>
              </a:ext>
            </a:extLst>
          </p:cNvPr>
          <p:cNvSpPr txBox="1"/>
          <p:nvPr/>
        </p:nvSpPr>
        <p:spPr>
          <a:xfrm>
            <a:off x="631596" y="2677212"/>
            <a:ext cx="110113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come back to our initial point and think of this question: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/>
                </a:solidFill>
              </a:rPr>
              <a:t>Theoretically, in which aspects are we better than previous researchers, and why?</a:t>
            </a:r>
          </a:p>
          <a:p>
            <a:endParaRPr lang="en-US" dirty="0"/>
          </a:p>
          <a:p>
            <a:r>
              <a:rPr lang="en-US" dirty="0"/>
              <a:t>1.   </a:t>
            </a:r>
            <a:r>
              <a:rPr lang="en-US" dirty="0">
                <a:solidFill>
                  <a:srgbClr val="00B0F0"/>
                </a:solidFill>
              </a:rPr>
              <a:t>Handle multi-tasks at a time </a:t>
            </a:r>
            <a:r>
              <a:rPr lang="en-US" dirty="0"/>
              <a:t>-&gt; </a:t>
            </a:r>
            <a:r>
              <a:rPr lang="en-US" dirty="0">
                <a:solidFill>
                  <a:srgbClr val="00B050"/>
                </a:solidFill>
              </a:rPr>
              <a:t>Incorporating DL algorithm (Multi-layer NN)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2.   </a:t>
            </a:r>
            <a:r>
              <a:rPr lang="en-US" dirty="0">
                <a:solidFill>
                  <a:srgbClr val="00B0F0"/>
                </a:solidFill>
              </a:rPr>
              <a:t>Better speed </a:t>
            </a:r>
            <a:r>
              <a:rPr lang="en-US" dirty="0"/>
              <a:t>-&gt; </a:t>
            </a:r>
            <a:r>
              <a:rPr lang="en-US" dirty="0">
                <a:solidFill>
                  <a:srgbClr val="00B050"/>
                </a:solidFill>
              </a:rPr>
              <a:t>Using simple input features and avoiding the nonnegligible computation time</a:t>
            </a:r>
          </a:p>
          <a:p>
            <a:r>
              <a:rPr lang="en-US" dirty="0">
                <a:solidFill>
                  <a:srgbClr val="00B050"/>
                </a:solidFill>
              </a:rPr>
              <a:t>                                 associated with complex handcrafted features</a:t>
            </a:r>
          </a:p>
          <a:p>
            <a:endParaRPr lang="en-US" dirty="0"/>
          </a:p>
          <a:p>
            <a:r>
              <a:rPr lang="en-US" dirty="0"/>
              <a:t>3.   </a:t>
            </a:r>
            <a:r>
              <a:rPr lang="en-US" dirty="0">
                <a:solidFill>
                  <a:srgbClr val="00B0F0"/>
                </a:solidFill>
              </a:rPr>
              <a:t>Higher accuracy </a:t>
            </a:r>
            <a:r>
              <a:rPr lang="en-US" dirty="0"/>
              <a:t>-&gt; </a:t>
            </a:r>
            <a:r>
              <a:rPr lang="en-US" dirty="0">
                <a:solidFill>
                  <a:srgbClr val="00B050"/>
                </a:solidFill>
              </a:rPr>
              <a:t>Avoiding empirical human work and adopting an end-to-end structure to</a:t>
            </a:r>
          </a:p>
          <a:p>
            <a:r>
              <a:rPr lang="en-US" dirty="0">
                <a:solidFill>
                  <a:srgbClr val="00B050"/>
                </a:solidFill>
              </a:rPr>
              <a:t>                                        let the computer learn by itself</a:t>
            </a:r>
          </a:p>
        </p:txBody>
      </p:sp>
    </p:spTree>
    <p:extLst>
      <p:ext uri="{BB962C8B-B14F-4D97-AF65-F5344CB8AC3E}">
        <p14:creationId xmlns:p14="http://schemas.microsoft.com/office/powerpoint/2010/main" val="2091462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</a:t>
            </a:r>
            <a:r>
              <a:rPr lang="en-US" altLang="zh-CN" dirty="0"/>
              <a:t>from Scratch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07061-77DC-8EA5-A267-BFC0457F4678}"/>
              </a:ext>
            </a:extLst>
          </p:cNvPr>
          <p:cNvSpPr txBox="1"/>
          <p:nvPr/>
        </p:nvSpPr>
        <p:spPr>
          <a:xfrm>
            <a:off x="4922441" y="3284088"/>
            <a:ext cx="2347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Thanks!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90A19-D483-5BA7-225F-07741BFE3738}"/>
              </a:ext>
            </a:extLst>
          </p:cNvPr>
          <p:cNvSpPr txBox="1"/>
          <p:nvPr/>
        </p:nvSpPr>
        <p:spPr>
          <a:xfrm>
            <a:off x="8257592" y="4961002"/>
            <a:ext cx="27286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Peiyang Song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CCS Computing, UCSB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Paper structure</a:t>
            </a:r>
          </a:p>
        </p:txBody>
      </p:sp>
      <p:graphicFrame>
        <p:nvGraphicFramePr>
          <p:cNvPr id="5" name="Content Placeholder 2" descr="3 numbered bullets in a row&#10;">
            <a:extLst>
              <a:ext uri="{FF2B5EF4-FFF2-40B4-BE49-F238E27FC236}">
                <a16:creationId xmlns:a16="http://schemas.microsoft.com/office/drawing/2014/main" id="{98A38006-F5DD-4447-B2BD-295B48BD10E7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313045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712174-9971-F7AF-F97D-DE5882915481}"/>
              </a:ext>
            </a:extLst>
          </p:cNvPr>
          <p:cNvGrpSpPr/>
          <p:nvPr/>
        </p:nvGrpSpPr>
        <p:grpSpPr>
          <a:xfrm>
            <a:off x="9682081" y="3953975"/>
            <a:ext cx="2022239" cy="2426687"/>
            <a:chOff x="4368536" y="562285"/>
            <a:chExt cx="2022239" cy="24266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09E0FC-2F0A-F957-21AE-C0957E831EE5}"/>
                </a:ext>
              </a:extLst>
            </p:cNvPr>
            <p:cNvSpPr/>
            <p:nvPr/>
          </p:nvSpPr>
          <p:spPr>
            <a:xfrm>
              <a:off x="4368536" y="562285"/>
              <a:ext cx="2022239" cy="2426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7CD6BB-8D16-B379-0E23-F4E3EA31D36C}"/>
                </a:ext>
              </a:extLst>
            </p:cNvPr>
            <p:cNvSpPr txBox="1"/>
            <p:nvPr/>
          </p:nvSpPr>
          <p:spPr>
            <a:xfrm>
              <a:off x="4368536" y="1532960"/>
              <a:ext cx="2022239" cy="145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752" tIns="0" rIns="199752" bIns="330200" numCol="1" spcCol="1270" anchor="t" anchorCtr="0">
              <a:noAutofit/>
            </a:bodyPr>
            <a:lstStyle/>
            <a:p>
              <a:pPr lvl="0"/>
              <a:r>
                <a:rPr lang="en-US" sz="1200" dirty="0">
                  <a:solidFill>
                    <a:schemeClr val="tx1"/>
                  </a:solidFill>
                </a:rPr>
                <a:t>Evaluates how much further improvement can be achieved by incorporating standard NLP task-specific engineering into our systems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58B386-90A5-17FE-1F7E-DCDD917ED701}"/>
              </a:ext>
            </a:extLst>
          </p:cNvPr>
          <p:cNvGrpSpPr/>
          <p:nvPr/>
        </p:nvGrpSpPr>
        <p:grpSpPr>
          <a:xfrm>
            <a:off x="9682081" y="3944438"/>
            <a:ext cx="2022239" cy="970674"/>
            <a:chOff x="4368536" y="552748"/>
            <a:chExt cx="2022239" cy="9706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49C391-3F1E-2EA3-CF21-383B92E4C19A}"/>
                </a:ext>
              </a:extLst>
            </p:cNvPr>
            <p:cNvSpPr/>
            <p:nvPr/>
          </p:nvSpPr>
          <p:spPr>
            <a:xfrm>
              <a:off x="4368536" y="552748"/>
              <a:ext cx="2022239" cy="970674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E7AD6F-977D-78ED-E592-9C4505671C74}"/>
                </a:ext>
              </a:extLst>
            </p:cNvPr>
            <p:cNvSpPr txBox="1"/>
            <p:nvPr/>
          </p:nvSpPr>
          <p:spPr>
            <a:xfrm>
              <a:off x="4368536" y="552748"/>
              <a:ext cx="2022239" cy="97067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99752" tIns="165100" rIns="199752" bIns="165100" numCol="1" spcCol="1270" anchor="ctr" anchorCtr="0">
              <a:noAutofit/>
            </a:bodyPr>
            <a:lstStyle/>
            <a:p>
              <a:pPr marL="0" lvl="0" indent="0" algn="l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500" kern="1200" dirty="0"/>
                <a:t>06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3941E7-AF4E-EA8D-EDDD-D2C150FFB64B}"/>
              </a:ext>
            </a:extLst>
          </p:cNvPr>
          <p:cNvGrpSpPr/>
          <p:nvPr/>
        </p:nvGrpSpPr>
        <p:grpSpPr>
          <a:xfrm>
            <a:off x="5310260" y="3944453"/>
            <a:ext cx="2022239" cy="2426687"/>
            <a:chOff x="499" y="562285"/>
            <a:chExt cx="2022239" cy="242668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63DD453-4B99-2BBE-E1B4-9C0A779EE93E}"/>
                </a:ext>
              </a:extLst>
            </p:cNvPr>
            <p:cNvSpPr/>
            <p:nvPr/>
          </p:nvSpPr>
          <p:spPr>
            <a:xfrm>
              <a:off x="499" y="562285"/>
              <a:ext cx="2022239" cy="2426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46320D-FF9A-DB53-CDD4-52FE887D0C18}"/>
                </a:ext>
              </a:extLst>
            </p:cNvPr>
            <p:cNvSpPr txBox="1"/>
            <p:nvPr/>
          </p:nvSpPr>
          <p:spPr>
            <a:xfrm>
              <a:off x="499" y="1532960"/>
              <a:ext cx="2022239" cy="145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752" tIns="0" rIns="199752" bIns="330200" numCol="1" spcCol="1270" anchor="t" anchorCtr="0">
              <a:noAutofit/>
            </a:bodyPr>
            <a:lstStyle/>
            <a:p>
              <a:pPr lvl="0"/>
              <a:r>
                <a:rPr lang="en-US" sz="1200" dirty="0">
                  <a:solidFill>
                    <a:schemeClr val="tx1"/>
                  </a:solidFill>
                </a:rPr>
                <a:t>Leverages large unlabeled data sets (~ 852 million words) to train the model on a language modeling task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AD650A-0BF9-F3E3-8471-65009E159640}"/>
              </a:ext>
            </a:extLst>
          </p:cNvPr>
          <p:cNvGrpSpPr/>
          <p:nvPr/>
        </p:nvGrpSpPr>
        <p:grpSpPr>
          <a:xfrm>
            <a:off x="5310260" y="3944438"/>
            <a:ext cx="2022239" cy="970674"/>
            <a:chOff x="499" y="562270"/>
            <a:chExt cx="2022239" cy="97067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A37E85B-0976-E49A-C79B-862F00DAFFD1}"/>
                </a:ext>
              </a:extLst>
            </p:cNvPr>
            <p:cNvSpPr/>
            <p:nvPr/>
          </p:nvSpPr>
          <p:spPr>
            <a:xfrm>
              <a:off x="499" y="562270"/>
              <a:ext cx="2022239" cy="970674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4C90DE-9C3F-B0EE-9328-28AEB4732650}"/>
                </a:ext>
              </a:extLst>
            </p:cNvPr>
            <p:cNvSpPr txBox="1"/>
            <p:nvPr/>
          </p:nvSpPr>
          <p:spPr>
            <a:xfrm>
              <a:off x="499" y="562270"/>
              <a:ext cx="2022239" cy="97067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99752" tIns="165100" rIns="199752" bIns="165100" numCol="1" spcCol="1270" anchor="ctr" anchorCtr="0">
              <a:noAutofit/>
            </a:bodyPr>
            <a:lstStyle/>
            <a:p>
              <a:pPr marL="0" lvl="0" indent="0" algn="l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500" kern="1200" dirty="0"/>
                <a:t>04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3B25B-DCAB-D6E9-62D2-4EEA5425D73D}"/>
              </a:ext>
            </a:extLst>
          </p:cNvPr>
          <p:cNvGrpSpPr/>
          <p:nvPr/>
        </p:nvGrpSpPr>
        <p:grpSpPr>
          <a:xfrm>
            <a:off x="7494278" y="3944453"/>
            <a:ext cx="2022239" cy="2426687"/>
            <a:chOff x="2184517" y="562285"/>
            <a:chExt cx="2022239" cy="24266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3DAC21-E44C-9DE3-787B-3044E90A465E}"/>
                </a:ext>
              </a:extLst>
            </p:cNvPr>
            <p:cNvSpPr/>
            <p:nvPr/>
          </p:nvSpPr>
          <p:spPr>
            <a:xfrm>
              <a:off x="2184517" y="562285"/>
              <a:ext cx="2022239" cy="2426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0BF266-FEB9-DF01-41BD-7C33EE3040A2}"/>
                </a:ext>
              </a:extLst>
            </p:cNvPr>
            <p:cNvSpPr txBox="1"/>
            <p:nvPr/>
          </p:nvSpPr>
          <p:spPr>
            <a:xfrm>
              <a:off x="2184517" y="1532960"/>
              <a:ext cx="2022239" cy="145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752" tIns="0" rIns="199752" bIns="330200" numCol="1" spcCol="1270" anchor="t" anchorCtr="0">
              <a:noAutofit/>
            </a:bodyPr>
            <a:lstStyle/>
            <a:p>
              <a:pPr lvl="0"/>
              <a:r>
                <a:rPr lang="en-US" sz="1200" dirty="0">
                  <a:solidFill>
                    <a:schemeClr val="tx1"/>
                  </a:solidFill>
                </a:rPr>
                <a:t>Investigates multitask supervised training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98A91B-68FE-2DB9-5C3A-D0655AB6D01F}"/>
              </a:ext>
            </a:extLst>
          </p:cNvPr>
          <p:cNvGrpSpPr/>
          <p:nvPr/>
        </p:nvGrpSpPr>
        <p:grpSpPr>
          <a:xfrm>
            <a:off x="7494278" y="3944438"/>
            <a:ext cx="2022239" cy="970674"/>
            <a:chOff x="2184517" y="562270"/>
            <a:chExt cx="2022239" cy="9706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5E342F-EEE8-8639-0FE9-F0E73666B2E7}"/>
                </a:ext>
              </a:extLst>
            </p:cNvPr>
            <p:cNvSpPr/>
            <p:nvPr/>
          </p:nvSpPr>
          <p:spPr>
            <a:xfrm>
              <a:off x="2184517" y="562270"/>
              <a:ext cx="2022239" cy="970674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461BBA-9C24-DB38-AFE4-5155F371C904}"/>
                </a:ext>
              </a:extLst>
            </p:cNvPr>
            <p:cNvSpPr txBox="1"/>
            <p:nvPr/>
          </p:nvSpPr>
          <p:spPr>
            <a:xfrm>
              <a:off x="2184517" y="562270"/>
              <a:ext cx="2022239" cy="97067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99752" tIns="165100" rIns="199752" bIns="165100" numCol="1" spcCol="1270" anchor="ctr" anchorCtr="0">
              <a:noAutofit/>
            </a:bodyPr>
            <a:lstStyle/>
            <a:p>
              <a:pPr marL="0" lvl="0" indent="0" algn="l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500" kern="1200" dirty="0"/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31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About title &amp; abstract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9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About title &amp; abstract</a:t>
            </a:r>
          </a:p>
        </p:txBody>
      </p:sp>
      <p:pic>
        <p:nvPicPr>
          <p:cNvPr id="32" name="Picture Placeholder 31" descr="Badge 1 with solid fill">
            <a:extLst>
              <a:ext uri="{FF2B5EF4-FFF2-40B4-BE49-F238E27FC236}">
                <a16:creationId xmlns:a16="http://schemas.microsoft.com/office/drawing/2014/main" id="{88238207-50D4-41D4-A729-30B439AC842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73279" y="1887516"/>
            <a:ext cx="442593" cy="44259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8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About title &amp; abstract</a:t>
            </a:r>
          </a:p>
        </p:txBody>
      </p:sp>
      <p:pic>
        <p:nvPicPr>
          <p:cNvPr id="32" name="Picture Placeholder 31" descr="Badge 1 with solid fill">
            <a:extLst>
              <a:ext uri="{FF2B5EF4-FFF2-40B4-BE49-F238E27FC236}">
                <a16:creationId xmlns:a16="http://schemas.microsoft.com/office/drawing/2014/main" id="{88238207-50D4-41D4-A729-30B439AC842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73279" y="1458304"/>
            <a:ext cx="442593" cy="44259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2913" y="1319600"/>
            <a:ext cx="3852000" cy="720000"/>
          </a:xfrm>
        </p:spPr>
        <p:txBody>
          <a:bodyPr>
            <a:normAutofit fontScale="92500"/>
          </a:bodyPr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Placeholder 11" descr="Open Book">
            <a:extLst>
              <a:ext uri="{FF2B5EF4-FFF2-40B4-BE49-F238E27FC236}">
                <a16:creationId xmlns:a16="http://schemas.microsoft.com/office/drawing/2014/main" id="{ABC2D89A-2D5E-C1B1-F840-B10294D824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528792" y="3290659"/>
            <a:ext cx="929952" cy="929952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903A4EC-84FC-794A-0627-F82D77B718C9}"/>
              </a:ext>
            </a:extLst>
          </p:cNvPr>
          <p:cNvSpPr txBox="1">
            <a:spLocks/>
          </p:cNvSpPr>
          <p:nvPr/>
        </p:nvSpPr>
        <p:spPr>
          <a:xfrm>
            <a:off x="4930350" y="2287088"/>
            <a:ext cx="3196884" cy="41323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sz="1400" dirty="0"/>
              <a:t>Extract simpler representations that describe limited aspects of the textual information</a:t>
            </a:r>
          </a:p>
          <a:p>
            <a:pPr marL="228600" indent="-228600">
              <a:buAutoNum type="arabicPeriod"/>
            </a:pPr>
            <a:r>
              <a:rPr lang="en-US" sz="1400" dirty="0"/>
              <a:t>Those representations are often motivated by specific applications (e.g. part-of-speech tagging) or by our belief that they capture </a:t>
            </a:r>
            <a:r>
              <a:rPr lang="en-US" sz="1400" dirty="0" err="1"/>
              <a:t>sth</a:t>
            </a:r>
            <a:r>
              <a:rPr lang="en-US" sz="1400" dirty="0"/>
              <a:t>. more general about natural language (e.g. word-sense disambiguation)</a:t>
            </a:r>
          </a:p>
          <a:p>
            <a:pPr marL="228600" indent="-228600">
              <a:buAutoNum type="arabicPeriod"/>
            </a:pPr>
            <a:r>
              <a:rPr lang="en-US" sz="1400" dirty="0"/>
              <a:t>In short, </a:t>
            </a:r>
            <a:r>
              <a:rPr lang="en-US" sz="1400" b="1" dirty="0"/>
              <a:t>syntactic information</a:t>
            </a:r>
            <a:r>
              <a:rPr lang="en-US" sz="1400" dirty="0"/>
              <a:t> &amp; </a:t>
            </a:r>
            <a:r>
              <a:rPr lang="en-US" sz="1400" b="1" dirty="0"/>
              <a:t>semantic information</a:t>
            </a:r>
          </a:p>
        </p:txBody>
      </p:sp>
      <p:pic>
        <p:nvPicPr>
          <p:cNvPr id="6" name="Picture Placeholder 13" descr="Pencil">
            <a:extLst>
              <a:ext uri="{FF2B5EF4-FFF2-40B4-BE49-F238E27FC236}">
                <a16:creationId xmlns:a16="http://schemas.microsoft.com/office/drawing/2014/main" id="{2095BF0C-BA73-CC4E-773D-0589F6E680B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939752" y="3289723"/>
            <a:ext cx="929952" cy="929952"/>
          </a:xfrm>
          <a:prstGeom prst="ellipse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4F040F6-8343-6832-5833-835F2845FC7C}"/>
              </a:ext>
            </a:extLst>
          </p:cNvPr>
          <p:cNvSpPr txBox="1">
            <a:spLocks/>
          </p:cNvSpPr>
          <p:nvPr/>
        </p:nvSpPr>
        <p:spPr>
          <a:xfrm>
            <a:off x="8602642" y="2287088"/>
            <a:ext cx="3196884" cy="41323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sz="1400" dirty="0"/>
              <a:t>Try to excel on </a:t>
            </a:r>
            <a:r>
              <a:rPr lang="en-US" sz="1400" b="1" dirty="0"/>
              <a:t>multiple benchmarks</a:t>
            </a:r>
            <a:r>
              <a:rPr lang="en-US" sz="1400" dirty="0"/>
              <a:t> while avoiding task-specific engineering</a:t>
            </a:r>
          </a:p>
          <a:p>
            <a:pPr marL="228600" indent="-228600">
              <a:buAutoNum type="arabicPeriod"/>
            </a:pPr>
            <a:r>
              <a:rPr lang="en-US" sz="1400" dirty="0"/>
              <a:t>Instead, a single learning system is used, which is able to discover adequate internal representations</a:t>
            </a:r>
          </a:p>
          <a:p>
            <a:pPr marL="228600" indent="-228600">
              <a:buAutoNum type="arabicPeriod"/>
            </a:pPr>
            <a:r>
              <a:rPr lang="en-US" sz="1400" dirty="0"/>
              <a:t>Prevent us from using a large body of linguistic knowledge, but transfers intermediate representations discovered on large unlabeled data 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2F376-309D-D525-831C-159A373F3B16}"/>
              </a:ext>
            </a:extLst>
          </p:cNvPr>
          <p:cNvSpPr txBox="1"/>
          <p:nvPr/>
        </p:nvSpPr>
        <p:spPr>
          <a:xfrm>
            <a:off x="8128714" y="403500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9966"/>
                </a:solidFill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23117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About title &amp; abstract</a:t>
            </a:r>
          </a:p>
        </p:txBody>
      </p:sp>
      <p:pic>
        <p:nvPicPr>
          <p:cNvPr id="34" name="Picture Placeholder 33" descr="Badge with solid fill">
            <a:extLst>
              <a:ext uri="{FF2B5EF4-FFF2-40B4-BE49-F238E27FC236}">
                <a16:creationId xmlns:a16="http://schemas.microsoft.com/office/drawing/2014/main" id="{3A3178EB-E188-4B9F-9865-1C058BC971A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73278" y="2336537"/>
            <a:ext cx="442593" cy="44259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92913" y="2197834"/>
            <a:ext cx="3852000" cy="720000"/>
          </a:xfrm>
        </p:spPr>
        <p:txBody>
          <a:bodyPr>
            <a:normAutofit/>
          </a:bodyPr>
          <a:lstStyle/>
          <a:p>
            <a:r>
              <a:rPr lang="en-US" sz="1900" dirty="0"/>
              <a:t>From “Scratch”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Picture Placeholder 31" descr="Badge 1 with solid fill">
            <a:extLst>
              <a:ext uri="{FF2B5EF4-FFF2-40B4-BE49-F238E27FC236}">
                <a16:creationId xmlns:a16="http://schemas.microsoft.com/office/drawing/2014/main" id="{6A5151B5-88B4-E32E-1E17-B56C455CD32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973279" y="1458304"/>
            <a:ext cx="442593" cy="442593"/>
          </a:xfr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663277A-E367-570F-7C27-3134FB0633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2913" y="1319600"/>
            <a:ext cx="3852000" cy="720000"/>
          </a:xfrm>
        </p:spPr>
        <p:txBody>
          <a:bodyPr>
            <a:normAutofit fontScale="92500"/>
          </a:bodyPr>
          <a:lstStyle/>
          <a:p>
            <a:r>
              <a:rPr lang="en-US" dirty="0"/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52047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AB33BA-10D2-99E8-C80D-3102293599CE}"/>
              </a:ext>
            </a:extLst>
          </p:cNvPr>
          <p:cNvSpPr/>
          <p:nvPr/>
        </p:nvSpPr>
        <p:spPr>
          <a:xfrm>
            <a:off x="5103552" y="3188785"/>
            <a:ext cx="6760220" cy="35366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About title &amp; abstract</a:t>
            </a:r>
          </a:p>
        </p:txBody>
      </p:sp>
      <p:pic>
        <p:nvPicPr>
          <p:cNvPr id="34" name="Picture Placeholder 33" descr="Badge with solid fill">
            <a:extLst>
              <a:ext uri="{FF2B5EF4-FFF2-40B4-BE49-F238E27FC236}">
                <a16:creationId xmlns:a16="http://schemas.microsoft.com/office/drawing/2014/main" id="{3A3178EB-E188-4B9F-9865-1C058BC971A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73278" y="2336537"/>
            <a:ext cx="442593" cy="44259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92913" y="2197834"/>
            <a:ext cx="3852000" cy="720000"/>
          </a:xfrm>
        </p:spPr>
        <p:txBody>
          <a:bodyPr>
            <a:normAutofit/>
          </a:bodyPr>
          <a:lstStyle/>
          <a:p>
            <a:r>
              <a:rPr lang="en-US" sz="1900" dirty="0"/>
              <a:t>From “Scratch”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9</a:t>
            </a:fld>
            <a:endParaRPr lang="en-US" dirty="0"/>
          </a:p>
        </p:txBody>
      </p:sp>
      <p:pic>
        <p:nvPicPr>
          <p:cNvPr id="12" name="Picture Placeholder 31" descr="Badge 1 with solid fill">
            <a:extLst>
              <a:ext uri="{FF2B5EF4-FFF2-40B4-BE49-F238E27FC236}">
                <a16:creationId xmlns:a16="http://schemas.microsoft.com/office/drawing/2014/main" id="{6A5151B5-88B4-E32E-1E17-B56C455CD32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973279" y="1458304"/>
            <a:ext cx="442593" cy="442593"/>
          </a:xfr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663277A-E367-570F-7C27-3134FB0633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2913" y="1319600"/>
            <a:ext cx="3852000" cy="720000"/>
          </a:xfrm>
        </p:spPr>
        <p:txBody>
          <a:bodyPr>
            <a:normAutofit fontScale="92500"/>
          </a:bodyPr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EECC18-AD50-909D-5997-F534AD4497E1}"/>
              </a:ext>
            </a:extLst>
          </p:cNvPr>
          <p:cNvSpPr txBox="1"/>
          <p:nvPr/>
        </p:nvSpPr>
        <p:spPr>
          <a:xfrm>
            <a:off x="5294345" y="3274893"/>
            <a:ext cx="6569427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· Reduced reliance on previous NLP knowledge</a:t>
            </a:r>
          </a:p>
          <a:p>
            <a:endParaRPr lang="en-US" sz="1600" dirty="0"/>
          </a:p>
          <a:p>
            <a:r>
              <a:rPr lang="en-US" altLang="zh-CN" sz="1600" dirty="0"/>
              <a:t>· Instead, we use a </a:t>
            </a:r>
            <a:r>
              <a:rPr lang="en-US" altLang="zh-CN" sz="1600" b="1" dirty="0"/>
              <a:t>multi-layer neural network</a:t>
            </a:r>
            <a:r>
              <a:rPr lang="en-US" altLang="zh-CN" sz="1600" dirty="0"/>
              <a:t> architecture</a:t>
            </a:r>
          </a:p>
          <a:p>
            <a:endParaRPr lang="en-US" sz="1600" dirty="0"/>
          </a:p>
          <a:p>
            <a:r>
              <a:rPr lang="en-US" altLang="zh-CN" sz="1600" dirty="0"/>
              <a:t>· It takes the input sentence and learns several layers of feature </a:t>
            </a:r>
          </a:p>
          <a:p>
            <a:r>
              <a:rPr lang="en-US" altLang="zh-CN" sz="1600" dirty="0"/>
              <a:t>  extraction that process the inputs</a:t>
            </a:r>
          </a:p>
          <a:p>
            <a:endParaRPr lang="en-US" sz="1600" dirty="0"/>
          </a:p>
          <a:p>
            <a:r>
              <a:rPr lang="en-US" altLang="zh-CN" sz="1600" dirty="0"/>
              <a:t>· The features computed by the deep layers of the network</a:t>
            </a:r>
          </a:p>
          <a:p>
            <a:r>
              <a:rPr lang="en-US" altLang="zh-CN" sz="1600" dirty="0"/>
              <a:t>  are automatically trained by </a:t>
            </a:r>
            <a:r>
              <a:rPr lang="en-US" altLang="zh-CN" sz="1600" b="1" dirty="0"/>
              <a:t>backpropagation</a:t>
            </a:r>
            <a:r>
              <a:rPr lang="en-US" altLang="zh-CN" sz="1600" dirty="0"/>
              <a:t> to be relevant</a:t>
            </a:r>
          </a:p>
          <a:p>
            <a:r>
              <a:rPr lang="en-US" altLang="zh-CN" sz="1600" dirty="0"/>
              <a:t>  to the task</a:t>
            </a:r>
          </a:p>
          <a:p>
            <a:endParaRPr lang="en-US" sz="1600" dirty="0"/>
          </a:p>
          <a:p>
            <a:r>
              <a:rPr lang="en-US" altLang="zh-CN" sz="1600" dirty="0"/>
              <a:t>· This will be a general multi-layer architecture suitable for all our </a:t>
            </a:r>
          </a:p>
          <a:p>
            <a:r>
              <a:rPr lang="en-US" altLang="zh-CN" sz="1600" dirty="0"/>
              <a:t>  NLP tasks, which is generalizable to other NLP tasks as well.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6160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1088</TotalTime>
  <Words>1640</Words>
  <Application>Microsoft Office PowerPoint</Application>
  <PresentationFormat>Widescreen</PresentationFormat>
  <Paragraphs>311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Wingdings 3</vt:lpstr>
      <vt:lpstr>Ion Boardroom</vt:lpstr>
      <vt:lpstr>NLP from Scratch</vt:lpstr>
      <vt:lpstr>Brief overview</vt:lpstr>
      <vt:lpstr>Paper structure</vt:lpstr>
      <vt:lpstr>Paper structure</vt:lpstr>
      <vt:lpstr>About title &amp; abstract</vt:lpstr>
      <vt:lpstr>About title &amp; abstract</vt:lpstr>
      <vt:lpstr>About title &amp; abstract</vt:lpstr>
      <vt:lpstr>About title &amp; abstract</vt:lpstr>
      <vt:lpstr>About title &amp; abstract</vt:lpstr>
      <vt:lpstr>NLP from Scratch</vt:lpstr>
      <vt:lpstr>Brief review</vt:lpstr>
      <vt:lpstr>About title &amp; abstract</vt:lpstr>
      <vt:lpstr>About title &amp; abstract</vt:lpstr>
      <vt:lpstr>About title &amp; abstract</vt:lpstr>
      <vt:lpstr>Benchmarks</vt:lpstr>
      <vt:lpstr>Benchmarks</vt:lpstr>
      <vt:lpstr>The Networks</vt:lpstr>
      <vt:lpstr>The Networks</vt:lpstr>
      <vt:lpstr>The Networks</vt:lpstr>
      <vt:lpstr>The networks</vt:lpstr>
      <vt:lpstr>The networks</vt:lpstr>
      <vt:lpstr>The networks</vt:lpstr>
      <vt:lpstr>The DL part</vt:lpstr>
      <vt:lpstr>The DL part</vt:lpstr>
      <vt:lpstr>The DL part</vt:lpstr>
      <vt:lpstr>The DL part</vt:lpstr>
      <vt:lpstr>The DL part</vt:lpstr>
      <vt:lpstr>The DL part</vt:lpstr>
      <vt:lpstr>The DL part</vt:lpstr>
      <vt:lpstr>Summary</vt:lpstr>
      <vt:lpstr>Summary</vt:lpstr>
      <vt:lpstr>NLP from Scratch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from Scratch</dc:title>
  <dc:creator>Peiyang Song</dc:creator>
  <cp:lastModifiedBy>Peiyang Song</cp:lastModifiedBy>
  <cp:revision>5</cp:revision>
  <dcterms:created xsi:type="dcterms:W3CDTF">2022-10-25T17:04:54Z</dcterms:created>
  <dcterms:modified xsi:type="dcterms:W3CDTF">2022-10-31T17:46:01Z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