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40"/>
    <p:restoredTop sz="94654"/>
  </p:normalViewPr>
  <p:slideViewPr>
    <p:cSldViewPr snapToGrid="0" snapToObjects="1">
      <p:cViewPr varScale="1">
        <p:scale>
          <a:sx n="103" d="100"/>
          <a:sy n="103" d="100"/>
        </p:scale>
        <p:origin x="1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70433-AF50-EF4C-AC79-CE910A82F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04DE5-357F-C74E-9E5C-B3209E7E7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82876-05B7-654A-8587-7E9159174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16A9-7CCA-234B-AA34-075A25D70934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9AECA-A2F6-D949-A5C4-1F3E794A3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253AB-6828-A549-9A84-220C4B738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E84D-4178-B74B-9AB0-FA8D4E62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05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761D7-52BE-3548-A7A4-7602B775A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873960-DAF0-1144-9A97-CCD215C24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B254C-0EB9-9B43-AA18-B40A4765F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16A9-7CCA-234B-AA34-075A25D70934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560F0-8F44-4343-8AFD-05658EB44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85866-15F8-4646-B56C-6FFE46CD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E84D-4178-B74B-9AB0-FA8D4E62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90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5E9E5A-139C-1C41-890E-5F521BB5D1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447E9D-F952-D04C-8F7A-9C73FD3A2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8F4A1-E725-164C-A2F1-471E961F3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16A9-7CCA-234B-AA34-075A25D70934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BE051-C208-0048-91E0-3A816BCF9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EF36F-7F9D-8948-8EC4-8D4CD8BA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E84D-4178-B74B-9AB0-FA8D4E62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37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F4338-0B8C-F044-B93E-24C35C69F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63442-EB91-8745-93E3-2DD5EB356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3036A-9599-AC4D-8A96-7FDCB848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16A9-7CCA-234B-AA34-075A25D70934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61854-306E-0248-9270-5271B862A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4FAF8-1FD2-6A48-B97C-74EE3CC14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E84D-4178-B74B-9AB0-FA8D4E62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70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BFBC5-FDA0-1F43-A68A-B505D2D81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AF8F2-94E5-2A40-A9EC-FED2EAD76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22420-723C-824F-900B-EE2CBDF40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16A9-7CCA-234B-AA34-075A25D70934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D4C52-D782-CD40-B630-1EF444F0D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6C66F-25CE-DF40-9374-A7547D97E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E84D-4178-B74B-9AB0-FA8D4E62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73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E701E-82D9-A240-A20D-0A9F1BC9D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911C0-6F0E-A84D-B955-D97C85561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49AB0B-6853-8740-B8B5-74DE88604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D6A77-775E-4D49-BF76-71C0B3FCF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16A9-7CCA-234B-AA34-075A25D70934}" type="datetimeFigureOut">
              <a:rPr lang="en-US" smtClean="0"/>
              <a:t>11/4/24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AAA4C-CC80-E747-BA02-5C008D94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642E4-985B-7545-A2C1-A5EF99C72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E84D-4178-B74B-9AB0-FA8D4E62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59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CE7F1-1F6C-1F42-A4DC-B5699D231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904DE-FCD0-9C42-85FC-22E2FDB31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E5926B-ACCF-5E40-9457-A3E5DF888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904CCD-C517-5949-8ED4-86416F1A4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03FFA6-C35F-2D4D-8567-BA388E5AF8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B0EA01-2193-F14B-A0AB-58E74372B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16A9-7CCA-234B-AA34-075A25D70934}" type="datetimeFigureOut">
              <a:rPr lang="en-US" smtClean="0"/>
              <a:t>11/4/24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7DD1B4-DEA8-3F4D-A8AF-9B23D6724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35EB91-5DD3-CB4B-9CAF-FC02B23EC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E84D-4178-B74B-9AB0-FA8D4E62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82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C067-1A89-5249-B464-5EDE803C7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E30804-3275-E84D-9D78-8038A8C43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16A9-7CCA-234B-AA34-075A25D70934}" type="datetimeFigureOut">
              <a:rPr lang="en-US" smtClean="0"/>
              <a:t>11/4/24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6C7C4-A554-1A4B-9207-26D8E0CB4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CD6EAB-92A8-3840-89C0-A80C09D7D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E84D-4178-B74B-9AB0-FA8D4E62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64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D53743-0BC8-444E-808E-50DB45F58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16A9-7CCA-234B-AA34-075A25D70934}" type="datetimeFigureOut">
              <a:rPr lang="en-US" smtClean="0"/>
              <a:t>11/4/24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5C7122-17F5-F54E-882D-F5BEA6C9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5CDF0-E549-524B-8107-CCC854522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E84D-4178-B74B-9AB0-FA8D4E62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64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49E01-E94C-724B-8B2B-E8098CBDA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86CFA-3BD1-A94F-9490-3E7D82DD2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E7D621-1F86-A245-AAB2-F8D9547B1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23EE8-4D37-1347-95D3-F550F3513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16A9-7CCA-234B-AA34-075A25D70934}" type="datetimeFigureOut">
              <a:rPr lang="en-US" smtClean="0"/>
              <a:t>11/4/24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DBCB8-34F1-1B4D-A807-FCF5863D7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4DB5A-3B1C-5249-84EA-B8CAAB5F5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E84D-4178-B74B-9AB0-FA8D4E62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95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571A0-A213-6E47-809E-4A59C201C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FB3EA2-D421-C04D-A336-AD8EDF189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C08DD4-D42A-1042-BF15-A359E6AFB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BF395-3F26-1941-9148-47AA80696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16A9-7CCA-234B-AA34-075A25D70934}" type="datetimeFigureOut">
              <a:rPr lang="en-US" smtClean="0"/>
              <a:t>11/4/24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69682-2BB9-D142-A483-5224366C9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5DFB7-6056-6C4B-936D-43F23909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E84D-4178-B74B-9AB0-FA8D4E62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3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C94781-E388-0045-95A3-47674055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36F33-F607-A64F-A6D9-4567B55E1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F5369-EBE7-E34E-B773-05AF9F2A6A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F16A9-7CCA-234B-AA34-075A25D70934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565D8-7668-BF45-B597-B6C44B5C6F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51E30-761B-094E-89BE-B893E2C5A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CE84D-4178-B74B-9AB0-FA8D4E62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46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CA32A3-70F4-3844-A295-94DAD8A08155}"/>
                  </a:ext>
                </a:extLst>
              </p:cNvPr>
              <p:cNvSpPr txBox="1"/>
              <p:nvPr/>
            </p:nvSpPr>
            <p:spPr>
              <a:xfrm>
                <a:off x="4260539" y="2153765"/>
                <a:ext cx="21702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 2, 3,…,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−1, 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CA32A3-70F4-3844-A295-94DAD8A08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539" y="2153765"/>
                <a:ext cx="2170209" cy="276999"/>
              </a:xfrm>
              <a:prstGeom prst="rect">
                <a:avLst/>
              </a:prstGeom>
              <a:blipFill>
                <a:blip r:embed="rId2"/>
                <a:stretch>
                  <a:fillRect l="-1163" r="-1744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D69F9A2B-8381-364B-AE6C-72F5D24DB8AB}"/>
              </a:ext>
            </a:extLst>
          </p:cNvPr>
          <p:cNvSpPr/>
          <p:nvPr/>
        </p:nvSpPr>
        <p:spPr>
          <a:xfrm>
            <a:off x="4260539" y="3827418"/>
            <a:ext cx="1042979" cy="1042979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22F6D3-4B72-2D44-AE73-9E634B3162DA}"/>
                  </a:ext>
                </a:extLst>
              </p:cNvPr>
              <p:cNvSpPr txBox="1"/>
              <p:nvPr/>
            </p:nvSpPr>
            <p:spPr>
              <a:xfrm>
                <a:off x="4655840" y="4208392"/>
                <a:ext cx="2523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22F6D3-4B72-2D44-AE73-9E634B316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840" y="4208392"/>
                <a:ext cx="252377" cy="276999"/>
              </a:xfrm>
              <a:prstGeom prst="rect">
                <a:avLst/>
              </a:prstGeom>
              <a:blipFill>
                <a:blip r:embed="rId3"/>
                <a:stretch>
                  <a:fillRect l="-20000" r="-5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5915430A-55E9-F444-B1FC-F0214ECF2E35}"/>
              </a:ext>
            </a:extLst>
          </p:cNvPr>
          <p:cNvSpPr/>
          <p:nvPr/>
        </p:nvSpPr>
        <p:spPr>
          <a:xfrm>
            <a:off x="7143001" y="3827417"/>
            <a:ext cx="1042979" cy="1042979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692392-0171-0345-944D-3AEDD8D946E6}"/>
                  </a:ext>
                </a:extLst>
              </p:cNvPr>
              <p:cNvSpPr txBox="1"/>
              <p:nvPr/>
            </p:nvSpPr>
            <p:spPr>
              <a:xfrm>
                <a:off x="7214879" y="4071907"/>
                <a:ext cx="89922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692392-0171-0345-944D-3AEDD8D94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879" y="4071907"/>
                <a:ext cx="899221" cy="553998"/>
              </a:xfrm>
              <a:prstGeom prst="rect">
                <a:avLst/>
              </a:prstGeom>
              <a:blipFill>
                <a:blip r:embed="rId4"/>
                <a:stretch>
                  <a:fillRect l="-1389" r="-1389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9CEC6B5C-3258-8945-885C-5FB7B53A06FE}"/>
              </a:ext>
            </a:extLst>
          </p:cNvPr>
          <p:cNvSpPr/>
          <p:nvPr/>
        </p:nvSpPr>
        <p:spPr>
          <a:xfrm>
            <a:off x="7143001" y="2539947"/>
            <a:ext cx="1042979" cy="1042979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507B7C-C18F-1142-A3E1-5224A17288FA}"/>
                  </a:ext>
                </a:extLst>
              </p:cNvPr>
              <p:cNvSpPr txBox="1"/>
              <p:nvPr/>
            </p:nvSpPr>
            <p:spPr>
              <a:xfrm>
                <a:off x="7183200" y="2930876"/>
                <a:ext cx="9728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507B7C-C18F-1142-A3E1-5224A1728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200" y="2930876"/>
                <a:ext cx="972830" cy="276999"/>
              </a:xfrm>
              <a:prstGeom prst="rect">
                <a:avLst/>
              </a:prstGeom>
              <a:blipFill>
                <a:blip r:embed="rId5"/>
                <a:stretch>
                  <a:fillRect l="-519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505615-FCBA-B64D-8CC2-C810BC50EC21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5303518" y="4348908"/>
            <a:ext cx="1839483" cy="7939"/>
          </a:xfrm>
          <a:prstGeom prst="straightConnector1">
            <a:avLst/>
          </a:prstGeom>
          <a:ln w="28575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F92504-2D91-4649-A831-10767831C217}"/>
              </a:ext>
            </a:extLst>
          </p:cNvPr>
          <p:cNvCxnSpPr>
            <a:cxnSpLocks/>
          </p:cNvCxnSpPr>
          <p:nvPr/>
        </p:nvCxnSpPr>
        <p:spPr>
          <a:xfrm flipV="1">
            <a:off x="5273568" y="3245811"/>
            <a:ext cx="1909632" cy="919206"/>
          </a:xfrm>
          <a:prstGeom prst="straightConnector1">
            <a:avLst/>
          </a:prstGeom>
          <a:ln w="28575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C3B4F0D-60E4-234B-A934-7A464C4F8AEE}"/>
                  </a:ext>
                </a:extLst>
              </p:cNvPr>
              <p:cNvSpPr txBox="1"/>
              <p:nvPr/>
            </p:nvSpPr>
            <p:spPr>
              <a:xfrm rot="20071411">
                <a:off x="5671015" y="3523209"/>
                <a:ext cx="6163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C3B4F0D-60E4-234B-A934-7A464C4F8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71411">
                <a:off x="5671015" y="3523209"/>
                <a:ext cx="616387" cy="276999"/>
              </a:xfrm>
              <a:prstGeom prst="rect">
                <a:avLst/>
              </a:prstGeom>
              <a:blipFill>
                <a:blip r:embed="rId6"/>
                <a:stretch>
                  <a:fillRect r="-7547"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A9E96C9-73FC-3647-8670-775936F61437}"/>
                  </a:ext>
                </a:extLst>
              </p:cNvPr>
              <p:cNvSpPr txBox="1"/>
              <p:nvPr/>
            </p:nvSpPr>
            <p:spPr>
              <a:xfrm rot="19952812">
                <a:off x="5381041" y="3771076"/>
                <a:ext cx="15183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𝑎𝑙𝑡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A9E96C9-73FC-3647-8670-775936F61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952812">
                <a:off x="5381041" y="3771076"/>
                <a:ext cx="1518364" cy="276999"/>
              </a:xfrm>
              <a:prstGeom prst="rect">
                <a:avLst/>
              </a:prstGeom>
              <a:blipFill>
                <a:blip r:embed="rId7"/>
                <a:stretch>
                  <a:fillRect l="-2586" t="-4000" r="-7759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215E840-6322-304F-8701-1E7E035EC9B4}"/>
                  </a:ext>
                </a:extLst>
              </p:cNvPr>
              <p:cNvSpPr txBox="1"/>
              <p:nvPr/>
            </p:nvSpPr>
            <p:spPr>
              <a:xfrm>
                <a:off x="5994041" y="4095876"/>
                <a:ext cx="6163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215E840-6322-304F-8701-1E7E035EC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041" y="4095876"/>
                <a:ext cx="616387" cy="276999"/>
              </a:xfrm>
              <a:prstGeom prst="rect">
                <a:avLst/>
              </a:prstGeom>
              <a:blipFill>
                <a:blip r:embed="rId8"/>
                <a:stretch>
                  <a:fillRect l="-4000" r="-6000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48138D8-6BC6-664C-BA2B-84037EFE1B24}"/>
                  </a:ext>
                </a:extLst>
              </p:cNvPr>
              <p:cNvSpPr txBox="1"/>
              <p:nvPr/>
            </p:nvSpPr>
            <p:spPr>
              <a:xfrm>
                <a:off x="5420351" y="4410943"/>
                <a:ext cx="16731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48138D8-6BC6-664C-BA2B-84037EFE1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0351" y="4410943"/>
                <a:ext cx="1673150" cy="276999"/>
              </a:xfrm>
              <a:prstGeom prst="rect">
                <a:avLst/>
              </a:prstGeom>
              <a:blipFill>
                <a:blip r:embed="rId9"/>
                <a:stretch>
                  <a:fillRect r="-3759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0301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43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Peiyuan</dc:creator>
  <cp:lastModifiedBy>Zhang Peiyuan</cp:lastModifiedBy>
  <cp:revision>3</cp:revision>
  <dcterms:created xsi:type="dcterms:W3CDTF">2024-04-01T00:39:38Z</dcterms:created>
  <dcterms:modified xsi:type="dcterms:W3CDTF">2024-11-04T14:10:28Z</dcterms:modified>
</cp:coreProperties>
</file>