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AB2B-6ADC-4576-8E17-A02E50FB8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DD36C-E05D-49CF-A145-578317E88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CDDE5-CDA1-4992-830B-07A83F27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5CC7C-71F9-48F0-97BF-2B3F3E9A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CE7F8-30DA-4573-91EE-C1439A84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6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8CEE-1A4D-4449-956F-4FEF611D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83681-E783-4C46-ADF8-8E14E8AA0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50FB9-BC22-4177-B84B-F9319D31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E7253-1C89-4235-85B8-15171699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0CF2C-9C46-4078-B105-3B092BE7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2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0A51E-A20E-4BC7-B6F5-F1C9DB615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93BF4-1303-4A09-A4FF-2A8DF9D8A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0AAAE-E999-4163-829F-BA7B51FB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19A3E-C076-4A59-ABC9-28D805E0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271D8-7E87-4344-B8C7-991000F7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4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D640-6EDA-4B60-B91B-2DF10B78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59A80-7413-4157-91CD-63E5E4C3F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C0A56-C772-41A1-9E97-33B7D582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54CE4-B017-41CC-8AA0-A3FD5E9A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FABA8-2440-4D10-985E-F21E4173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59E8-E098-4234-956C-229E562B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28B16-B056-44EB-8D93-E4B4A049C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AEBB5-3F6D-4D6A-A6AA-3DFC7E96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0A383-272E-4056-9B20-C6A67FB9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E4680-1530-44C7-966C-0AF7F41A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2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0E07-7C8C-4168-B525-86AB1442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915FD-39EE-4A41-88D5-F535472C6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94BB9-688D-4E68-AD85-270E85DA6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8ED4F-32A4-495C-958D-E264890F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2D40F-7500-43D2-B735-DA5A5735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CC28C-50BC-4E7C-B0F5-8C5B91A5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8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EEA6-752E-4807-B49B-8666B924A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6E293-A335-49DD-B1E8-D8F67D5D1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6B270-9A8A-4DEF-AFC6-9542752A8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82396-38C3-4EC3-A6FB-81C4D47C4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BFA1E-3956-43BC-AEFD-2B9D3C263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3B958-24E7-49AC-B33B-2C367C21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0FE4E-EEB3-4EBE-A443-B3D046CE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7E605-B411-42CE-ADEE-98644D49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52CF-DFB1-4661-B744-9A3DE536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1A65D-55A7-46A6-B638-B3DF3F66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38FF1-2BD2-4A99-BB26-4EB4D367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72262-C5D8-4BF2-AA9D-534CB34E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7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A8A26-6535-47C8-9566-F34DF4B4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21123-94AF-4865-BE88-2CF753F9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48A1C-A1F8-4B8B-867D-9A8EAA1D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7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4AF5-4C11-44C6-A82F-27A58F2D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BCB1-B167-40B5-8746-BAE6B00CD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CFBCE-58FB-4D0E-AB28-3F9051154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51DE2-F118-4EDE-8DF2-8AF2344E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68AC0-00BF-464F-AFB5-2ED5BD1F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06BF8-3ED1-4408-B4E4-B320B161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6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D969-720C-487E-A2EA-D0E5BC6B4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8F360D-E5E5-4F97-A2AF-5274422F0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B9F60-E9F0-43FD-82D8-5A62EDECA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4683C-A7E7-4FBF-8800-FCDB8413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31955-49E1-4622-8160-88ABFA80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CDD9D-9BB5-47D4-BF5F-57A06427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36D1C-AEB7-4292-AEA3-2CBB7CA1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63325-0969-44BB-9E9C-874A688E5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23F97-9489-4923-B242-7B074441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4935C-0C0C-4E80-80EC-A4B3E4418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D5B6D-69C5-4945-B7CA-5898F9C2F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9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AEA8-497C-4287-A953-0B1EFEE79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Klasifikacija kreditno skora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892DD-E0C5-4F4B-9718-C6544B7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45577"/>
            <a:ext cx="3987538" cy="412423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Mentor: Aleksandar Vujinović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F4DA804-2E83-4B1C-B8A1-DAF864279749}"/>
              </a:ext>
            </a:extLst>
          </p:cNvPr>
          <p:cNvSpPr txBox="1">
            <a:spLocks/>
          </p:cNvSpPr>
          <p:nvPr/>
        </p:nvSpPr>
        <p:spPr>
          <a:xfrm>
            <a:off x="8204462" y="6445576"/>
            <a:ext cx="3987538" cy="4124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Autor: Nikola Pejanović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2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CF4E-A05B-4406-837E-BE7FF595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r-Latn-RS" dirty="0"/>
              <a:t>Definicija problema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7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6A78-90D8-4C71-9040-683FCED6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24" y="204214"/>
            <a:ext cx="11586329" cy="6366267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Projekat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fokusira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klasifikaciju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kreditnog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skora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osnovu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finansijskih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podataka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klijenata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Cilj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je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predvidjeti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sposobnost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klijenata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uredno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servisiraju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svoje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obaveze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koristeći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dostupnim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finansijskim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informacijama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Precizno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klasifikovanje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kreditnog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skora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omogućava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bankama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finansijskim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institucijama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minimiziraju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rizik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loših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kredita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optimizuju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svoje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kreditne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portfolije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8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1A4A-FAAC-4A63-A036-FFDC64A9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Motiv</a:t>
            </a:r>
            <a:r>
              <a:rPr lang="en-US" dirty="0"/>
              <a:t> </a:t>
            </a:r>
            <a:r>
              <a:rPr lang="en-US" dirty="0" err="1"/>
              <a:t>razvoja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0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39159-FB41-4225-825C-CEDB868A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3" y="160256"/>
            <a:ext cx="11670383" cy="6466787"/>
          </a:xfrm>
        </p:spPr>
        <p:txBody>
          <a:bodyPr anchor="ctr"/>
          <a:lstStyle/>
          <a:p>
            <a:pPr algn="ctr"/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Precizna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klasifikacija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kreditnog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skora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ključna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je za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ekonomsku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stabilnost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jer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omogućava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finansijskim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institucijama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donose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informisane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odluke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smanjuju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rizik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podržavaju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finansijsku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inkluziju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Dobro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implementirani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modeli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pomažu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u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povećanju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dostupnosti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kredita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za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solventne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klijente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dok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istovremeno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štite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institucije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potencijalnih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gubitaka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5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1962-D9A0-4B2D-B44D-4E542F67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0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7610DE4E-0F8E-4912-8ADA-4ECD5FAC4A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5140" y="353695"/>
            <a:ext cx="11357596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 (Starost)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Starost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SSN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Jedinstveni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identifikacioni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Jedinstveni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obično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korišćen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verifikaciju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Occupation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Zanimanje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Status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zaposlenja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pružajući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uvid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njihovu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finansijsku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stabilnost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Annual_Income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Godišnji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prihod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Ukupan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godišnji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prihod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Monthly_Inhand_Salary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Mesečna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ruci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Mjesečna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koju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prima.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Num_Bank_Accounts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bankovnih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računa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bankovnih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računa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koje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Num_Credit_Card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kreditnih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kartica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kreditnih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kartica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koje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Interest_Rate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Kamatna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Kamatna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primenjuje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Num_of_Loan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koje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uzeo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Delay_from_due_date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Kašnjenje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datuma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dospeća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Prosečan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kašnjenja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plaćanju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Num_of_Delayed_Payment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kašnjenja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plaćanju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Ukupan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kašnjenja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plaćanju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Changed_Credit_Limit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Promene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kreditnog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puta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koliko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korisnikov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limit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promjenjen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Num_Credit_Inquiries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kreditnih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upita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kreditnih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koje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napravio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Credit_Mix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Kombinacija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Kombinacija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različitih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tipova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koje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Outstanding_Debt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Neplaćeni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dug)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Ukupan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iznos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neplaćenog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duga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Credit_Utilization_Ratio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Odnos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korišćenja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Odnos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korišćenja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Payment_of_Min_Amount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Plaćanje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minimalnog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iznosa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 li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plaća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iznos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duga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Total_EMI_per_month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Ukupna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mesečna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rata)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Ukupna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mjesečna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rata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koju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plaća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Amount_invested_monthly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Iznos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investiranja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mesečno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Iznos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koji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mjesečno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Payment_Behaviour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Ponašanje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plaćanju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Ponašanje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vezi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plaćanjem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Monthly_Balance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Mesečni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Mesečni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02705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Klasifikacija kreditno skora</vt:lpstr>
      <vt:lpstr>Definicija problema</vt:lpstr>
      <vt:lpstr>PowerPoint Presentation</vt:lpstr>
      <vt:lpstr>Motiv razvoja</vt:lpstr>
      <vt:lpstr>PowerPoint Presentation</vt:lpstr>
      <vt:lpstr>Skup podataka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kreditno skora</dc:title>
  <dc:creator>Nikola Pejanovic</dc:creator>
  <cp:lastModifiedBy>Nikola Pejanovic</cp:lastModifiedBy>
  <cp:revision>3</cp:revision>
  <dcterms:created xsi:type="dcterms:W3CDTF">2024-07-03T09:06:11Z</dcterms:created>
  <dcterms:modified xsi:type="dcterms:W3CDTF">2024-07-03T09:39:22Z</dcterms:modified>
</cp:coreProperties>
</file>