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62"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64" autoAdjust="0"/>
  </p:normalViewPr>
  <p:slideViewPr>
    <p:cSldViewPr>
      <p:cViewPr>
        <p:scale>
          <a:sx n="76" d="100"/>
          <a:sy n="76" d="100"/>
        </p:scale>
        <p:origin x="-1936"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3B759-2C63-468F-8D4E-F44D9A92D92F}" type="datetimeFigureOut">
              <a:rPr lang="en-US" smtClean="0"/>
              <a:t>30/10/17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9FF08-FF76-4533-AFD1-03448A6ADE0A}" type="slidenum">
              <a:rPr lang="en-US" smtClean="0"/>
              <a:t>‹#›</a:t>
            </a:fld>
            <a:endParaRPr lang="en-US"/>
          </a:p>
        </p:txBody>
      </p:sp>
    </p:spTree>
    <p:extLst>
      <p:ext uri="{BB962C8B-B14F-4D97-AF65-F5344CB8AC3E}">
        <p14:creationId xmlns:p14="http://schemas.microsoft.com/office/powerpoint/2010/main" val="268671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Your introductory or title slide should convey the overall “feeling” and focus of your presentation. For instance, I typically present about small-business trends, new business ideas, growth opportunities or other positive trends. In this sample presentation, I’m talking about new business ideas, so I used a sun graphic in this slide template to convey a positive feeling. Personalize this slide template with your company’s logo.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add a logo</a:t>
            </a:r>
            <a:r>
              <a:rPr lang="en-US" baseline="0" dirty="0" smtClean="0"/>
              <a:t> to all slides, place it on the Slide Master. To access the Slide Master, on the Themes tab of the Ribbon, click Edit Master and then click Slide Master.</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Disclaimer: </a:t>
            </a:r>
            <a:r>
              <a:rPr lang="en-US" sz="1200" i="1" kern="1200" dirty="0" smtClean="0">
                <a:solidFill>
                  <a:schemeClr val="tx1"/>
                </a:solidFill>
                <a:effectLst/>
                <a:latin typeface="+mn-lt"/>
                <a:ea typeface="+mn-ea"/>
                <a:cs typeface="+mn-cs"/>
              </a:rPr>
              <a:t>You understand that Microsoft does not endorse or control the content provided in the following presentation. Microsoft provides this content to you for informational purposes only; it is not intended to be relied upon as business or financial advice. Microsoft does not guarantee or otherwise warrant the accuracy or validity of this information and encourages you to consult with a business or financial professional as appropriate.</a:t>
            </a:r>
          </a:p>
          <a:p>
            <a:endParaRPr lang="en-US" dirty="0" smtClean="0"/>
          </a:p>
          <a:p>
            <a:endParaRPr lang="en-US" dirty="0" smtClean="0"/>
          </a:p>
          <a:p>
            <a:r>
              <a:rPr lang="en-US" sz="1200" b="1" kern="1200" dirty="0" smtClean="0">
                <a:solidFill>
                  <a:schemeClr val="tx1"/>
                </a:solidFill>
                <a:effectLst/>
                <a:latin typeface="+mn-lt"/>
                <a:ea typeface="+mn-ea"/>
                <a:cs typeface="+mn-cs"/>
              </a:rPr>
              <a:t>RIEVA LESONSKY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Founder and President, </a:t>
            </a:r>
            <a:r>
              <a:rPr lang="en-US" sz="1200" b="1" kern="1200" dirty="0" err="1" smtClean="0">
                <a:solidFill>
                  <a:schemeClr val="tx1"/>
                </a:solidFill>
                <a:effectLst/>
                <a:latin typeface="+mn-lt"/>
                <a:ea typeface="+mn-ea"/>
                <a:cs typeface="+mn-cs"/>
              </a:rPr>
              <a:t>GrowBiz</a:t>
            </a:r>
            <a:r>
              <a:rPr lang="en-US" sz="1200" b="1" kern="1200" dirty="0" smtClean="0">
                <a:solidFill>
                  <a:schemeClr val="tx1"/>
                </a:solidFill>
                <a:effectLst/>
                <a:latin typeface="+mn-lt"/>
                <a:ea typeface="+mn-ea"/>
                <a:cs typeface="+mn-cs"/>
              </a:rPr>
              <a:t> Media</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Rieva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Lesonsky</a:t>
            </a:r>
            <a:r>
              <a:rPr lang="en-US" sz="1200" kern="1200" dirty="0" smtClean="0">
                <a:solidFill>
                  <a:schemeClr val="tx1"/>
                </a:solidFill>
                <a:effectLst/>
                <a:latin typeface="+mn-lt"/>
                <a:ea typeface="+mn-ea"/>
                <a:cs typeface="+mn-cs"/>
              </a:rPr>
              <a:t> is founder and president of </a:t>
            </a:r>
            <a:r>
              <a:rPr lang="en-US" sz="1200" kern="1200" dirty="0" err="1" smtClean="0">
                <a:solidFill>
                  <a:schemeClr val="tx1"/>
                </a:solidFill>
                <a:effectLst/>
                <a:latin typeface="+mn-lt"/>
                <a:ea typeface="+mn-ea"/>
                <a:cs typeface="+mn-cs"/>
              </a:rPr>
              <a:t>GrowBiz</a:t>
            </a:r>
            <a:r>
              <a:rPr lang="en-US" sz="1200" kern="1200" dirty="0" smtClean="0">
                <a:solidFill>
                  <a:schemeClr val="tx1"/>
                </a:solidFill>
                <a:effectLst/>
                <a:latin typeface="+mn-lt"/>
                <a:ea typeface="+mn-ea"/>
                <a:cs typeface="+mn-cs"/>
              </a:rPr>
              <a:t> Media, a content and consulting company specializing in covering small businesses and entrepreneurship. A nationally known speaker and authority on entrepreneurship, </a:t>
            </a:r>
            <a:r>
              <a:rPr lang="en-US" sz="1200" kern="1200" dirty="0" err="1" smtClean="0">
                <a:solidFill>
                  <a:schemeClr val="tx1"/>
                </a:solidFill>
                <a:effectLst/>
                <a:latin typeface="+mn-lt"/>
                <a:ea typeface="+mn-ea"/>
                <a:cs typeface="+mn-cs"/>
              </a:rPr>
              <a:t>Lesonsky</a:t>
            </a:r>
            <a:r>
              <a:rPr lang="en-US" sz="1200" kern="1200" dirty="0" smtClean="0">
                <a:solidFill>
                  <a:schemeClr val="tx1"/>
                </a:solidFill>
                <a:effectLst/>
                <a:latin typeface="+mn-lt"/>
                <a:ea typeface="+mn-ea"/>
                <a:cs typeface="+mn-cs"/>
              </a:rPr>
              <a:t> has been covering America’s entrepreneurs for nearly 30 years. Before co-founding </a:t>
            </a:r>
            <a:r>
              <a:rPr lang="en-US" sz="1200" kern="1200" dirty="0" err="1" smtClean="0">
                <a:solidFill>
                  <a:schemeClr val="tx1"/>
                </a:solidFill>
                <a:effectLst/>
                <a:latin typeface="+mn-lt"/>
                <a:ea typeface="+mn-ea"/>
                <a:cs typeface="+mn-cs"/>
              </a:rPr>
              <a:t>GrowBiz</a:t>
            </a:r>
            <a:r>
              <a:rPr lang="en-US" sz="1200" kern="1200" dirty="0" smtClean="0">
                <a:solidFill>
                  <a:schemeClr val="tx1"/>
                </a:solidFill>
                <a:effectLst/>
                <a:latin typeface="+mn-lt"/>
                <a:ea typeface="+mn-ea"/>
                <a:cs typeface="+mn-cs"/>
              </a:rPr>
              <a:t> Media, </a:t>
            </a:r>
            <a:r>
              <a:rPr lang="en-US" sz="1200" kern="1200" dirty="0" err="1" smtClean="0">
                <a:solidFill>
                  <a:schemeClr val="tx1"/>
                </a:solidFill>
                <a:effectLst/>
                <a:latin typeface="+mn-lt"/>
                <a:ea typeface="+mn-ea"/>
                <a:cs typeface="+mn-cs"/>
              </a:rPr>
              <a:t>Lesonsky</a:t>
            </a:r>
            <a:r>
              <a:rPr lang="en-US" sz="1200" kern="1200" dirty="0" smtClean="0">
                <a:solidFill>
                  <a:schemeClr val="tx1"/>
                </a:solidFill>
                <a:effectLst/>
                <a:latin typeface="+mn-lt"/>
                <a:ea typeface="+mn-ea"/>
                <a:cs typeface="+mn-cs"/>
              </a:rPr>
              <a:t> was Editorial Director of </a:t>
            </a:r>
            <a:r>
              <a:rPr lang="en-US" sz="1200" i="1" kern="1200" dirty="0" smtClean="0">
                <a:solidFill>
                  <a:schemeClr val="tx1"/>
                </a:solidFill>
                <a:effectLst/>
                <a:latin typeface="+mn-lt"/>
                <a:ea typeface="+mn-ea"/>
                <a:cs typeface="+mn-cs"/>
              </a:rPr>
              <a:t>Entrepreneur</a:t>
            </a:r>
            <a:r>
              <a:rPr lang="en-US" sz="1200" kern="1200" dirty="0" smtClean="0">
                <a:solidFill>
                  <a:schemeClr val="tx1"/>
                </a:solidFill>
                <a:effectLst/>
                <a:latin typeface="+mn-lt"/>
                <a:ea typeface="+mn-ea"/>
                <a:cs typeface="+mn-cs"/>
              </a:rPr>
              <a:t> Magazine.</a:t>
            </a:r>
          </a:p>
        </p:txBody>
      </p:sp>
      <p:sp>
        <p:nvSpPr>
          <p:cNvPr id="4" name="Slide Number Placeholder 3"/>
          <p:cNvSpPr>
            <a:spLocks noGrp="1"/>
          </p:cNvSpPr>
          <p:nvPr>
            <p:ph type="sldNum" sz="quarter" idx="10"/>
          </p:nvPr>
        </p:nvSpPr>
        <p:spPr/>
        <p:txBody>
          <a:bodyPr/>
          <a:lstStyle/>
          <a:p>
            <a:fld id="{9349FF08-FF76-4533-AFD1-03448A6ADE0A}" type="slidenum">
              <a:rPr lang="en-US" smtClean="0"/>
              <a:t>1</a:t>
            </a:fld>
            <a:endParaRPr lang="en-US"/>
          </a:p>
        </p:txBody>
      </p:sp>
    </p:spTree>
    <p:extLst>
      <p:ext uri="{BB962C8B-B14F-4D97-AF65-F5344CB8AC3E}">
        <p14:creationId xmlns:p14="http://schemas.microsoft.com/office/powerpoint/2010/main" val="104121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Insert a chart in this slide template to illustrate your topic visually, then use bullets or color to call out key findings or points from your chart in a brief format.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349FF08-FF76-4533-AFD1-03448A6ADE0A}" type="slidenum">
              <a:rPr lang="en-US" smtClean="0"/>
              <a:t>2</a:t>
            </a:fld>
            <a:endParaRPr lang="en-US"/>
          </a:p>
        </p:txBody>
      </p:sp>
    </p:spTree>
    <p:extLst>
      <p:ext uri="{BB962C8B-B14F-4D97-AF65-F5344CB8AC3E}">
        <p14:creationId xmlns:p14="http://schemas.microsoft.com/office/powerpoint/2010/main" val="345863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649224" y="2788920"/>
            <a:ext cx="8266176" cy="1612607"/>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2357120"/>
            <a:ext cx="3748088" cy="214376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2514600"/>
            <a:ext cx="3429000" cy="1828800"/>
          </a:xfrm>
        </p:spPr>
        <p:txBody>
          <a:bodyPr vert="horz" lIns="91440" tIns="45720" rIns="91440" bIns="45720" rtlCol="0" anchor="ctr" anchorCtr="0">
            <a:noAutofit/>
          </a:bodyPr>
          <a:lstStyle>
            <a:lvl1pPr algn="ctr">
              <a:defRPr sz="3600" b="0" dirty="0"/>
            </a:lvl1pPr>
          </a:lstStyle>
          <a:p>
            <a:pPr lvl="0" algn="ctr"/>
            <a:r>
              <a:rPr lang="en-US" smtClean="0"/>
              <a:t>Click to edit Master title style</a:t>
            </a:r>
            <a:endParaRPr dirty="0"/>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4953000"/>
            <a:ext cx="3429000" cy="1295400"/>
          </a:xfrm>
        </p:spPr>
        <p:txBody>
          <a:bodyPr anchor="ctr" anchorCtr="0">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EC960-1F6D-44A9-80B8-39618AA04C59}" type="datetimeFigureOut">
              <a:rPr lang="en-US" smtClean="0"/>
              <a:t>30/10/17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92AEC960-1F6D-44A9-80B8-39618AA04C59}" type="datetimeFigureOut">
              <a:rPr lang="en-US" smtClean="0"/>
              <a:t>30/10/17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70FB-18ED-4CA5-8368-F946A6F2C1F7}" type="slidenum">
              <a:rPr lang="en-US" smtClean="0"/>
              <a:t>‹#›</a:t>
            </a:fld>
            <a:endParaRPr lang="en-US"/>
          </a:p>
        </p:txBody>
      </p:sp>
      <p:sp>
        <p:nvSpPr>
          <p:cNvPr id="2" name="Title 1"/>
          <p:cNvSpPr>
            <a:spLocks noGrp="1"/>
          </p:cNvSpPr>
          <p:nvPr>
            <p:ph type="title"/>
          </p:nvPr>
        </p:nvSpPr>
        <p:spPr>
          <a:xfrm>
            <a:off x="4295758" y="167570"/>
            <a:ext cx="4656825" cy="2023963"/>
          </a:xfrm>
        </p:spPr>
        <p:txBody>
          <a:bodyPr vert="horz" lIns="91440" tIns="45720" rIns="91440" bIns="45720" rtlCol="0" anchor="b" anchorCtr="0">
            <a:noAutofit/>
          </a:bodyPr>
          <a:lstStyle>
            <a:lvl1pPr algn="r">
              <a:defRPr sz="4400" dirty="0"/>
            </a:lvl1pPr>
          </a:lstStyle>
          <a:p>
            <a:pPr lvl="0" algn="r"/>
            <a:r>
              <a:rPr lang="en-US" smtClean="0"/>
              <a:t>Click to edit Master title style</a:t>
            </a:r>
            <a:endParaRPr dirty="0"/>
          </a:p>
        </p:txBody>
      </p:sp>
      <p:sp>
        <p:nvSpPr>
          <p:cNvPr id="3" name="Picture Placeholder 2"/>
          <p:cNvSpPr>
            <a:spLocks noGrp="1"/>
          </p:cNvSpPr>
          <p:nvPr>
            <p:ph type="pic" idx="1"/>
          </p:nvPr>
        </p:nvSpPr>
        <p:spPr>
          <a:xfrm rot="180000">
            <a:off x="4811290" y="2659443"/>
            <a:ext cx="3703911" cy="3864287"/>
          </a:xfrm>
          <a:prstGeom prst="roundRect">
            <a:avLst>
              <a:gd name="adj" fmla="val 7476"/>
            </a:avLst>
          </a:prstGeom>
          <a:ln w="63500">
            <a:solidFill>
              <a:schemeClr val="accent2"/>
            </a:solidFill>
          </a:ln>
        </p:spPr>
        <p:txBody>
          <a:bodyPr vert="horz" lIns="91440" tIns="45720" rIns="91440" bIns="45720" rtlCol="0">
            <a:normAutofit/>
          </a:bodyPr>
          <a:lstStyle>
            <a:lvl1pPr>
              <a:defRPr sz="2000" baseline="0"/>
            </a:lvl1pPr>
          </a:lstStyle>
          <a:p>
            <a:pPr marL="0" lvl="0" indent="0">
              <a:buNone/>
            </a:pPr>
            <a:r>
              <a:rPr lang="en-US" smtClean="0"/>
              <a:t>Drag picture to placeholder or click icon to add</a:t>
            </a:r>
            <a:endParaRPr/>
          </a:p>
        </p:txBody>
      </p:sp>
      <p:sp>
        <p:nvSpPr>
          <p:cNvPr id="4" name="Text Placeholder 3"/>
          <p:cNvSpPr>
            <a:spLocks noGrp="1"/>
          </p:cNvSpPr>
          <p:nvPr>
            <p:ph type="body" sz="half" idx="2"/>
          </p:nvPr>
        </p:nvSpPr>
        <p:spPr>
          <a:xfrm>
            <a:off x="530352" y="2547938"/>
            <a:ext cx="3951755" cy="3700463"/>
          </a:xfrm>
        </p:spPr>
        <p:txBody>
          <a:bodyPr vert="horz" lIns="91440" tIns="45720" rIns="91440" bIns="45720" rtlCol="0">
            <a:normAutofit/>
          </a:bodyPr>
          <a:lstStyle>
            <a:lvl1pPr marL="342900" indent="-342900">
              <a:buFont typeface="Arial" pitchFamily="34" charset="0"/>
              <a:buNone/>
              <a:defRPr lang="en-US" sz="2800" dirty="0" smtClean="0">
                <a:effectLst/>
              </a:defRPr>
            </a:lvl1pPr>
          </a:lstStyle>
          <a:p>
            <a:pPr marL="0" lvl="0" indent="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bove Caption">
    <p:spTree>
      <p:nvGrpSpPr>
        <p:cNvPr id="1" name=""/>
        <p:cNvGrpSpPr/>
        <p:nvPr/>
      </p:nvGrpSpPr>
      <p:grpSpPr>
        <a:xfrm>
          <a:off x="0" y="0"/>
          <a:ext cx="0" cy="0"/>
          <a:chOff x="0" y="0"/>
          <a:chExt cx="0" cy="0"/>
        </a:xfrm>
      </p:grpSpPr>
      <p:grpSp>
        <p:nvGrpSpPr>
          <p:cNvPr id="7" name="Group 6"/>
          <p:cNvGrpSpPr/>
          <p:nvPr userDrawn="1"/>
        </p:nvGrpSpPr>
        <p:grpSpPr>
          <a:xfrm>
            <a:off x="9144" y="3810000"/>
            <a:ext cx="9125712" cy="3035300"/>
            <a:chOff x="9144" y="3810000"/>
            <a:chExt cx="9125712" cy="3035300"/>
          </a:xfrm>
        </p:grpSpPr>
        <p:sp>
          <p:nvSpPr>
            <p:cNvPr id="8" name="Rectangle 7"/>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12788" y="4444533"/>
            <a:ext cx="7716839" cy="723620"/>
          </a:xfrm>
        </p:spPr>
        <p:txBody>
          <a:bodyPr anchor="b" anchorCtr="0"/>
          <a:lstStyle>
            <a:lvl1pPr algn="ctr">
              <a:defRPr sz="3600"/>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02B70FB-18ED-4CA5-8368-F946A6F2C1F7}"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5" name="Date Placeholder 4"/>
          <p:cNvSpPr>
            <a:spLocks noGrp="1"/>
          </p:cNvSpPr>
          <p:nvPr>
            <p:ph type="dt" sz="half" idx="12"/>
          </p:nvPr>
        </p:nvSpPr>
        <p:spPr/>
        <p:txBody>
          <a:bodyPr/>
          <a:lstStyle/>
          <a:p>
            <a:fld id="{92AEC960-1F6D-44A9-80B8-39618AA04C59}" type="datetimeFigureOut">
              <a:rPr lang="en-US" smtClean="0"/>
              <a:t>30/10/17</a:t>
            </a:fld>
            <a:endParaRPr lang="en-US"/>
          </a:p>
        </p:txBody>
      </p:sp>
      <p:sp>
        <p:nvSpPr>
          <p:cNvPr id="11" name="Text Placeholder 10"/>
          <p:cNvSpPr>
            <a:spLocks noGrp="1"/>
          </p:cNvSpPr>
          <p:nvPr>
            <p:ph type="body" sz="quarter" idx="13"/>
          </p:nvPr>
        </p:nvSpPr>
        <p:spPr>
          <a:xfrm>
            <a:off x="713232" y="5105399"/>
            <a:ext cx="7717536" cy="1281953"/>
          </a:xfrm>
        </p:spPr>
        <p:txBody>
          <a:bodyPr>
            <a:noAutofit/>
          </a:bodyPr>
          <a:lstStyle>
            <a:lvl1pPr marL="0" indent="0" algn="ctr">
              <a:spcAft>
                <a:spcPts val="300"/>
              </a:spcAft>
              <a:buFontTx/>
              <a:buNone/>
              <a:defRPr sz="1800" b="0">
                <a:effectLst/>
              </a:defRPr>
            </a:lvl1pPr>
            <a:lvl2pPr marL="349250" indent="0">
              <a:buFontTx/>
              <a:buNone/>
              <a:defRPr/>
            </a:lvl2pPr>
            <a:lvl3pPr marL="631825" indent="0">
              <a:buFontTx/>
              <a:buNone/>
              <a:defRPr/>
            </a:lvl3pPr>
            <a:lvl4pPr marL="914400" indent="0">
              <a:buFontTx/>
              <a:buNone/>
              <a:defRPr/>
            </a:lvl4pPr>
            <a:lvl5pPr marL="1196975" indent="0">
              <a:buFontTx/>
              <a:buNone/>
              <a:defRPr/>
            </a:lvl5pPr>
          </a:lstStyle>
          <a:p>
            <a:pPr lvl="0"/>
            <a:r>
              <a:rPr lang="en-US" smtClean="0"/>
              <a:t>Click to edit Master text styles</a:t>
            </a:r>
          </a:p>
        </p:txBody>
      </p:sp>
      <p:sp>
        <p:nvSpPr>
          <p:cNvPr id="1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384350736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grpSp>
        <p:nvGrpSpPr>
          <p:cNvPr id="6" name="Group 5"/>
          <p:cNvGrpSpPr/>
          <p:nvPr/>
        </p:nvGrpSpPr>
        <p:grpSpPr>
          <a:xfrm>
            <a:off x="9144" y="3810000"/>
            <a:ext cx="9125712" cy="3035300"/>
            <a:chOff x="9144" y="3810000"/>
            <a:chExt cx="9125712" cy="3035300"/>
          </a:xfrm>
        </p:grpSpPr>
        <p:sp>
          <p:nvSpPr>
            <p:cNvPr id="7" name="Rectangle 6"/>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12788" y="4444533"/>
            <a:ext cx="7716839" cy="723620"/>
          </a:xfrm>
        </p:spPr>
        <p:txBody>
          <a:bodyPr anchor="b" anchorCtr="0"/>
          <a:lstStyle>
            <a:lvl1pPr algn="ctr">
              <a:defRPr sz="3600"/>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02B70FB-18ED-4CA5-8368-F946A6F2C1F7}"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11"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5" name="Date Placeholder 4"/>
          <p:cNvSpPr>
            <a:spLocks noGrp="1"/>
          </p:cNvSpPr>
          <p:nvPr>
            <p:ph type="dt" sz="half" idx="12"/>
          </p:nvPr>
        </p:nvSpPr>
        <p:spPr/>
        <p:txBody>
          <a:bodyPr/>
          <a:lstStyle/>
          <a:p>
            <a:fld id="{92AEC960-1F6D-44A9-80B8-39618AA04C59}" type="datetimeFigureOut">
              <a:rPr lang="en-US" smtClean="0"/>
              <a:t>30/10/17</a:t>
            </a:fld>
            <a:endParaRPr lang="en-US"/>
          </a:p>
        </p:txBody>
      </p:sp>
      <p:sp>
        <p:nvSpPr>
          <p:cNvPr id="10" name="Text Placeholder 9"/>
          <p:cNvSpPr>
            <a:spLocks noGrp="1"/>
          </p:cNvSpPr>
          <p:nvPr>
            <p:ph type="body" sz="quarter" idx="13"/>
          </p:nvPr>
        </p:nvSpPr>
        <p:spPr>
          <a:xfrm>
            <a:off x="713232" y="5105399"/>
            <a:ext cx="7717536" cy="1281953"/>
          </a:xfrm>
        </p:spPr>
        <p:txBody>
          <a:bodyPr>
            <a:normAutofit/>
          </a:bodyPr>
          <a:lstStyle>
            <a:lvl1pPr marL="0" indent="0" algn="ctr">
              <a:spcAft>
                <a:spcPts val="300"/>
              </a:spcAft>
              <a:buFontTx/>
              <a:buNone/>
              <a:defRPr sz="1800">
                <a:effectLst/>
              </a:defRPr>
            </a:lvl1pPr>
            <a:lvl2pPr marL="349250" indent="0">
              <a:buFontTx/>
              <a:buNone/>
              <a:defRPr>
                <a:effectLst/>
              </a:defRPr>
            </a:lvl2pPr>
            <a:lvl3pPr marL="631825" indent="0">
              <a:buFontTx/>
              <a:buNone/>
              <a:defRPr>
                <a:effectLst/>
              </a:defRPr>
            </a:lvl3pPr>
            <a:lvl4pPr marL="914400" indent="0">
              <a:buFontTx/>
              <a:buNone/>
              <a:defRPr>
                <a:effectLst/>
              </a:defRPr>
            </a:lvl4pPr>
            <a:lvl5pPr marL="1196975" indent="0">
              <a:buFontTx/>
              <a:buNone/>
              <a:defRPr>
                <a:effectLst/>
              </a:defRPr>
            </a:lvl5pPr>
          </a:lstStyle>
          <a:p>
            <a:pPr lvl="0"/>
            <a:r>
              <a:rPr lang="en-US" smtClean="0"/>
              <a:t>Click to edit Master text styles</a:t>
            </a:r>
          </a:p>
        </p:txBody>
      </p:sp>
      <p:sp>
        <p:nvSpPr>
          <p:cNvPr id="12" name="Picture Placeholder 2"/>
          <p:cNvSpPr>
            <a:spLocks noGrp="1"/>
          </p:cNvSpPr>
          <p:nvPr>
            <p:ph type="pic" idx="14"/>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1147130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2AEC960-1F6D-44A9-80B8-39618AA04C59}" type="datetimeFigureOut">
              <a:rPr lang="en-US" smtClean="0"/>
              <a:t>30/10/17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2AEC960-1F6D-44A9-80B8-39618AA04C59}" type="datetimeFigureOut">
              <a:rPr lang="en-US" smtClean="0"/>
              <a:t>30/10/17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lnSpc>
                <a:spcPct val="100000"/>
              </a:lnSpc>
              <a:defRPr/>
            </a:lvl1pPr>
          </a:lstStyle>
          <a:p>
            <a:r>
              <a:rPr lang="en-US" smtClean="0"/>
              <a:t>Click to edit Master title style</a:t>
            </a:r>
            <a:endParaRPr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2AEC960-1F6D-44A9-80B8-39618AA04C59}" type="datetimeFigureOut">
              <a:rPr lang="en-US" smtClean="0"/>
              <a:t>30/10/17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6" name="Round Same Side Corner Rectangle 5"/>
          <p:cNvSpPr/>
          <p:nvPr/>
        </p:nvSpPr>
        <p:spPr>
          <a:xfrm rot="16200000">
            <a:off x="6032064" y="-1356876"/>
            <a:ext cx="1450260" cy="47736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a:off x="4827589" y="304799"/>
            <a:ext cx="4164013" cy="1447800"/>
          </a:xfrm>
        </p:spPr>
        <p:txBody>
          <a:bodyPr/>
          <a:lstStyle>
            <a:lvl1pPr algn="r">
              <a:defRPr/>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02B70FB-18ED-4CA5-8368-F946A6F2C1F7}"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5" name="Date Placeholder 4"/>
          <p:cNvSpPr>
            <a:spLocks noGrp="1"/>
          </p:cNvSpPr>
          <p:nvPr>
            <p:ph type="dt" sz="half" idx="12"/>
          </p:nvPr>
        </p:nvSpPr>
        <p:spPr/>
        <p:txBody>
          <a:bodyPr/>
          <a:lstStyle/>
          <a:p>
            <a:fld id="{92AEC960-1F6D-44A9-80B8-39618AA04C59}" type="datetimeFigureOut">
              <a:rPr lang="en-US" smtClean="0"/>
              <a:t>30/10/17</a:t>
            </a:fld>
            <a:endParaRPr lang="en-US"/>
          </a:p>
        </p:txBody>
      </p:sp>
      <p:sp>
        <p:nvSpPr>
          <p:cNvPr id="8" name="Content Placeholder 7"/>
          <p:cNvSpPr>
            <a:spLocks noGrp="1"/>
          </p:cNvSpPr>
          <p:nvPr>
            <p:ph sz="quarter" idx="13"/>
          </p:nvPr>
        </p:nvSpPr>
        <p:spPr>
          <a:xfrm>
            <a:off x="712788" y="1905000"/>
            <a:ext cx="7716839"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79443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pic>
        <p:nvPicPr>
          <p:cNvPr id="6" name="Picture 5" descr="TitleSlideOverlay.png"/>
          <p:cNvPicPr>
            <a:picLocks noChangeAspect="1"/>
          </p:cNvPicPr>
          <p:nvPr/>
        </p:nvPicPr>
        <p:blipFill>
          <a:blip r:embed="rId2"/>
          <a:stretch>
            <a:fillRect/>
          </a:stretch>
        </p:blipFill>
        <p:spPr>
          <a:xfrm>
            <a:off x="0" y="0"/>
            <a:ext cx="9144000" cy="6858000"/>
          </a:xfrm>
          <a:prstGeom prst="rect">
            <a:avLst/>
          </a:prstGeom>
          <a:ln>
            <a:noFill/>
          </a:ln>
        </p:spPr>
      </p:pic>
      <p:sp>
        <p:nvSpPr>
          <p:cNvPr id="7" name="Rectangle 6"/>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Freeform 14"/>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Freeform 15"/>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Freeform 16"/>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Freeform 17"/>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Freeform 18"/>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Freeform 19"/>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rot="21060000">
            <a:off x="1252728" y="3566160"/>
            <a:ext cx="7324344" cy="1609344"/>
          </a:xfrm>
        </p:spPr>
        <p:txBody>
          <a:bodyPr anchor="b" anchorCtr="0"/>
          <a:lstStyle/>
          <a:p>
            <a:r>
              <a:rPr lang="en-US" smtClean="0"/>
              <a:t>Click to edit Master title style</a:t>
            </a:r>
            <a:endParaRPr lang="en-US" dirty="0"/>
          </a:p>
        </p:txBody>
      </p:sp>
      <p:sp>
        <p:nvSpPr>
          <p:cNvPr id="23" name="Text Placeholder 22"/>
          <p:cNvSpPr>
            <a:spLocks noGrp="1"/>
          </p:cNvSpPr>
          <p:nvPr>
            <p:ph type="body" sz="quarter" idx="13" hasCustomPrompt="1"/>
          </p:nvPr>
        </p:nvSpPr>
        <p:spPr>
          <a:xfrm rot="21060000">
            <a:off x="2551176" y="4992624"/>
            <a:ext cx="6400800" cy="914400"/>
          </a:xfrm>
        </p:spPr>
        <p:txBody>
          <a:bodyPr anchor="ctr" anchorCtr="0"/>
          <a:lstStyle>
            <a:lvl1pPr marL="0" indent="0">
              <a:spcAft>
                <a:spcPts val="0"/>
              </a:spcAft>
              <a:buFontTx/>
              <a:buNone/>
              <a:defRPr>
                <a:effectLst/>
              </a:defRPr>
            </a:lvl1pPr>
            <a:lvl2pPr marL="349250" indent="0">
              <a:buFontTx/>
              <a:buNone/>
              <a:defRPr>
                <a:effectLst/>
              </a:defRPr>
            </a:lvl2pPr>
            <a:lvl3pPr marL="631825" indent="0">
              <a:buFontTx/>
              <a:buNone/>
              <a:defRPr>
                <a:effectLst/>
              </a:defRPr>
            </a:lvl3pPr>
            <a:lvl4pPr marL="914400" indent="0">
              <a:buFontTx/>
              <a:buNone/>
              <a:defRPr>
                <a:effectLst/>
              </a:defRPr>
            </a:lvl4pPr>
            <a:lvl5pPr marL="1196975" indent="0">
              <a:buFontTx/>
              <a:buNone/>
              <a:defRPr>
                <a:effectLst/>
              </a:defRPr>
            </a:lvl5pPr>
          </a:lstStyle>
          <a:p>
            <a:pPr lvl="0"/>
            <a:r>
              <a:rPr lang="en-US" dirty="0" smtClean="0"/>
              <a:t>Click to edit Master subtitle style</a:t>
            </a:r>
            <a:endParaRPr lang="en-US" dirty="0"/>
          </a:p>
        </p:txBody>
      </p:sp>
      <p:sp>
        <p:nvSpPr>
          <p:cNvPr id="24" name="Picture Placeholder 2"/>
          <p:cNvSpPr>
            <a:spLocks noGrp="1"/>
          </p:cNvSpPr>
          <p:nvPr>
            <p:ph type="pic" idx="14"/>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extLst>
      <p:ext uri="{BB962C8B-B14F-4D97-AF65-F5344CB8AC3E}">
        <p14:creationId xmlns:p14="http://schemas.microsoft.com/office/powerpoint/2010/main" val="275629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2AEC960-1F6D-44A9-80B8-39618AA04C59}" type="datetimeFigureOut">
              <a:rPr lang="en-US" smtClean="0"/>
              <a:t>30/10/17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48200" y="5181599"/>
            <a:ext cx="4267200" cy="1447800"/>
          </a:xfrm>
        </p:spPr>
        <p:txBody>
          <a:bodyPr vert="horz" lIns="91440" tIns="45720" rIns="91440" bIns="45720" rtlCol="0" anchor="ctr">
            <a:noAutofit/>
          </a:bodyPr>
          <a:lstStyle>
            <a:lvl1pPr algn="r">
              <a:defRPr/>
            </a:lvl1pPr>
          </a:lstStyle>
          <a:p>
            <a:pPr lvl="0" algn="r"/>
            <a:r>
              <a:rPr lang="en-US" smtClean="0"/>
              <a:t>Click to edit Master title style</a:t>
            </a:r>
            <a:endParaRPr dirty="0"/>
          </a:p>
        </p:txBody>
      </p:sp>
      <p:sp>
        <p:nvSpPr>
          <p:cNvPr id="4" name="Content Placeholder 3"/>
          <p:cNvSpPr>
            <a:spLocks noGrp="1"/>
          </p:cNvSpPr>
          <p:nvPr>
            <p:ph sz="half" idx="2"/>
          </p:nvPr>
        </p:nvSpPr>
        <p:spPr>
          <a:xfrm>
            <a:off x="4572000" y="928083"/>
            <a:ext cx="4343400" cy="3923271"/>
          </a:xfrm>
          <a:ln>
            <a:noFill/>
          </a:ln>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78258" y="1828800"/>
            <a:ext cx="4343400" cy="392327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92AEC960-1F6D-44A9-80B8-39618AA04C59}" type="datetimeFigureOut">
              <a:rPr lang="en-US" smtClean="0"/>
              <a:t>30/10/17</a:t>
            </a:fld>
            <a:endParaRPr lang="en-US"/>
          </a:p>
        </p:txBody>
      </p:sp>
      <p:sp>
        <p:nvSpPr>
          <p:cNvPr id="8" name="Footer Placeholder 7"/>
          <p:cNvSpPr>
            <a:spLocks noGrp="1"/>
          </p:cNvSpPr>
          <p:nvPr>
            <p:ph type="ftr" sz="quarter" idx="11"/>
          </p:nvPr>
        </p:nvSpPr>
        <p:spPr/>
        <p:txBody>
          <a:bodyPr/>
          <a:lstStyle/>
          <a:p>
            <a:endParaRPr lang="en-US"/>
          </a:p>
        </p:txBody>
      </p:sp>
      <p:sp>
        <p:nvSpPr>
          <p:cNvPr id="11" name="Round Same Side Corner Rectangle 10"/>
          <p:cNvSpPr/>
          <p:nvPr/>
        </p:nvSpPr>
        <p:spPr>
          <a:xfrm rot="5400000">
            <a:off x="1849727" y="3923851"/>
            <a:ext cx="667512" cy="4319833"/>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Slide Number Placeholder 8"/>
          <p:cNvSpPr>
            <a:spLocks noGrp="1"/>
          </p:cNvSpPr>
          <p:nvPr>
            <p:ph type="sldNum" sz="quarter" idx="12"/>
          </p:nvPr>
        </p:nvSpPr>
        <p:spPr/>
        <p:txBody>
          <a:bodyPr/>
          <a:lstStyle/>
          <a:p>
            <a:fld id="{F02B70FB-18ED-4CA5-8368-F946A6F2C1F7}" type="slidenum">
              <a:rPr lang="en-US" smtClean="0"/>
              <a:t>‹#›</a:t>
            </a:fld>
            <a:endParaRPr lang="en-US"/>
          </a:p>
        </p:txBody>
      </p:sp>
      <p:sp>
        <p:nvSpPr>
          <p:cNvPr id="12" name="Round Same Side Corner Rectangle 11"/>
          <p:cNvSpPr/>
          <p:nvPr/>
        </p:nvSpPr>
        <p:spPr>
          <a:xfrm rot="16200000">
            <a:off x="6639740" y="-1566294"/>
            <a:ext cx="668595" cy="4292793"/>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a:off x="5184648" y="246063"/>
            <a:ext cx="3730752" cy="668338"/>
          </a:xfrm>
          <a:prstGeom prst="rect">
            <a:avLst/>
          </a:prstGeom>
          <a:ln>
            <a:noFill/>
          </a:ln>
        </p:spPr>
        <p:txBody>
          <a:bodyPr vert="horz" lIns="91440" tIns="45720" rIns="91440" bIns="45720" rtlCol="0" anchor="ctr" anchorCtr="0">
            <a:normAutofit/>
          </a:bodyPr>
          <a:lstStyle>
            <a:lvl1pPr marL="342900" indent="-342900" algn="ctr">
              <a:buFont typeface="Arial" pitchFamily="34" charset="0"/>
              <a:buNone/>
              <a:defRPr lang="en-US" smtClean="0"/>
            </a:lvl1pPr>
          </a:lstStyle>
          <a:p>
            <a:pPr marL="0" lvl="0" indent="0" algn="ctr"/>
            <a:r>
              <a:rPr lang="en-US" smtClean="0"/>
              <a:t>Click to edit Master text styles</a:t>
            </a:r>
          </a:p>
        </p:txBody>
      </p:sp>
      <p:sp>
        <p:nvSpPr>
          <p:cNvPr id="5" name="Text Placeholder 4"/>
          <p:cNvSpPr>
            <a:spLocks noGrp="1"/>
          </p:cNvSpPr>
          <p:nvPr>
            <p:ph type="body" sz="quarter" idx="3"/>
          </p:nvPr>
        </p:nvSpPr>
        <p:spPr>
          <a:xfrm>
            <a:off x="304800" y="5749925"/>
            <a:ext cx="3733800" cy="668337"/>
          </a:xfrm>
          <a:prstGeom prst="rect">
            <a:avLst/>
          </a:prstGeom>
        </p:spPr>
        <p:txBody>
          <a:bodyPr vert="horz" lIns="91440" tIns="45720" rIns="91440" bIns="45720" rtlCol="0" anchor="ctr" anchorCtr="0">
            <a:normAutofit/>
          </a:bodyPr>
          <a:lstStyle>
            <a:lvl1pPr marL="342900" indent="-342900" algn="ctr">
              <a:buFont typeface="Arial" pitchFamily="34" charset="0"/>
              <a:buNone/>
              <a:defRPr lang="en-US" dirty="0" smtClean="0"/>
            </a:lvl1pPr>
          </a:lstStyle>
          <a:p>
            <a:pPr marL="0" lvl="0" indent="0" algn="ctr"/>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2AEC960-1F6D-44A9-80B8-39618AA04C59}" type="datetimeFigureOut">
              <a:rPr lang="en-US" smtClean="0"/>
              <a:t>30/10/17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EC960-1F6D-44A9-80B8-39618AA04C59}" type="datetimeFigureOut">
              <a:rPr lang="en-US" smtClean="0"/>
              <a:t>30/10/17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rotWithShape="1">
          <a:blip r:embed="rId17"/>
          <a:srcRect t="17030"/>
          <a:stretch/>
        </p:blipFill>
        <p:spPr>
          <a:xfrm>
            <a:off x="0" y="0"/>
            <a:ext cx="9144000" cy="6857999"/>
          </a:xfrm>
          <a:prstGeom prst="rect">
            <a:avLst/>
          </a:prstGeom>
        </p:spPr>
      </p:pic>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14556" t="16668"/>
          <a:stretch/>
        </p:blipFill>
        <p:spPr>
          <a:xfrm>
            <a:off x="0" y="0"/>
            <a:ext cx="2152254" cy="1142914"/>
          </a:xfrm>
          <a:prstGeom prst="rect">
            <a:avLst/>
          </a:prstGeom>
        </p:spPr>
      </p:pic>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148516" y="658031"/>
            <a:ext cx="1509086" cy="232710"/>
          </a:xfrm>
          <a:prstGeom prst="rect">
            <a:avLst/>
          </a:prstGeom>
        </p:spPr>
        <p:txBody>
          <a:bodyPr vert="horz" lIns="91440" tIns="45720" rIns="91440" bIns="45720" rtlCol="0" anchor="ctr"/>
          <a:lstStyle>
            <a:lvl1pPr algn="ctr">
              <a:defRPr sz="1200">
                <a:solidFill>
                  <a:schemeClr val="bg1"/>
                </a:solidFill>
              </a:defRPr>
            </a:lvl1pPr>
          </a:lstStyle>
          <a:p>
            <a:fld id="{F02B70FB-18ED-4CA5-8368-F946A6F2C1F7}" type="slidenum">
              <a:rPr lang="en-US" smtClean="0"/>
              <a:pPr/>
              <a:t>‹#›</a:t>
            </a:fld>
            <a:endParaRPr lang="en-US"/>
          </a:p>
        </p:txBody>
      </p:sp>
      <p:sp>
        <p:nvSpPr>
          <p:cNvPr id="5" name="Footer Placeholder 4"/>
          <p:cNvSpPr>
            <a:spLocks noGrp="1"/>
          </p:cNvSpPr>
          <p:nvPr>
            <p:ph type="ftr" sz="quarter" idx="3"/>
          </p:nvPr>
        </p:nvSpPr>
        <p:spPr>
          <a:xfrm>
            <a:off x="0" y="0"/>
            <a:ext cx="2058294" cy="429187"/>
          </a:xfrm>
          <a:prstGeom prst="rect">
            <a:avLst/>
          </a:prstGeom>
        </p:spPr>
        <p:txBody>
          <a:bodyPr vert="horz" lIns="91440" tIns="45720" rIns="91440" bIns="45720" rtlCol="0" anchor="b" anchorCtr="0"/>
          <a:lstStyle>
            <a:lvl1pPr algn="l">
              <a:lnSpc>
                <a:spcPts val="1200"/>
              </a:lnSpc>
              <a:defRPr sz="1000" baseline="0">
                <a:solidFill>
                  <a:schemeClr val="bg1"/>
                </a:solidFill>
              </a:defRPr>
            </a:lvl1pPr>
          </a:lstStyle>
          <a:p>
            <a:endParaRPr lang="en-US" dirty="0"/>
          </a:p>
        </p:txBody>
      </p:sp>
      <p:sp>
        <p:nvSpPr>
          <p:cNvPr id="4" name="Date Placeholder 3"/>
          <p:cNvSpPr>
            <a:spLocks noGrp="1"/>
          </p:cNvSpPr>
          <p:nvPr>
            <p:ph type="dt" sz="half" idx="2"/>
          </p:nvPr>
        </p:nvSpPr>
        <p:spPr>
          <a:xfrm>
            <a:off x="0" y="450130"/>
            <a:ext cx="1806118" cy="180486"/>
          </a:xfrm>
          <a:prstGeom prst="rect">
            <a:avLst/>
          </a:prstGeom>
        </p:spPr>
        <p:txBody>
          <a:bodyPr vert="horz" lIns="91440" tIns="45720" rIns="91440" bIns="45720" rtlCol="0" anchor="ctr"/>
          <a:lstStyle>
            <a:lvl1pPr algn="ctr">
              <a:lnSpc>
                <a:spcPts val="1200"/>
              </a:lnSpc>
              <a:defRPr sz="1000" baseline="0">
                <a:solidFill>
                  <a:schemeClr val="bg1"/>
                </a:solidFill>
              </a:defRPr>
            </a:lvl1pPr>
          </a:lstStyle>
          <a:p>
            <a:fld id="{92AEC960-1F6D-44A9-80B8-39618AA04C59}" type="datetimeFigureOut">
              <a:rPr lang="en-US" smtClean="0"/>
              <a:pPr/>
              <a:t>30/10/17</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82" r:id="rId3"/>
    <p:sldLayoutId id="2147483685" r:id="rId4"/>
    <p:sldLayoutId id="2147483664" r:id="rId5"/>
    <p:sldLayoutId id="2147483665" r:id="rId6"/>
    <p:sldLayoutId id="2147483666" r:id="rId7"/>
    <p:sldLayoutId id="2147483667" r:id="rId8"/>
    <p:sldLayoutId id="2147483668" r:id="rId9"/>
    <p:sldLayoutId id="2147483669" r:id="rId10"/>
    <p:sldLayoutId id="2147483670" r:id="rId11"/>
    <p:sldLayoutId id="2147483683" r:id="rId12"/>
    <p:sldLayoutId id="2147483684" r:id="rId13"/>
    <p:sldLayoutId id="2147483673" r:id="rId14"/>
    <p:sldLayoutId id="2147483674" r:id="rId15"/>
  </p:sldLayoutIdLst>
  <p:timing>
    <p:tnLst>
      <p:par>
        <p:cTn xmlns:p14="http://schemas.microsoft.com/office/powerpoint/2010/main" id="1" dur="indefinite" restart="never" nodeType="tmRoot"/>
      </p:par>
    </p:tnLst>
  </p:timing>
  <p:txStyles>
    <p:titleStyle>
      <a:lvl1pPr algn="l" defTabSz="914400" rtl="0" eaLnBrk="1" latinLnBrk="0" hangingPunct="1">
        <a:lnSpc>
          <a:spcPct val="1000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9"/>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9"/>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9"/>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9"/>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9"/>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9"/>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9"/>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9"/>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9"/>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Cangkru’an</a:t>
            </a:r>
            <a:r>
              <a:rPr lang="en-US" sz="6000" dirty="0" smtClean="0"/>
              <a:t> KLAS</a:t>
            </a:r>
            <a:endParaRPr lang="en-US" sz="6000" dirty="0"/>
          </a:p>
        </p:txBody>
      </p:sp>
      <p:sp>
        <p:nvSpPr>
          <p:cNvPr id="3" name="Subtitle 2"/>
          <p:cNvSpPr>
            <a:spLocks noGrp="1"/>
          </p:cNvSpPr>
          <p:nvPr>
            <p:ph type="subTitle" idx="1"/>
          </p:nvPr>
        </p:nvSpPr>
        <p:spPr>
          <a:xfrm rot="21059394">
            <a:off x="2550459" y="4704801"/>
            <a:ext cx="6400800" cy="914400"/>
          </a:xfrm>
        </p:spPr>
        <p:txBody>
          <a:bodyPr/>
          <a:lstStyle/>
          <a:p>
            <a:r>
              <a:rPr lang="en-US" dirty="0" err="1" smtClean="0"/>
              <a:t>Berbagi</a:t>
            </a:r>
            <a:r>
              <a:rPr lang="en-US" dirty="0" smtClean="0"/>
              <a:t> </a:t>
            </a:r>
            <a:r>
              <a:rPr lang="en-US" dirty="0" err="1" smtClean="0"/>
              <a:t>Pengalaman</a:t>
            </a:r>
            <a:r>
              <a:rPr lang="en-US" dirty="0"/>
              <a:t> </a:t>
            </a:r>
            <a:r>
              <a:rPr lang="en-US" dirty="0" err="1" smtClean="0"/>
              <a:t>Menjadi</a:t>
            </a:r>
            <a:r>
              <a:rPr lang="en-US" dirty="0" smtClean="0"/>
              <a:t> System Administrator</a:t>
            </a:r>
            <a:endParaRPr lang="en-US" dirty="0"/>
          </a:p>
        </p:txBody>
      </p:sp>
      <p:sp>
        <p:nvSpPr>
          <p:cNvPr id="4" name="Subtitle 2"/>
          <p:cNvSpPr txBox="1">
            <a:spLocks/>
          </p:cNvSpPr>
          <p:nvPr/>
        </p:nvSpPr>
        <p:spPr>
          <a:xfrm rot="21022869">
            <a:off x="5212924" y="2008738"/>
            <a:ext cx="2346538" cy="585150"/>
          </a:xfrm>
          <a:prstGeom prst="rect">
            <a:avLst/>
          </a:prstGeom>
        </p:spPr>
        <p:txBody>
          <a:bodyPr vert="horz" lIns="91440" tIns="45720" rIns="91440" bIns="45720" rtlCol="0" anchor="ctr" anchorCtr="0">
            <a:noAutofit/>
          </a:bodyPr>
          <a:lstStyle>
            <a:lvl1pPr marL="0" indent="0" algn="l" defTabSz="914400" rtl="0" eaLnBrk="1" latinLnBrk="0" hangingPunct="1">
              <a:spcBef>
                <a:spcPts val="0"/>
              </a:spcBef>
              <a:spcAft>
                <a:spcPts val="0"/>
              </a:spcAft>
              <a:buFontTx/>
              <a:buNone/>
              <a:defRPr sz="2400" kern="1200">
                <a:solidFill>
                  <a:schemeClr val="bg1"/>
                </a:solidFill>
                <a:effectLst/>
                <a:latin typeface="+mn-lt"/>
                <a:ea typeface="+mn-ea"/>
                <a:cs typeface="+mn-cs"/>
              </a:defRPr>
            </a:lvl1pPr>
            <a:lvl2pPr marL="457200" indent="0" algn="ctr" defTabSz="914400" rtl="0" eaLnBrk="1" latinLnBrk="0" hangingPunct="1">
              <a:spcBef>
                <a:spcPts val="0"/>
              </a:spcBef>
              <a:spcAft>
                <a:spcPts val="1000"/>
              </a:spcAft>
              <a:buFontTx/>
              <a:buNone/>
              <a:defRPr sz="2200" kern="1200">
                <a:solidFill>
                  <a:schemeClr val="tx1">
                    <a:tint val="75000"/>
                  </a:schemeClr>
                </a:solidFill>
                <a:effectLst>
                  <a:outerShdw blurRad="38100" dist="38100" dir="2700000" algn="tl">
                    <a:srgbClr val="000000">
                      <a:alpha val="43137"/>
                    </a:srgbClr>
                  </a:outerShdw>
                </a:effectLst>
                <a:latin typeface="+mn-lt"/>
                <a:ea typeface="+mn-ea"/>
                <a:cs typeface="+mn-cs"/>
              </a:defRPr>
            </a:lvl2pPr>
            <a:lvl3pPr marL="914400" indent="0" algn="ctr" defTabSz="914400" rtl="0" eaLnBrk="1" latinLnBrk="0" hangingPunct="1">
              <a:spcBef>
                <a:spcPts val="0"/>
              </a:spcBef>
              <a:spcAft>
                <a:spcPts val="1000"/>
              </a:spcAft>
              <a:buFontTx/>
              <a:buNone/>
              <a:defRPr sz="2000" kern="1200">
                <a:solidFill>
                  <a:schemeClr val="tx1">
                    <a:tint val="75000"/>
                  </a:schemeClr>
                </a:solidFill>
                <a:effectLst>
                  <a:outerShdw blurRad="38100" dist="38100" dir="2700000" algn="tl">
                    <a:srgbClr val="000000">
                      <a:alpha val="43137"/>
                    </a:srgbClr>
                  </a:outerShdw>
                </a:effectLst>
                <a:latin typeface="+mn-lt"/>
                <a:ea typeface="+mn-ea"/>
                <a:cs typeface="+mn-cs"/>
              </a:defRPr>
            </a:lvl3pPr>
            <a:lvl4pPr marL="1371600" indent="0" algn="ctr" defTabSz="914400" rtl="0" eaLnBrk="1" latinLnBrk="0" hangingPunct="1">
              <a:spcBef>
                <a:spcPts val="0"/>
              </a:spcBef>
              <a:spcAft>
                <a:spcPts val="1000"/>
              </a:spcAft>
              <a:buFontTx/>
              <a:buNone/>
              <a:defRPr sz="1800" kern="1200">
                <a:solidFill>
                  <a:schemeClr val="tx1">
                    <a:tint val="75000"/>
                  </a:schemeClr>
                </a:solidFill>
                <a:effectLst>
                  <a:outerShdw blurRad="38100" dist="38100" dir="2700000" algn="tl">
                    <a:srgbClr val="000000">
                      <a:alpha val="43137"/>
                    </a:srgbClr>
                  </a:outerShdw>
                </a:effectLst>
                <a:latin typeface="+mn-lt"/>
                <a:ea typeface="+mn-ea"/>
                <a:cs typeface="+mn-cs"/>
              </a:defRPr>
            </a:lvl4pPr>
            <a:lvl5pPr marL="1828800" indent="0" algn="ctr" defTabSz="914400" rtl="0" eaLnBrk="1" latinLnBrk="0" hangingPunct="1">
              <a:spcBef>
                <a:spcPts val="0"/>
              </a:spcBef>
              <a:spcAft>
                <a:spcPts val="1000"/>
              </a:spcAft>
              <a:buFontTx/>
              <a:buNone/>
              <a:defRPr sz="1800" kern="1200">
                <a:solidFill>
                  <a:schemeClr val="tx1">
                    <a:tint val="75000"/>
                  </a:schemeClr>
                </a:solidFill>
                <a:effectLst>
                  <a:outerShdw blurRad="38100" dist="38100" dir="2700000" algn="tl">
                    <a:srgbClr val="000000">
                      <a:alpha val="43137"/>
                    </a:srgbClr>
                  </a:outerShdw>
                </a:effectLst>
                <a:latin typeface="+mn-lt"/>
                <a:ea typeface="+mn-ea"/>
                <a:cs typeface="+mn-cs"/>
              </a:defRPr>
            </a:lvl5pPr>
            <a:lvl6pPr marL="2286000" indent="0" algn="ctr" defTabSz="914400" rtl="0" eaLnBrk="1" latinLnBrk="0" hangingPunct="1">
              <a:spcBef>
                <a:spcPts val="0"/>
              </a:spcBef>
              <a:spcAft>
                <a:spcPts val="600"/>
              </a:spcAft>
              <a:buFontTx/>
              <a:buNone/>
              <a:defRPr lang="en-US" sz="1800" kern="1200">
                <a:solidFill>
                  <a:schemeClr val="tx1">
                    <a:tint val="75000"/>
                  </a:schemeClr>
                </a:solidFill>
                <a:effectLst>
                  <a:outerShdw blurRad="38100" dist="38100" dir="2700000" algn="tl">
                    <a:srgbClr val="000000">
                      <a:alpha val="43137"/>
                    </a:srgbClr>
                  </a:outerShdw>
                </a:effectLst>
                <a:latin typeface="+mn-lt"/>
                <a:ea typeface="+mn-ea"/>
                <a:cs typeface="+mn-cs"/>
              </a:defRPr>
            </a:lvl6pPr>
            <a:lvl7pPr marL="2743200" indent="0" algn="ctr" defTabSz="914400" rtl="0" eaLnBrk="1" latinLnBrk="0" hangingPunct="1">
              <a:spcBef>
                <a:spcPts val="0"/>
              </a:spcBef>
              <a:spcAft>
                <a:spcPts val="600"/>
              </a:spcAft>
              <a:buFontTx/>
              <a:buNone/>
              <a:defRPr lang="en-US" sz="1800" kern="1200">
                <a:solidFill>
                  <a:schemeClr val="tx1">
                    <a:tint val="75000"/>
                  </a:schemeClr>
                </a:solidFill>
                <a:effectLst>
                  <a:outerShdw blurRad="38100" dist="38100" dir="2700000" algn="tl">
                    <a:srgbClr val="000000">
                      <a:alpha val="43137"/>
                    </a:srgbClr>
                  </a:outerShdw>
                </a:effectLst>
                <a:latin typeface="+mn-lt"/>
                <a:ea typeface="+mn-ea"/>
                <a:cs typeface="+mn-cs"/>
              </a:defRPr>
            </a:lvl7pPr>
            <a:lvl8pPr marL="3200400" indent="0" algn="ctr" defTabSz="914400" rtl="0" eaLnBrk="1" latinLnBrk="0" hangingPunct="1">
              <a:spcBef>
                <a:spcPts val="0"/>
              </a:spcBef>
              <a:spcAft>
                <a:spcPts val="600"/>
              </a:spcAft>
              <a:buFontTx/>
              <a:buNone/>
              <a:defRPr lang="en-US" sz="1800" kern="1200">
                <a:solidFill>
                  <a:schemeClr val="tx1">
                    <a:tint val="75000"/>
                  </a:schemeClr>
                </a:solidFill>
                <a:effectLst>
                  <a:outerShdw blurRad="38100" dist="38100" dir="2700000" algn="tl">
                    <a:srgbClr val="000000">
                      <a:alpha val="43137"/>
                    </a:srgbClr>
                  </a:outerShdw>
                </a:effectLst>
                <a:latin typeface="+mn-lt"/>
                <a:ea typeface="+mn-ea"/>
                <a:cs typeface="+mn-cs"/>
              </a:defRPr>
            </a:lvl8pPr>
            <a:lvl9pPr marL="3657600" indent="0" algn="ctr" defTabSz="914400" rtl="0" eaLnBrk="1" latinLnBrk="0" hangingPunct="1">
              <a:spcBef>
                <a:spcPts val="0"/>
              </a:spcBef>
              <a:spcAft>
                <a:spcPts val="600"/>
              </a:spcAft>
              <a:buFontTx/>
              <a:buNone/>
              <a:defRPr lang="en-US" sz="1800" kern="1200">
                <a:solidFill>
                  <a:schemeClr val="tx1">
                    <a:tint val="75000"/>
                  </a:schemeClr>
                </a:solidFill>
                <a:effectLst>
                  <a:outerShdw blurRad="38100" dist="38100" dir="2700000" algn="tl">
                    <a:srgbClr val="000000">
                      <a:alpha val="43137"/>
                    </a:srgbClr>
                  </a:outerShdw>
                </a:effectLst>
                <a:latin typeface="+mn-lt"/>
                <a:ea typeface="+mn-ea"/>
                <a:cs typeface="+mn-cs"/>
              </a:defRPr>
            </a:lvl9pPr>
          </a:lstStyle>
          <a:p>
            <a:r>
              <a:rPr lang="en-US" sz="2800" dirty="0" smtClean="0"/>
              <a:t>OKTOBER</a:t>
            </a:r>
            <a:endParaRPr lang="en-US" dirty="0"/>
          </a:p>
        </p:txBody>
      </p:sp>
      <p:sp>
        <p:nvSpPr>
          <p:cNvPr id="5" name="Subtitle 2"/>
          <p:cNvSpPr txBox="1">
            <a:spLocks/>
          </p:cNvSpPr>
          <p:nvPr/>
        </p:nvSpPr>
        <p:spPr>
          <a:xfrm rot="21022869">
            <a:off x="7123238" y="2275071"/>
            <a:ext cx="1742546" cy="585150"/>
          </a:xfrm>
          <a:prstGeom prst="rect">
            <a:avLst/>
          </a:prstGeom>
        </p:spPr>
        <p:txBody>
          <a:bodyPr vert="horz" lIns="91440" tIns="45720" rIns="91440" bIns="45720" rtlCol="0" anchor="ctr" anchorCtr="0">
            <a:noAutofit/>
          </a:bodyPr>
          <a:lstStyle>
            <a:lvl1pPr marL="0" indent="0" algn="l" defTabSz="914400" rtl="0" eaLnBrk="1" latinLnBrk="0" hangingPunct="1">
              <a:spcBef>
                <a:spcPts val="0"/>
              </a:spcBef>
              <a:spcAft>
                <a:spcPts val="0"/>
              </a:spcAft>
              <a:buFontTx/>
              <a:buNone/>
              <a:defRPr sz="2400" kern="1200">
                <a:solidFill>
                  <a:schemeClr val="bg1"/>
                </a:solidFill>
                <a:effectLst/>
                <a:latin typeface="+mn-lt"/>
                <a:ea typeface="+mn-ea"/>
                <a:cs typeface="+mn-cs"/>
              </a:defRPr>
            </a:lvl1pPr>
            <a:lvl2pPr marL="457200" indent="0" algn="ctr" defTabSz="914400" rtl="0" eaLnBrk="1" latinLnBrk="0" hangingPunct="1">
              <a:spcBef>
                <a:spcPts val="0"/>
              </a:spcBef>
              <a:spcAft>
                <a:spcPts val="1000"/>
              </a:spcAft>
              <a:buFontTx/>
              <a:buNone/>
              <a:defRPr sz="2200" kern="1200">
                <a:solidFill>
                  <a:schemeClr val="tx1">
                    <a:tint val="75000"/>
                  </a:schemeClr>
                </a:solidFill>
                <a:effectLst>
                  <a:outerShdw blurRad="38100" dist="38100" dir="2700000" algn="tl">
                    <a:srgbClr val="000000">
                      <a:alpha val="43137"/>
                    </a:srgbClr>
                  </a:outerShdw>
                </a:effectLst>
                <a:latin typeface="+mn-lt"/>
                <a:ea typeface="+mn-ea"/>
                <a:cs typeface="+mn-cs"/>
              </a:defRPr>
            </a:lvl2pPr>
            <a:lvl3pPr marL="914400" indent="0" algn="ctr" defTabSz="914400" rtl="0" eaLnBrk="1" latinLnBrk="0" hangingPunct="1">
              <a:spcBef>
                <a:spcPts val="0"/>
              </a:spcBef>
              <a:spcAft>
                <a:spcPts val="1000"/>
              </a:spcAft>
              <a:buFontTx/>
              <a:buNone/>
              <a:defRPr sz="2000" kern="1200">
                <a:solidFill>
                  <a:schemeClr val="tx1">
                    <a:tint val="75000"/>
                  </a:schemeClr>
                </a:solidFill>
                <a:effectLst>
                  <a:outerShdw blurRad="38100" dist="38100" dir="2700000" algn="tl">
                    <a:srgbClr val="000000">
                      <a:alpha val="43137"/>
                    </a:srgbClr>
                  </a:outerShdw>
                </a:effectLst>
                <a:latin typeface="+mn-lt"/>
                <a:ea typeface="+mn-ea"/>
                <a:cs typeface="+mn-cs"/>
              </a:defRPr>
            </a:lvl3pPr>
            <a:lvl4pPr marL="1371600" indent="0" algn="ctr" defTabSz="914400" rtl="0" eaLnBrk="1" latinLnBrk="0" hangingPunct="1">
              <a:spcBef>
                <a:spcPts val="0"/>
              </a:spcBef>
              <a:spcAft>
                <a:spcPts val="1000"/>
              </a:spcAft>
              <a:buFontTx/>
              <a:buNone/>
              <a:defRPr sz="1800" kern="1200">
                <a:solidFill>
                  <a:schemeClr val="tx1">
                    <a:tint val="75000"/>
                  </a:schemeClr>
                </a:solidFill>
                <a:effectLst>
                  <a:outerShdw blurRad="38100" dist="38100" dir="2700000" algn="tl">
                    <a:srgbClr val="000000">
                      <a:alpha val="43137"/>
                    </a:srgbClr>
                  </a:outerShdw>
                </a:effectLst>
                <a:latin typeface="+mn-lt"/>
                <a:ea typeface="+mn-ea"/>
                <a:cs typeface="+mn-cs"/>
              </a:defRPr>
            </a:lvl4pPr>
            <a:lvl5pPr marL="1828800" indent="0" algn="ctr" defTabSz="914400" rtl="0" eaLnBrk="1" latinLnBrk="0" hangingPunct="1">
              <a:spcBef>
                <a:spcPts val="0"/>
              </a:spcBef>
              <a:spcAft>
                <a:spcPts val="1000"/>
              </a:spcAft>
              <a:buFontTx/>
              <a:buNone/>
              <a:defRPr sz="1800" kern="1200">
                <a:solidFill>
                  <a:schemeClr val="tx1">
                    <a:tint val="75000"/>
                  </a:schemeClr>
                </a:solidFill>
                <a:effectLst>
                  <a:outerShdw blurRad="38100" dist="38100" dir="2700000" algn="tl">
                    <a:srgbClr val="000000">
                      <a:alpha val="43137"/>
                    </a:srgbClr>
                  </a:outerShdw>
                </a:effectLst>
                <a:latin typeface="+mn-lt"/>
                <a:ea typeface="+mn-ea"/>
                <a:cs typeface="+mn-cs"/>
              </a:defRPr>
            </a:lvl5pPr>
            <a:lvl6pPr marL="2286000" indent="0" algn="ctr" defTabSz="914400" rtl="0" eaLnBrk="1" latinLnBrk="0" hangingPunct="1">
              <a:spcBef>
                <a:spcPts val="0"/>
              </a:spcBef>
              <a:spcAft>
                <a:spcPts val="600"/>
              </a:spcAft>
              <a:buFontTx/>
              <a:buNone/>
              <a:defRPr lang="en-US" sz="1800" kern="1200">
                <a:solidFill>
                  <a:schemeClr val="tx1">
                    <a:tint val="75000"/>
                  </a:schemeClr>
                </a:solidFill>
                <a:effectLst>
                  <a:outerShdw blurRad="38100" dist="38100" dir="2700000" algn="tl">
                    <a:srgbClr val="000000">
                      <a:alpha val="43137"/>
                    </a:srgbClr>
                  </a:outerShdw>
                </a:effectLst>
                <a:latin typeface="+mn-lt"/>
                <a:ea typeface="+mn-ea"/>
                <a:cs typeface="+mn-cs"/>
              </a:defRPr>
            </a:lvl6pPr>
            <a:lvl7pPr marL="2743200" indent="0" algn="ctr" defTabSz="914400" rtl="0" eaLnBrk="1" latinLnBrk="0" hangingPunct="1">
              <a:spcBef>
                <a:spcPts val="0"/>
              </a:spcBef>
              <a:spcAft>
                <a:spcPts val="600"/>
              </a:spcAft>
              <a:buFontTx/>
              <a:buNone/>
              <a:defRPr lang="en-US" sz="1800" kern="1200">
                <a:solidFill>
                  <a:schemeClr val="tx1">
                    <a:tint val="75000"/>
                  </a:schemeClr>
                </a:solidFill>
                <a:effectLst>
                  <a:outerShdw blurRad="38100" dist="38100" dir="2700000" algn="tl">
                    <a:srgbClr val="000000">
                      <a:alpha val="43137"/>
                    </a:srgbClr>
                  </a:outerShdw>
                </a:effectLst>
                <a:latin typeface="+mn-lt"/>
                <a:ea typeface="+mn-ea"/>
                <a:cs typeface="+mn-cs"/>
              </a:defRPr>
            </a:lvl7pPr>
            <a:lvl8pPr marL="3200400" indent="0" algn="ctr" defTabSz="914400" rtl="0" eaLnBrk="1" latinLnBrk="0" hangingPunct="1">
              <a:spcBef>
                <a:spcPts val="0"/>
              </a:spcBef>
              <a:spcAft>
                <a:spcPts val="600"/>
              </a:spcAft>
              <a:buFontTx/>
              <a:buNone/>
              <a:defRPr lang="en-US" sz="1800" kern="1200">
                <a:solidFill>
                  <a:schemeClr val="tx1">
                    <a:tint val="75000"/>
                  </a:schemeClr>
                </a:solidFill>
                <a:effectLst>
                  <a:outerShdw blurRad="38100" dist="38100" dir="2700000" algn="tl">
                    <a:srgbClr val="000000">
                      <a:alpha val="43137"/>
                    </a:srgbClr>
                  </a:outerShdw>
                </a:effectLst>
                <a:latin typeface="+mn-lt"/>
                <a:ea typeface="+mn-ea"/>
                <a:cs typeface="+mn-cs"/>
              </a:defRPr>
            </a:lvl8pPr>
            <a:lvl9pPr marL="3657600" indent="0" algn="ctr" defTabSz="914400" rtl="0" eaLnBrk="1" latinLnBrk="0" hangingPunct="1">
              <a:spcBef>
                <a:spcPts val="0"/>
              </a:spcBef>
              <a:spcAft>
                <a:spcPts val="600"/>
              </a:spcAft>
              <a:buFontTx/>
              <a:buNone/>
              <a:defRPr lang="en-US" sz="1800" kern="1200">
                <a:solidFill>
                  <a:schemeClr val="tx1">
                    <a:tint val="75000"/>
                  </a:schemeClr>
                </a:solidFill>
                <a:effectLst>
                  <a:outerShdw blurRad="38100" dist="38100" dir="2700000" algn="tl">
                    <a:srgbClr val="000000">
                      <a:alpha val="43137"/>
                    </a:srgbClr>
                  </a:outerShdw>
                </a:effectLst>
                <a:latin typeface="+mn-lt"/>
                <a:ea typeface="+mn-ea"/>
                <a:cs typeface="+mn-cs"/>
              </a:defRPr>
            </a:lvl9pPr>
          </a:lstStyle>
          <a:p>
            <a:r>
              <a:rPr lang="en-US" sz="2800" dirty="0" smtClean="0"/>
              <a:t>2017</a:t>
            </a:r>
            <a:endParaRPr lang="en-US" dirty="0"/>
          </a:p>
        </p:txBody>
      </p:sp>
    </p:spTree>
    <p:extLst>
      <p:ext uri="{BB962C8B-B14F-4D97-AF65-F5344CB8AC3E}">
        <p14:creationId xmlns:p14="http://schemas.microsoft.com/office/powerpoint/2010/main" val="7564649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8" y="1371600"/>
            <a:ext cx="8278812" cy="1447800"/>
          </a:xfrm>
        </p:spPr>
        <p:txBody>
          <a:bodyPr/>
          <a:lstStyle/>
          <a:p>
            <a:r>
              <a:rPr lang="en-US" sz="4800" dirty="0" smtClean="0"/>
              <a:t>PENDAFTARAN BERHASIL</a:t>
            </a:r>
            <a:endParaRPr lang="en-US" sz="4800" dirty="0"/>
          </a:p>
        </p:txBody>
      </p:sp>
      <p:sp>
        <p:nvSpPr>
          <p:cNvPr id="6" name="10-Point Star 5"/>
          <p:cNvSpPr/>
          <p:nvPr/>
        </p:nvSpPr>
        <p:spPr>
          <a:xfrm>
            <a:off x="4953000" y="5257800"/>
            <a:ext cx="5257800" cy="1904999"/>
          </a:xfrm>
          <a:prstGeom prst="star10">
            <a:avLst>
              <a:gd name="adj" fmla="val 31104"/>
              <a:gd name="hf" fmla="val 105146"/>
            </a:avLst>
          </a:prstGeom>
          <a:solidFill>
            <a:schemeClr val="accent4"/>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900" dirty="0"/>
              <a:t>Contact Person </a:t>
            </a:r>
            <a:r>
              <a:rPr lang="en-US" sz="1900" dirty="0" smtClean="0"/>
              <a:t>:</a:t>
            </a:r>
            <a:r>
              <a:rPr lang="en-US" sz="1900" dirty="0"/>
              <a:t/>
            </a:r>
            <a:br>
              <a:rPr lang="en-US" sz="1900" dirty="0"/>
            </a:br>
            <a:r>
              <a:rPr lang="en-US" sz="1900" dirty="0" smtClean="0"/>
              <a:t>Darian </a:t>
            </a:r>
            <a:r>
              <a:rPr lang="en-US" sz="1900" dirty="0" err="1" smtClean="0"/>
              <a:t>Rizaluddin</a:t>
            </a:r>
            <a:r>
              <a:rPr lang="en-US" sz="1900" dirty="0" smtClean="0"/>
              <a:t/>
            </a:r>
            <a:br>
              <a:rPr lang="en-US" sz="1900" dirty="0" smtClean="0"/>
            </a:br>
            <a:r>
              <a:rPr lang="en-US" sz="1900" dirty="0" smtClean="0"/>
              <a:t>(085-725-100-763)</a:t>
            </a:r>
            <a:endParaRPr lang="en-US" sz="1900" dirty="0"/>
          </a:p>
        </p:txBody>
      </p:sp>
      <p:sp>
        <p:nvSpPr>
          <p:cNvPr id="3" name="Content Placeholder 2"/>
          <p:cNvSpPr>
            <a:spLocks noGrp="1"/>
          </p:cNvSpPr>
          <p:nvPr>
            <p:ph idx="1"/>
          </p:nvPr>
        </p:nvSpPr>
        <p:spPr>
          <a:xfrm>
            <a:off x="609600" y="3012142"/>
            <a:ext cx="8128621" cy="3845858"/>
          </a:xfrm>
        </p:spPr>
        <p:txBody>
          <a:bodyPr>
            <a:noAutofit/>
          </a:bodyPr>
          <a:lstStyle/>
          <a:p>
            <a:pPr marL="0" indent="0">
              <a:buNone/>
            </a:pPr>
            <a:r>
              <a:rPr lang="en-US" sz="1900" dirty="0" err="1">
                <a:effectLst/>
              </a:rPr>
              <a:t>Acara</a:t>
            </a:r>
            <a:r>
              <a:rPr lang="en-US" sz="1900" dirty="0">
                <a:effectLst/>
              </a:rPr>
              <a:t> </a:t>
            </a:r>
            <a:r>
              <a:rPr lang="en-US" sz="1900" dirty="0" err="1">
                <a:effectLst/>
              </a:rPr>
              <a:t>akan</a:t>
            </a:r>
            <a:r>
              <a:rPr lang="en-US" sz="1900" dirty="0">
                <a:effectLst/>
              </a:rPr>
              <a:t> </a:t>
            </a:r>
            <a:r>
              <a:rPr lang="en-US" sz="1900" dirty="0" err="1">
                <a:effectLst/>
              </a:rPr>
              <a:t>diselenggarakan</a:t>
            </a:r>
            <a:r>
              <a:rPr lang="en-US" sz="1900" dirty="0">
                <a:effectLst/>
              </a:rPr>
              <a:t> </a:t>
            </a:r>
            <a:r>
              <a:rPr lang="en-US" sz="1900" dirty="0" err="1">
                <a:effectLst/>
              </a:rPr>
              <a:t>pada</a:t>
            </a:r>
            <a:r>
              <a:rPr lang="en-US" sz="1900" dirty="0">
                <a:effectLst/>
              </a:rPr>
              <a:t> : </a:t>
            </a:r>
            <a:endParaRPr lang="en-US" sz="1900" dirty="0"/>
          </a:p>
          <a:p>
            <a:pPr marL="0" indent="0">
              <a:buNone/>
              <a:tabLst>
                <a:tab pos="268288" algn="l"/>
              </a:tabLst>
            </a:pPr>
            <a:r>
              <a:rPr lang="en-US" sz="1900" dirty="0">
                <a:effectLst/>
              </a:rPr>
              <a:t>~  </a:t>
            </a:r>
            <a:r>
              <a:rPr lang="en-US" sz="1900" dirty="0" err="1">
                <a:effectLst/>
              </a:rPr>
              <a:t>Tanggal</a:t>
            </a:r>
            <a:r>
              <a:rPr lang="en-US" sz="1900" dirty="0">
                <a:effectLst/>
              </a:rPr>
              <a:t> / Jam :</a:t>
            </a:r>
            <a:br>
              <a:rPr lang="en-US" sz="1900" dirty="0">
                <a:effectLst/>
              </a:rPr>
            </a:br>
            <a:r>
              <a:rPr lang="en-US" sz="1900" dirty="0" smtClean="0">
                <a:effectLst/>
              </a:rPr>
              <a:t>	30 </a:t>
            </a:r>
            <a:r>
              <a:rPr lang="en-US" sz="1900" dirty="0">
                <a:effectLst/>
              </a:rPr>
              <a:t>September 2017 . Jam 10.00 – </a:t>
            </a:r>
            <a:r>
              <a:rPr lang="en-US" sz="1900" dirty="0" err="1">
                <a:effectLst/>
              </a:rPr>
              <a:t>selesai</a:t>
            </a:r>
            <a:r>
              <a:rPr lang="en-US" sz="1900" dirty="0">
                <a:effectLst/>
              </a:rPr>
              <a:t> </a:t>
            </a:r>
            <a:r>
              <a:rPr lang="en-US" sz="1900" dirty="0" smtClean="0">
                <a:effectLst/>
              </a:rPr>
              <a:t/>
            </a:r>
            <a:br>
              <a:rPr lang="en-US" sz="1900" dirty="0" smtClean="0">
                <a:effectLst/>
              </a:rPr>
            </a:br>
            <a:r>
              <a:rPr lang="en-US" sz="1900" dirty="0" smtClean="0">
                <a:effectLst/>
              </a:rPr>
              <a:t>~ </a:t>
            </a:r>
            <a:r>
              <a:rPr lang="en-US" sz="1900" dirty="0">
                <a:effectLst/>
              </a:rPr>
              <a:t> </a:t>
            </a:r>
            <a:r>
              <a:rPr lang="en-US" sz="1900" dirty="0" err="1">
                <a:effectLst/>
              </a:rPr>
              <a:t>Tempat</a:t>
            </a:r>
            <a:r>
              <a:rPr lang="en-US" sz="1900" dirty="0">
                <a:effectLst/>
              </a:rPr>
              <a:t> :</a:t>
            </a:r>
            <a:br>
              <a:rPr lang="en-US" sz="1900" dirty="0">
                <a:effectLst/>
              </a:rPr>
            </a:br>
            <a:r>
              <a:rPr lang="en-US" sz="1900" dirty="0" smtClean="0">
                <a:effectLst/>
              </a:rPr>
              <a:t>	FAKULTAS </a:t>
            </a:r>
            <a:r>
              <a:rPr lang="en-US" sz="1900" dirty="0">
                <a:effectLst/>
              </a:rPr>
              <a:t>ILMU KOMPUTER - UNIVERSITAS NAROTAMA</a:t>
            </a:r>
            <a:br>
              <a:rPr lang="en-US" sz="1900" dirty="0">
                <a:effectLst/>
              </a:rPr>
            </a:br>
            <a:r>
              <a:rPr lang="en-US" sz="1900" dirty="0" smtClean="0">
                <a:effectLst/>
              </a:rPr>
              <a:t>	Jl</a:t>
            </a:r>
            <a:r>
              <a:rPr lang="en-US" sz="1900" dirty="0">
                <a:effectLst/>
              </a:rPr>
              <a:t>. </a:t>
            </a:r>
            <a:r>
              <a:rPr lang="en-US" sz="1900" dirty="0" err="1">
                <a:effectLst/>
              </a:rPr>
              <a:t>Arief</a:t>
            </a:r>
            <a:r>
              <a:rPr lang="en-US" sz="1900" dirty="0">
                <a:effectLst/>
              </a:rPr>
              <a:t> </a:t>
            </a:r>
            <a:r>
              <a:rPr lang="en-US" sz="1900" dirty="0" err="1">
                <a:effectLst/>
              </a:rPr>
              <a:t>Rachman</a:t>
            </a:r>
            <a:r>
              <a:rPr lang="en-US" sz="1900" dirty="0">
                <a:effectLst/>
              </a:rPr>
              <a:t> Hakim No.51, Surabaya, </a:t>
            </a:r>
            <a:r>
              <a:rPr lang="en-US" sz="1900" dirty="0" err="1">
                <a:effectLst/>
              </a:rPr>
              <a:t>Jawa</a:t>
            </a:r>
            <a:r>
              <a:rPr lang="en-US" sz="1900" dirty="0">
                <a:effectLst/>
              </a:rPr>
              <a:t> </a:t>
            </a:r>
            <a:r>
              <a:rPr lang="en-US" sz="1900" dirty="0" err="1" smtClean="0">
                <a:effectLst/>
              </a:rPr>
              <a:t>Timur</a:t>
            </a:r>
            <a:r>
              <a:rPr lang="en-US" sz="1900" dirty="0">
                <a:effectLst/>
              </a:rPr>
              <a:t> </a:t>
            </a:r>
            <a:r>
              <a:rPr lang="en-US" sz="1900" dirty="0" smtClean="0">
                <a:effectLst/>
              </a:rPr>
              <a:t>60117 </a:t>
            </a:r>
            <a:br>
              <a:rPr lang="en-US" sz="1900" dirty="0" smtClean="0">
                <a:effectLst/>
              </a:rPr>
            </a:br>
            <a:r>
              <a:rPr lang="en-US" sz="1900" dirty="0" smtClean="0">
                <a:effectLst/>
              </a:rPr>
              <a:t>	(</a:t>
            </a:r>
            <a:r>
              <a:rPr lang="en-US" sz="1900" dirty="0">
                <a:effectLst/>
              </a:rPr>
              <a:t>031) 5946404</a:t>
            </a:r>
            <a:br>
              <a:rPr lang="en-US" sz="1900" dirty="0">
                <a:effectLst/>
              </a:rPr>
            </a:br>
            <a:r>
              <a:rPr lang="en-US" sz="1900" dirty="0" smtClean="0">
                <a:effectLst/>
              </a:rPr>
              <a:t>	</a:t>
            </a:r>
            <a:r>
              <a:rPr lang="en-US" sz="1900" dirty="0" err="1" smtClean="0">
                <a:effectLst/>
              </a:rPr>
              <a:t>Peta</a:t>
            </a:r>
            <a:r>
              <a:rPr lang="en-US" sz="1900" dirty="0" smtClean="0">
                <a:effectLst/>
              </a:rPr>
              <a:t> </a:t>
            </a:r>
            <a:r>
              <a:rPr lang="en-US" sz="1900" dirty="0" err="1">
                <a:effectLst/>
              </a:rPr>
              <a:t>Lokasi</a:t>
            </a:r>
            <a:r>
              <a:rPr lang="en-US" sz="1900" dirty="0">
                <a:effectLst/>
              </a:rPr>
              <a:t> https://</a:t>
            </a:r>
            <a:r>
              <a:rPr lang="en-US" sz="1900" dirty="0" err="1">
                <a:effectLst/>
              </a:rPr>
              <a:t>s.id</a:t>
            </a:r>
            <a:r>
              <a:rPr lang="en-US" sz="1900" dirty="0">
                <a:effectLst/>
              </a:rPr>
              <a:t>/</a:t>
            </a:r>
            <a:r>
              <a:rPr lang="en-US" sz="1900" dirty="0" smtClean="0">
                <a:effectLst/>
              </a:rPr>
              <a:t>4b9</a:t>
            </a:r>
            <a:br>
              <a:rPr lang="en-US" sz="1900" dirty="0" smtClean="0">
                <a:effectLst/>
              </a:rPr>
            </a:br>
            <a:r>
              <a:rPr lang="en-US" sz="1900" dirty="0">
                <a:effectLst/>
              </a:rPr>
              <a:t>~ </a:t>
            </a:r>
            <a:r>
              <a:rPr lang="en-US" sz="1900" dirty="0" err="1">
                <a:effectLst/>
              </a:rPr>
              <a:t>Pembicara</a:t>
            </a:r>
            <a:r>
              <a:rPr lang="en-US" sz="1900" dirty="0">
                <a:effectLst/>
              </a:rPr>
              <a:t> : </a:t>
            </a:r>
            <a:r>
              <a:rPr lang="en-US" sz="1900" dirty="0" smtClean="0">
                <a:effectLst/>
              </a:rPr>
              <a:t/>
            </a:r>
            <a:br>
              <a:rPr lang="en-US" sz="1900" dirty="0" smtClean="0">
                <a:effectLst/>
              </a:rPr>
            </a:br>
            <a:r>
              <a:rPr lang="en-US" sz="1900" dirty="0" smtClean="0">
                <a:effectLst/>
              </a:rPr>
              <a:t>	Andy </a:t>
            </a:r>
            <a:r>
              <a:rPr lang="en-US" sz="1900" dirty="0" err="1" smtClean="0">
                <a:effectLst/>
              </a:rPr>
              <a:t>Hidayat</a:t>
            </a:r>
            <a:r>
              <a:rPr lang="en-US" sz="1900" dirty="0">
                <a:effectLst/>
              </a:rPr>
              <a:t/>
            </a:r>
            <a:br>
              <a:rPr lang="en-US" sz="1900" dirty="0">
                <a:effectLst/>
              </a:rPr>
            </a:br>
            <a:r>
              <a:rPr lang="en-US" sz="1900" dirty="0" smtClean="0">
                <a:effectLst/>
              </a:rPr>
              <a:t>	David </a:t>
            </a:r>
            <a:r>
              <a:rPr lang="en-US" sz="1900" dirty="0" err="1">
                <a:effectLst/>
              </a:rPr>
              <a:t>Piragasan</a:t>
            </a:r>
            <a:r>
              <a:rPr lang="en-US" sz="1900" dirty="0">
                <a:effectLst/>
              </a:rPr>
              <a:t> </a:t>
            </a:r>
            <a:endParaRPr lang="en-US" sz="1900" dirty="0"/>
          </a:p>
        </p:txBody>
      </p:sp>
    </p:spTree>
    <p:extLst>
      <p:ext uri="{BB962C8B-B14F-4D97-AF65-F5344CB8AC3E}">
        <p14:creationId xmlns:p14="http://schemas.microsoft.com/office/powerpoint/2010/main" val="6013120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Hot Business by Rieva Lesonsky">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Hot Business">
      <a:majorFont>
        <a:latin typeface="Arial Rounded MT Bold"/>
        <a:ea typeface=""/>
        <a:cs typeface=""/>
      </a:majorFont>
      <a:minorFont>
        <a:latin typeface="Arial Rounded MT Bold"/>
        <a:ea typeface=""/>
        <a:cs typeface=""/>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Hot Business by Rieva Lesonsky.potx</Template>
  <TotalTime>498</TotalTime>
  <Words>173</Words>
  <Application>Microsoft Macintosh PowerPoint</Application>
  <PresentationFormat>On-screen Show (4:3)</PresentationFormat>
  <Paragraphs>22</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Hot Business by Rieva Lesonsky</vt:lpstr>
      <vt:lpstr>Cangkru’an KLAS</vt:lpstr>
      <vt:lpstr>PENDAFTARAN BERHASIL</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Businesses to Start Now!</dc:title>
  <dc:subject/>
  <dc:creator/>
  <cp:keywords/>
  <dc:description/>
  <cp:lastModifiedBy>muchsan ali</cp:lastModifiedBy>
  <cp:revision>64</cp:revision>
  <dcterms:created xsi:type="dcterms:W3CDTF">2010-05-28T00:09:10Z</dcterms:created>
  <dcterms:modified xsi:type="dcterms:W3CDTF">2017-10-30T11:34:43Z</dcterms:modified>
  <cp:category/>
</cp:coreProperties>
</file>