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omments/modernComment_107_0.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6.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8" r:id="rId12"/>
    <p:sldId id="266" r:id="rId13"/>
  </p:sldIdLst>
  <p:sldSz cx="18288000" cy="10287000"/>
  <p:notesSz cx="6858000" cy="9144000"/>
  <p:embeddedFontLst>
    <p:embeddedFont>
      <p:font typeface="Clear Sans Regular Bold" panose="020B0604020202020204" charset="0"/>
      <p:regular r:id="rId15"/>
    </p:embeddedFont>
    <p:embeddedFont>
      <p:font typeface="Segoe UI" panose="020B0502040204020203"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219C1E-9FB2-862D-A17E-A533F17FDC06}" name="Adepeju Adigun" initials="AA" userId="aef26412aedbc19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0" autoAdjust="0"/>
    <p:restoredTop sz="86389" autoAdjust="0"/>
  </p:normalViewPr>
  <p:slideViewPr>
    <p:cSldViewPr>
      <p:cViewPr varScale="1">
        <p:scale>
          <a:sx n="42" d="100"/>
          <a:sy n="42" d="100"/>
        </p:scale>
        <p:origin x="691" y="264"/>
      </p:cViewPr>
      <p:guideLst>
        <p:guide orient="horz" pos="2160"/>
        <p:guide pos="2880"/>
      </p:guideLst>
    </p:cSldViewPr>
  </p:slideViewPr>
  <p:outlineViewPr>
    <p:cViewPr>
      <p:scale>
        <a:sx n="33" d="100"/>
        <a:sy n="33" d="100"/>
      </p:scale>
      <p:origin x="0" y="0"/>
    </p:cViewPr>
  </p:outlineViewPr>
  <p:notesTextViewPr>
    <p:cViewPr>
      <p:scale>
        <a:sx n="3" d="2"/>
        <a:sy n="3" d="2"/>
      </p:scale>
      <p:origin x="0" y="-19"/>
    </p:cViewPr>
  </p:notesTextViewPr>
  <p:notesViewPr>
    <p:cSldViewPr>
      <p:cViewPr>
        <p:scale>
          <a:sx n="62" d="100"/>
          <a:sy n="62" d="100"/>
        </p:scale>
        <p:origin x="3226" y="37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peju Adigun" userId="aef26412aedbc19b" providerId="LiveId" clId="{17CA337E-1AEE-4F4D-B497-400B6BB0F4B7}"/>
    <pc:docChg chg="custSel modSld">
      <pc:chgData name="Adepeju Adigun" userId="aef26412aedbc19b" providerId="LiveId" clId="{17CA337E-1AEE-4F4D-B497-400B6BB0F4B7}" dt="2025-01-30T17:21:12.762" v="0" actId="478"/>
      <pc:docMkLst>
        <pc:docMk/>
      </pc:docMkLst>
      <pc:sldChg chg="delSp mod delAnim">
        <pc:chgData name="Adepeju Adigun" userId="aef26412aedbc19b" providerId="LiveId" clId="{17CA337E-1AEE-4F4D-B497-400B6BB0F4B7}" dt="2025-01-30T17:21:12.762" v="0" actId="478"/>
        <pc:sldMkLst>
          <pc:docMk/>
          <pc:sldMk cId="0" sldId="256"/>
        </pc:sldMkLst>
      </pc:sldChg>
    </pc:docChg>
  </pc:docChgLst>
  <pc:docChgLst>
    <pc:chgData name="Adepeju Adigun" userId="aef26412aedbc19b" providerId="LiveId" clId="{5DE556F1-FEC3-486C-8172-B908C07A8E19}"/>
    <pc:docChg chg="modSld">
      <pc:chgData name="Adepeju Adigun" userId="aef26412aedbc19b" providerId="LiveId" clId="{5DE556F1-FEC3-486C-8172-B908C07A8E19}" dt="2025-04-21T16:39:52.801" v="64" actId="20577"/>
      <pc:docMkLst>
        <pc:docMk/>
      </pc:docMkLst>
      <pc:sldChg chg="modNotesTx">
        <pc:chgData name="Adepeju Adigun" userId="aef26412aedbc19b" providerId="LiveId" clId="{5DE556F1-FEC3-486C-8172-B908C07A8E19}" dt="2025-04-21T16:37:43.496" v="4" actId="20577"/>
        <pc:sldMkLst>
          <pc:docMk/>
          <pc:sldMk cId="0" sldId="259"/>
        </pc:sldMkLst>
      </pc:sldChg>
      <pc:sldChg chg="modSp mod modNotesTx">
        <pc:chgData name="Adepeju Adigun" userId="aef26412aedbc19b" providerId="LiveId" clId="{5DE556F1-FEC3-486C-8172-B908C07A8E19}" dt="2025-04-21T16:39:52.801" v="64" actId="20577"/>
        <pc:sldMkLst>
          <pc:docMk/>
          <pc:sldMk cId="0" sldId="263"/>
        </pc:sldMkLst>
        <pc:graphicFrameChg chg="mod">
          <ac:chgData name="Adepeju Adigun" userId="aef26412aedbc19b" providerId="LiveId" clId="{5DE556F1-FEC3-486C-8172-B908C07A8E19}" dt="2025-04-21T16:38:53.380" v="8" actId="14100"/>
          <ac:graphicFrameMkLst>
            <pc:docMk/>
            <pc:sldMk cId="0" sldId="263"/>
            <ac:graphicFrameMk id="28" creationId="{1CCD4B39-C48E-058E-D18A-1BD4832EAE9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igu\OneDrive\Desktop\Reaction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igu\AppData\Roaming\Microsoft\Excel\Task%203_Final%20Content%20Data%20set%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igu\AppData\Roaming\Microsoft\Excel\Task%203_Final%20Content%20Data%20set%20(version%201).xlsb"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TOP 5 Categories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Reactions!$B$1</c:f>
              <c:strCache>
                <c:ptCount val="1"/>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Reactions!$A$2:$A$6</c:f>
              <c:strCache>
                <c:ptCount val="5"/>
                <c:pt idx="0">
                  <c:v>Animals</c:v>
                </c:pt>
                <c:pt idx="1">
                  <c:v>science</c:v>
                </c:pt>
                <c:pt idx="2">
                  <c:v>healthy eating</c:v>
                </c:pt>
                <c:pt idx="3">
                  <c:v>technology</c:v>
                </c:pt>
                <c:pt idx="4">
                  <c:v>food</c:v>
                </c:pt>
              </c:strCache>
            </c:strRef>
          </c:cat>
          <c:val>
            <c:numRef>
              <c:f>Reactions!$B$2:$B$6</c:f>
              <c:numCache>
                <c:formatCode>General</c:formatCode>
                <c:ptCount val="5"/>
              </c:numCache>
            </c:numRef>
          </c:val>
          <c:extLst>
            <c:ext xmlns:c16="http://schemas.microsoft.com/office/drawing/2014/chart" uri="{C3380CC4-5D6E-409C-BE32-E72D297353CC}">
              <c16:uniqueId val="{00000000-0AAF-4EA1-BD78-D89FD1CC37B5}"/>
            </c:ext>
          </c:extLst>
        </c:ser>
        <c:ser>
          <c:idx val="1"/>
          <c:order val="1"/>
          <c:tx>
            <c:strRef>
              <c:f>Reactions!$C$1</c:f>
              <c:strCache>
                <c:ptCount val="1"/>
                <c:pt idx="0">
                  <c:v>Score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Reactions!$A$2:$A$6</c:f>
              <c:strCache>
                <c:ptCount val="5"/>
                <c:pt idx="0">
                  <c:v>Animals</c:v>
                </c:pt>
                <c:pt idx="1">
                  <c:v>science</c:v>
                </c:pt>
                <c:pt idx="2">
                  <c:v>healthy eating</c:v>
                </c:pt>
                <c:pt idx="3">
                  <c:v>technology</c:v>
                </c:pt>
                <c:pt idx="4">
                  <c:v>food</c:v>
                </c:pt>
              </c:strCache>
            </c:strRef>
          </c:cat>
          <c:val>
            <c:numRef>
              <c:f>Reactions!$C$2:$C$6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1-0AAF-4EA1-BD78-D89FD1CC37B5}"/>
            </c:ext>
          </c:extLst>
        </c:ser>
        <c:dLbls>
          <c:dLblPos val="outEnd"/>
          <c:showLegendKey val="0"/>
          <c:showVal val="1"/>
          <c:showCatName val="0"/>
          <c:showSerName val="0"/>
          <c:showPercent val="0"/>
          <c:showBubbleSize val="0"/>
        </c:dLbls>
        <c:gapWidth val="100"/>
        <c:axId val="514718608"/>
        <c:axId val="1880344352"/>
      </c:barChart>
      <c:catAx>
        <c:axId val="5147186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0344352"/>
        <c:crosses val="autoZero"/>
        <c:auto val="1"/>
        <c:lblAlgn val="ctr"/>
        <c:lblOffset val="100"/>
        <c:noMultiLvlLbl val="0"/>
      </c:catAx>
      <c:valAx>
        <c:axId val="188034435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471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 (version 1).xlsb]Sheet6!PivotTable10</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5 total Reactions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Sheet6!$A$4:$A$9</c:f>
              <c:strCache>
                <c:ptCount val="5"/>
                <c:pt idx="0">
                  <c:v>animals</c:v>
                </c:pt>
                <c:pt idx="1">
                  <c:v>food</c:v>
                </c:pt>
                <c:pt idx="2">
                  <c:v>healthy eating</c:v>
                </c:pt>
                <c:pt idx="3">
                  <c:v>science</c:v>
                </c:pt>
                <c:pt idx="4">
                  <c:v>technology</c:v>
                </c:pt>
              </c:strCache>
            </c:strRef>
          </c:cat>
          <c:val>
            <c:numRef>
              <c:f>Sheet6!$B$4:$B$9</c:f>
              <c:numCache>
                <c:formatCode>General</c:formatCode>
                <c:ptCount val="5"/>
                <c:pt idx="0">
                  <c:v>1897</c:v>
                </c:pt>
                <c:pt idx="1">
                  <c:v>1699</c:v>
                </c:pt>
                <c:pt idx="2">
                  <c:v>1717</c:v>
                </c:pt>
                <c:pt idx="3">
                  <c:v>1796</c:v>
                </c:pt>
                <c:pt idx="4">
                  <c:v>1698</c:v>
                </c:pt>
              </c:numCache>
            </c:numRef>
          </c:val>
          <c:extLst>
            <c:ext xmlns:c16="http://schemas.microsoft.com/office/drawing/2014/chart" uri="{C3380CC4-5D6E-409C-BE32-E72D297353CC}">
              <c16:uniqueId val="{00000000-079A-4B8D-BE17-DC5A28352EB1}"/>
            </c:ext>
          </c:extLst>
        </c:ser>
        <c:dLbls>
          <c:dLblPos val="outEnd"/>
          <c:showLegendKey val="0"/>
          <c:showVal val="1"/>
          <c:showCatName val="0"/>
          <c:showSerName val="0"/>
          <c:showPercent val="0"/>
          <c:showBubbleSize val="0"/>
        </c:dLbls>
        <c:gapWidth val="219"/>
        <c:overlap val="-27"/>
        <c:axId val="430264752"/>
        <c:axId val="1872810432"/>
      </c:barChart>
      <c:catAx>
        <c:axId val="43026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810432"/>
        <c:crosses val="autoZero"/>
        <c:auto val="1"/>
        <c:lblAlgn val="ctr"/>
        <c:lblOffset val="100"/>
        <c:noMultiLvlLbl val="0"/>
      </c:catAx>
      <c:valAx>
        <c:axId val="187281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264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 (version 1).xlsb]Sheet1!PivotTable2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a:t>
            </a:r>
            <a:r>
              <a:rPr lang="en-US" baseline="0"/>
              <a:t> content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Sheet1!$A$4:$A$17</c:f>
              <c:strCache>
                <c:ptCount val="13"/>
                <c:pt idx="0">
                  <c:v>&lt;18/06/2020</c:v>
                </c:pt>
                <c:pt idx="1">
                  <c:v>Jan</c:v>
                </c:pt>
                <c:pt idx="2">
                  <c:v>Feb</c:v>
                </c:pt>
                <c:pt idx="3">
                  <c:v>Mar</c:v>
                </c:pt>
                <c:pt idx="4">
                  <c:v>Apr</c:v>
                </c:pt>
                <c:pt idx="5">
                  <c:v>May</c:v>
                </c:pt>
                <c:pt idx="6">
                  <c:v>Jun</c:v>
                </c:pt>
                <c:pt idx="7">
                  <c:v>Jul</c:v>
                </c:pt>
                <c:pt idx="8">
                  <c:v>Aug</c:v>
                </c:pt>
                <c:pt idx="9">
                  <c:v>Sep</c:v>
                </c:pt>
                <c:pt idx="10">
                  <c:v>Oct</c:v>
                </c:pt>
                <c:pt idx="11">
                  <c:v>Nov</c:v>
                </c:pt>
                <c:pt idx="12">
                  <c:v>Dec</c:v>
                </c:pt>
              </c:strCache>
            </c:strRef>
          </c:cat>
          <c:val>
            <c:numRef>
              <c:f>Sheet1!$B$4:$B$17</c:f>
              <c:numCache>
                <c:formatCode>General</c:formatCode>
                <c:ptCount val="13"/>
                <c:pt idx="1">
                  <c:v>2126</c:v>
                </c:pt>
                <c:pt idx="2">
                  <c:v>1914</c:v>
                </c:pt>
                <c:pt idx="3">
                  <c:v>2012</c:v>
                </c:pt>
                <c:pt idx="4">
                  <c:v>1974</c:v>
                </c:pt>
                <c:pt idx="5">
                  <c:v>2138</c:v>
                </c:pt>
                <c:pt idx="6">
                  <c:v>2021</c:v>
                </c:pt>
                <c:pt idx="7">
                  <c:v>2070</c:v>
                </c:pt>
                <c:pt idx="8">
                  <c:v>2114</c:v>
                </c:pt>
                <c:pt idx="9">
                  <c:v>2022</c:v>
                </c:pt>
                <c:pt idx="10">
                  <c:v>2056</c:v>
                </c:pt>
                <c:pt idx="11">
                  <c:v>2034</c:v>
                </c:pt>
                <c:pt idx="12">
                  <c:v>2092</c:v>
                </c:pt>
              </c:numCache>
            </c:numRef>
          </c:val>
          <c:extLst>
            <c:ext xmlns:c16="http://schemas.microsoft.com/office/drawing/2014/chart" uri="{C3380CC4-5D6E-409C-BE32-E72D297353CC}">
              <c16:uniqueId val="{00000000-FF05-46BB-BE9C-954300EF7CFC}"/>
            </c:ext>
          </c:extLst>
        </c:ser>
        <c:dLbls>
          <c:dLblPos val="outEnd"/>
          <c:showLegendKey val="0"/>
          <c:showVal val="1"/>
          <c:showCatName val="0"/>
          <c:showSerName val="0"/>
          <c:showPercent val="0"/>
          <c:showBubbleSize val="0"/>
        </c:dLbls>
        <c:gapWidth val="219"/>
        <c:overlap val="-27"/>
        <c:axId val="1378053295"/>
        <c:axId val="1371991887"/>
      </c:barChart>
      <c:catAx>
        <c:axId val="1378053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991887"/>
        <c:crosses val="autoZero"/>
        <c:auto val="1"/>
        <c:lblAlgn val="ctr"/>
        <c:lblOffset val="100"/>
        <c:noMultiLvlLbl val="0"/>
      </c:catAx>
      <c:valAx>
        <c:axId val="137199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0532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7_0.xml><?xml version="1.0" encoding="utf-8"?>
<p188:cmLst xmlns:a="http://schemas.openxmlformats.org/drawingml/2006/main" xmlns:r="http://schemas.openxmlformats.org/officeDocument/2006/relationships" xmlns:p188="http://schemas.microsoft.com/office/powerpoint/2018/8/main">
  <p188:cm id="{50EAE8A8-EFB3-43F5-B1B7-2186DAD5365C}" authorId="{BC219C1E-9FB2-862D-A17E-A533F17FDC06}" created="2024-02-09T17:28:25.730">
    <ac:deMkLst xmlns:ac="http://schemas.microsoft.com/office/drawing/2013/main/command">
      <pc:docMk xmlns:pc="http://schemas.microsoft.com/office/powerpoint/2013/main/command"/>
      <pc:sldMk xmlns:pc="http://schemas.microsoft.com/office/powerpoint/2013/main/command" cId="0" sldId="263"/>
      <ac:graphicFrameMk id="28" creationId="{1CCD4B39-C48E-058E-D18A-1BD4832EAE98}"/>
    </ac:deMkLst>
    <p188:txBody>
      <a:bodyPr/>
      <a:lstStyle/>
      <a:p>
        <a:r>
          <a:rPr lang="en-GB"/>
          <a:t>This slide illustrates the level of audience engagement across the top five categories, providing insights into the content preferences and the extent of interest expressed by users in each category.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835B2-8833-473D-8091-2677AFE8B0C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E7278A80-4BD0-4BA9-9B7F-10B8449C95D8}">
      <dgm:prSet/>
      <dgm:spPr/>
      <dgm:t>
        <a:bodyPr/>
        <a:lstStyle/>
        <a:p>
          <a:r>
            <a:rPr lang="en-GB" dirty="0"/>
            <a:t>Social Buzz has reached a massive scale within recent years and doesn’t have the resources to handle it internally. Our job at Accenture for the 3 months POC is:</a:t>
          </a:r>
        </a:p>
      </dgm:t>
    </dgm:pt>
    <dgm:pt modelId="{92D20252-2593-450B-92AF-7DB6D7B5B73A}" type="parTrans" cxnId="{A2DE137F-E392-4D2E-BEFE-74277C6D9DF6}">
      <dgm:prSet/>
      <dgm:spPr/>
      <dgm:t>
        <a:bodyPr/>
        <a:lstStyle/>
        <a:p>
          <a:endParaRPr lang="en-GB"/>
        </a:p>
      </dgm:t>
    </dgm:pt>
    <dgm:pt modelId="{CA6B2CE1-C07E-4FFB-B5B2-4B69C2347FBD}" type="sibTrans" cxnId="{A2DE137F-E392-4D2E-BEFE-74277C6D9DF6}">
      <dgm:prSet/>
      <dgm:spPr/>
      <dgm:t>
        <a:bodyPr/>
        <a:lstStyle/>
        <a:p>
          <a:endParaRPr lang="en-GB"/>
        </a:p>
      </dgm:t>
    </dgm:pt>
    <dgm:pt modelId="{9FF96FBF-8C0F-4AE4-9C5D-42E3D8A1AC86}">
      <dgm:prSet/>
      <dgm:spPr/>
      <dgm:t>
        <a:bodyPr/>
        <a:lstStyle/>
        <a:p>
          <a:r>
            <a:rPr lang="en-GB" dirty="0"/>
            <a:t>An audit of Social Buzz’s big data practice</a:t>
          </a:r>
        </a:p>
      </dgm:t>
    </dgm:pt>
    <dgm:pt modelId="{24B004CF-16DC-49F2-8603-F71C87BCD86E}" type="parTrans" cxnId="{1E41520F-8482-4FA5-B036-143F9C5CF851}">
      <dgm:prSet/>
      <dgm:spPr/>
      <dgm:t>
        <a:bodyPr/>
        <a:lstStyle/>
        <a:p>
          <a:endParaRPr lang="en-GB"/>
        </a:p>
      </dgm:t>
    </dgm:pt>
    <dgm:pt modelId="{D1C1B3FB-65C1-480D-B8C3-CAAB7EC0E45B}" type="sibTrans" cxnId="{1E41520F-8482-4FA5-B036-143F9C5CF851}">
      <dgm:prSet/>
      <dgm:spPr/>
      <dgm:t>
        <a:bodyPr/>
        <a:lstStyle/>
        <a:p>
          <a:endParaRPr lang="en-GB"/>
        </a:p>
      </dgm:t>
    </dgm:pt>
    <dgm:pt modelId="{BFE9DB94-EF77-4AD0-B982-09AA04AAE911}">
      <dgm:prSet/>
      <dgm:spPr/>
      <dgm:t>
        <a:bodyPr/>
        <a:lstStyle/>
        <a:p>
          <a:r>
            <a:rPr lang="en-GB" dirty="0"/>
            <a:t>Recommendations for the upcoming IPO</a:t>
          </a:r>
        </a:p>
      </dgm:t>
    </dgm:pt>
    <dgm:pt modelId="{CC80E5DE-2425-45E8-B580-A759037F1898}" type="parTrans" cxnId="{3F21C3D1-4CE2-4FF8-80A8-6D81E3141D66}">
      <dgm:prSet/>
      <dgm:spPr/>
      <dgm:t>
        <a:bodyPr/>
        <a:lstStyle/>
        <a:p>
          <a:endParaRPr lang="en-GB"/>
        </a:p>
      </dgm:t>
    </dgm:pt>
    <dgm:pt modelId="{7BB0FA2F-2003-43D3-8451-3E08D05EB65C}" type="sibTrans" cxnId="{3F21C3D1-4CE2-4FF8-80A8-6D81E3141D66}">
      <dgm:prSet/>
      <dgm:spPr/>
      <dgm:t>
        <a:bodyPr/>
        <a:lstStyle/>
        <a:p>
          <a:endParaRPr lang="en-GB"/>
        </a:p>
      </dgm:t>
    </dgm:pt>
    <dgm:pt modelId="{4DE1E675-C4FB-4743-9A1C-A3C55CADD2A3}">
      <dgm:prSet/>
      <dgm:spPr/>
      <dgm:t>
        <a:bodyPr/>
        <a:lstStyle/>
        <a:p>
          <a:r>
            <a:rPr lang="en-GB" dirty="0"/>
            <a:t>Analyse the data from Social Buzz to figure out the top performing categories</a:t>
          </a:r>
        </a:p>
      </dgm:t>
    </dgm:pt>
    <dgm:pt modelId="{8A56556F-8F69-4EE5-860C-5469E6C75566}" type="parTrans" cxnId="{15B6CBBB-9364-4E31-AD17-B746D0DAB344}">
      <dgm:prSet/>
      <dgm:spPr/>
      <dgm:t>
        <a:bodyPr/>
        <a:lstStyle/>
        <a:p>
          <a:endParaRPr lang="en-GB"/>
        </a:p>
      </dgm:t>
    </dgm:pt>
    <dgm:pt modelId="{7C0609E1-7781-40FE-981B-5C09DBA1E4A0}" type="sibTrans" cxnId="{15B6CBBB-9364-4E31-AD17-B746D0DAB344}">
      <dgm:prSet/>
      <dgm:spPr/>
      <dgm:t>
        <a:bodyPr/>
        <a:lstStyle/>
        <a:p>
          <a:endParaRPr lang="en-GB"/>
        </a:p>
      </dgm:t>
    </dgm:pt>
    <dgm:pt modelId="{FF51E9AF-9C12-4E59-82C9-4733B44C0BFF}" type="pres">
      <dgm:prSet presAssocID="{217835B2-8833-473D-8091-2677AFE8B0CC}" presName="Name0" presStyleCnt="0">
        <dgm:presLayoutVars>
          <dgm:dir/>
          <dgm:animLvl val="lvl"/>
          <dgm:resizeHandles val="exact"/>
        </dgm:presLayoutVars>
      </dgm:prSet>
      <dgm:spPr/>
    </dgm:pt>
    <dgm:pt modelId="{FA54A5BC-13BF-4AC5-A50D-DE3EF918E73E}" type="pres">
      <dgm:prSet presAssocID="{E7278A80-4BD0-4BA9-9B7F-10B8449C95D8}" presName="composite" presStyleCnt="0"/>
      <dgm:spPr/>
    </dgm:pt>
    <dgm:pt modelId="{72CC9CF6-6D33-43AB-9FD8-2F345C6C1953}" type="pres">
      <dgm:prSet presAssocID="{E7278A80-4BD0-4BA9-9B7F-10B8449C95D8}" presName="parTx" presStyleLbl="alignNode1" presStyleIdx="0" presStyleCnt="1">
        <dgm:presLayoutVars>
          <dgm:chMax val="0"/>
          <dgm:chPref val="0"/>
          <dgm:bulletEnabled val="1"/>
        </dgm:presLayoutVars>
      </dgm:prSet>
      <dgm:spPr/>
    </dgm:pt>
    <dgm:pt modelId="{7CC53E33-1A2A-4B9F-93F6-BB5FE5189809}" type="pres">
      <dgm:prSet presAssocID="{E7278A80-4BD0-4BA9-9B7F-10B8449C95D8}" presName="desTx" presStyleLbl="alignAccFollowNode1" presStyleIdx="0" presStyleCnt="1">
        <dgm:presLayoutVars>
          <dgm:bulletEnabled val="1"/>
        </dgm:presLayoutVars>
      </dgm:prSet>
      <dgm:spPr/>
    </dgm:pt>
  </dgm:ptLst>
  <dgm:cxnLst>
    <dgm:cxn modelId="{1E41520F-8482-4FA5-B036-143F9C5CF851}" srcId="{E7278A80-4BD0-4BA9-9B7F-10B8449C95D8}" destId="{9FF96FBF-8C0F-4AE4-9C5D-42E3D8A1AC86}" srcOrd="0" destOrd="0" parTransId="{24B004CF-16DC-49F2-8603-F71C87BCD86E}" sibTransId="{D1C1B3FB-65C1-480D-B8C3-CAAB7EC0E45B}"/>
    <dgm:cxn modelId="{02386A12-CADC-4999-B635-6AAFA4D50F1B}" type="presOf" srcId="{9FF96FBF-8C0F-4AE4-9C5D-42E3D8A1AC86}" destId="{7CC53E33-1A2A-4B9F-93F6-BB5FE5189809}" srcOrd="0" destOrd="0" presId="urn:microsoft.com/office/officeart/2005/8/layout/hList1"/>
    <dgm:cxn modelId="{93ED653B-476B-41CE-8F86-F61E7DE068E5}" type="presOf" srcId="{E7278A80-4BD0-4BA9-9B7F-10B8449C95D8}" destId="{72CC9CF6-6D33-43AB-9FD8-2F345C6C1953}" srcOrd="0" destOrd="0" presId="urn:microsoft.com/office/officeart/2005/8/layout/hList1"/>
    <dgm:cxn modelId="{3971A05F-4E60-49CF-B54C-710BA3ABCF55}" type="presOf" srcId="{217835B2-8833-473D-8091-2677AFE8B0CC}" destId="{FF51E9AF-9C12-4E59-82C9-4733B44C0BFF}" srcOrd="0" destOrd="0" presId="urn:microsoft.com/office/officeart/2005/8/layout/hList1"/>
    <dgm:cxn modelId="{A2DE137F-E392-4D2E-BEFE-74277C6D9DF6}" srcId="{217835B2-8833-473D-8091-2677AFE8B0CC}" destId="{E7278A80-4BD0-4BA9-9B7F-10B8449C95D8}" srcOrd="0" destOrd="0" parTransId="{92D20252-2593-450B-92AF-7DB6D7B5B73A}" sibTransId="{CA6B2CE1-C07E-4FFB-B5B2-4B69C2347FBD}"/>
    <dgm:cxn modelId="{15B6CBBB-9364-4E31-AD17-B746D0DAB344}" srcId="{E7278A80-4BD0-4BA9-9B7F-10B8449C95D8}" destId="{4DE1E675-C4FB-4743-9A1C-A3C55CADD2A3}" srcOrd="2" destOrd="0" parTransId="{8A56556F-8F69-4EE5-860C-5469E6C75566}" sibTransId="{7C0609E1-7781-40FE-981B-5C09DBA1E4A0}"/>
    <dgm:cxn modelId="{3F21C3D1-4CE2-4FF8-80A8-6D81E3141D66}" srcId="{E7278A80-4BD0-4BA9-9B7F-10B8449C95D8}" destId="{BFE9DB94-EF77-4AD0-B982-09AA04AAE911}" srcOrd="1" destOrd="0" parTransId="{CC80E5DE-2425-45E8-B580-A759037F1898}" sibTransId="{7BB0FA2F-2003-43D3-8451-3E08D05EB65C}"/>
    <dgm:cxn modelId="{EF7F4AD5-D5ED-45F0-90CF-53B2CB91FFCF}" type="presOf" srcId="{4DE1E675-C4FB-4743-9A1C-A3C55CADD2A3}" destId="{7CC53E33-1A2A-4B9F-93F6-BB5FE5189809}" srcOrd="0" destOrd="2" presId="urn:microsoft.com/office/officeart/2005/8/layout/hList1"/>
    <dgm:cxn modelId="{B05E6BDC-7866-4F87-908B-724D57F9DF6F}" type="presOf" srcId="{BFE9DB94-EF77-4AD0-B982-09AA04AAE911}" destId="{7CC53E33-1A2A-4B9F-93F6-BB5FE5189809}" srcOrd="0" destOrd="1" presId="urn:microsoft.com/office/officeart/2005/8/layout/hList1"/>
    <dgm:cxn modelId="{B9AF3B3D-674F-4571-B0BD-F07ED9F578E7}" type="presParOf" srcId="{FF51E9AF-9C12-4E59-82C9-4733B44C0BFF}" destId="{FA54A5BC-13BF-4AC5-A50D-DE3EF918E73E}" srcOrd="0" destOrd="0" presId="urn:microsoft.com/office/officeart/2005/8/layout/hList1"/>
    <dgm:cxn modelId="{27A18BBC-2862-419C-BC6D-E898A10BE91F}" type="presParOf" srcId="{FA54A5BC-13BF-4AC5-A50D-DE3EF918E73E}" destId="{72CC9CF6-6D33-43AB-9FD8-2F345C6C1953}" srcOrd="0" destOrd="0" presId="urn:microsoft.com/office/officeart/2005/8/layout/hList1"/>
    <dgm:cxn modelId="{DA7651CF-3D32-4A94-BB3A-E4DA6F430A1D}" type="presParOf" srcId="{FA54A5BC-13BF-4AC5-A50D-DE3EF918E73E}" destId="{7CC53E33-1A2A-4B9F-93F6-BB5FE5189809}"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247B5A-3C87-4A3C-8A8E-25AE2F3D03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DABF5AF4-18B2-4EF1-A053-D3532B2EF4BF}">
      <dgm:prSet/>
      <dgm:spPr/>
      <dgm:t>
        <a:bodyPr/>
        <a:lstStyle/>
        <a:p>
          <a:r>
            <a:rPr lang="en-GB" dirty="0"/>
            <a:t>There are 100,000 pieces of content, ranging from text, images, videos and GIFs are posted  daily. </a:t>
          </a:r>
        </a:p>
      </dgm:t>
    </dgm:pt>
    <dgm:pt modelId="{66979ED4-DF72-4737-AC88-4A58A59FED9B}" type="parTrans" cxnId="{D4040AC7-BDD9-41B5-9048-731423043960}">
      <dgm:prSet/>
      <dgm:spPr/>
      <dgm:t>
        <a:bodyPr/>
        <a:lstStyle/>
        <a:p>
          <a:endParaRPr lang="en-GB"/>
        </a:p>
      </dgm:t>
    </dgm:pt>
    <dgm:pt modelId="{67563626-A425-4904-92A8-580F1447BF63}" type="sibTrans" cxnId="{D4040AC7-BDD9-41B5-9048-731423043960}">
      <dgm:prSet/>
      <dgm:spPr/>
      <dgm:t>
        <a:bodyPr/>
        <a:lstStyle/>
        <a:p>
          <a:endParaRPr lang="en-GB"/>
        </a:p>
      </dgm:t>
    </dgm:pt>
    <dgm:pt modelId="{D6612E83-9C32-4E77-A46D-C937BF7DDC18}">
      <dgm:prSet/>
      <dgm:spPr/>
      <dgm:t>
        <a:bodyPr/>
        <a:lstStyle/>
        <a:p>
          <a:r>
            <a:rPr lang="en-GB" dirty="0"/>
            <a:t>That amounts to 36, 500. 000 contents per year!</a:t>
          </a:r>
        </a:p>
      </dgm:t>
    </dgm:pt>
    <dgm:pt modelId="{B6C4FF20-DED1-41E7-92BE-C8703033ECC7}" type="parTrans" cxnId="{AF7F2504-6360-468A-A1EB-ED70DD797975}">
      <dgm:prSet/>
      <dgm:spPr/>
      <dgm:t>
        <a:bodyPr/>
        <a:lstStyle/>
        <a:p>
          <a:endParaRPr lang="en-GB"/>
        </a:p>
      </dgm:t>
    </dgm:pt>
    <dgm:pt modelId="{4E81C645-FBA9-400B-B2B6-423A11730CC9}" type="sibTrans" cxnId="{AF7F2504-6360-468A-A1EB-ED70DD797975}">
      <dgm:prSet/>
      <dgm:spPr/>
      <dgm:t>
        <a:bodyPr/>
        <a:lstStyle/>
        <a:p>
          <a:endParaRPr lang="en-GB"/>
        </a:p>
      </dgm:t>
    </dgm:pt>
    <dgm:pt modelId="{B69C64D0-F0EA-4605-A9E1-1DC420404930}">
      <dgm:prSet/>
      <dgm:spPr/>
      <dgm:t>
        <a:bodyPr/>
        <a:lstStyle/>
        <a:p>
          <a:r>
            <a:rPr lang="en-GB" dirty="0"/>
            <a:t>How can you use the content effectively to ensure that valuable information isn't missed in the unstructured data?</a:t>
          </a:r>
        </a:p>
      </dgm:t>
    </dgm:pt>
    <dgm:pt modelId="{DC5E95A5-C6F5-48B0-94B6-B4D4B09EEEE7}" type="parTrans" cxnId="{70511D87-2A5D-4524-A4CC-92DCBE9A866B}">
      <dgm:prSet/>
      <dgm:spPr/>
      <dgm:t>
        <a:bodyPr/>
        <a:lstStyle/>
        <a:p>
          <a:endParaRPr lang="en-GB"/>
        </a:p>
      </dgm:t>
    </dgm:pt>
    <dgm:pt modelId="{12FC221D-0FE6-45E2-B481-5781C2935DEF}" type="sibTrans" cxnId="{70511D87-2A5D-4524-A4CC-92DCBE9A866B}">
      <dgm:prSet/>
      <dgm:spPr/>
      <dgm:t>
        <a:bodyPr/>
        <a:lstStyle/>
        <a:p>
          <a:endParaRPr lang="en-GB"/>
        </a:p>
      </dgm:t>
    </dgm:pt>
    <dgm:pt modelId="{125DB2B7-8A24-4AFD-8367-EBDE6046E25C}">
      <dgm:prSet/>
      <dgm:spPr/>
      <dgm:t>
        <a:bodyPr/>
        <a:lstStyle/>
        <a:p>
          <a:r>
            <a:rPr lang="en-GB"/>
            <a:t>Analysis to figure out the top 5 most popular categories of Social Buzz’s contents</a:t>
          </a:r>
        </a:p>
      </dgm:t>
    </dgm:pt>
    <dgm:pt modelId="{EB1733BD-B40B-48F8-82BA-BAE9B0CFEDE4}" type="parTrans" cxnId="{C07A0BA6-E402-435D-8BE6-80D283670A4D}">
      <dgm:prSet/>
      <dgm:spPr/>
      <dgm:t>
        <a:bodyPr/>
        <a:lstStyle/>
        <a:p>
          <a:endParaRPr lang="en-GB"/>
        </a:p>
      </dgm:t>
    </dgm:pt>
    <dgm:pt modelId="{CBAC72D5-BB01-4D31-9AB0-67A0A8E801FE}" type="sibTrans" cxnId="{C07A0BA6-E402-435D-8BE6-80D283670A4D}">
      <dgm:prSet/>
      <dgm:spPr/>
      <dgm:t>
        <a:bodyPr/>
        <a:lstStyle/>
        <a:p>
          <a:endParaRPr lang="en-GB"/>
        </a:p>
      </dgm:t>
    </dgm:pt>
    <dgm:pt modelId="{8F2E3DD7-9674-44C9-B49E-7AAC376DD351}" type="pres">
      <dgm:prSet presAssocID="{26247B5A-3C87-4A3C-8A8E-25AE2F3D031E}" presName="linear" presStyleCnt="0">
        <dgm:presLayoutVars>
          <dgm:animLvl val="lvl"/>
          <dgm:resizeHandles val="exact"/>
        </dgm:presLayoutVars>
      </dgm:prSet>
      <dgm:spPr/>
    </dgm:pt>
    <dgm:pt modelId="{294703B3-94E8-4762-8234-F383D0940E9E}" type="pres">
      <dgm:prSet presAssocID="{DABF5AF4-18B2-4EF1-A053-D3532B2EF4BF}" presName="parentText" presStyleLbl="node1" presStyleIdx="0" presStyleCnt="4" custScaleY="62029" custLinFactNeighborX="-276" custLinFactNeighborY="57065">
        <dgm:presLayoutVars>
          <dgm:chMax val="0"/>
          <dgm:bulletEnabled val="1"/>
        </dgm:presLayoutVars>
      </dgm:prSet>
      <dgm:spPr/>
    </dgm:pt>
    <dgm:pt modelId="{0D2E4B59-36ED-4CFE-8155-1712C0FE13F3}" type="pres">
      <dgm:prSet presAssocID="{67563626-A425-4904-92A8-580F1447BF63}" presName="spacer" presStyleCnt="0"/>
      <dgm:spPr/>
    </dgm:pt>
    <dgm:pt modelId="{DC7EC760-653C-41B9-AC4D-46C8E709D268}" type="pres">
      <dgm:prSet presAssocID="{D6612E83-9C32-4E77-A46D-C937BF7DDC18}" presName="parentText" presStyleLbl="node1" presStyleIdx="1" presStyleCnt="4">
        <dgm:presLayoutVars>
          <dgm:chMax val="0"/>
          <dgm:bulletEnabled val="1"/>
        </dgm:presLayoutVars>
      </dgm:prSet>
      <dgm:spPr/>
    </dgm:pt>
    <dgm:pt modelId="{4217E9ED-383D-497E-94B9-72DA15A72414}" type="pres">
      <dgm:prSet presAssocID="{4E81C645-FBA9-400B-B2B6-423A11730CC9}" presName="spacer" presStyleCnt="0"/>
      <dgm:spPr/>
    </dgm:pt>
    <dgm:pt modelId="{DF623B1E-F1E2-4D9F-A67E-3C5B6CADD906}" type="pres">
      <dgm:prSet presAssocID="{B69C64D0-F0EA-4605-A9E1-1DC420404930}" presName="parentText" presStyleLbl="node1" presStyleIdx="2" presStyleCnt="4">
        <dgm:presLayoutVars>
          <dgm:chMax val="0"/>
          <dgm:bulletEnabled val="1"/>
        </dgm:presLayoutVars>
      </dgm:prSet>
      <dgm:spPr/>
    </dgm:pt>
    <dgm:pt modelId="{CF8065EF-9B1A-49C4-B5CC-63985920474F}" type="pres">
      <dgm:prSet presAssocID="{12FC221D-0FE6-45E2-B481-5781C2935DEF}" presName="spacer" presStyleCnt="0"/>
      <dgm:spPr/>
    </dgm:pt>
    <dgm:pt modelId="{D7E4E166-62CE-45E1-85E9-5E9AFD5560A3}" type="pres">
      <dgm:prSet presAssocID="{125DB2B7-8A24-4AFD-8367-EBDE6046E25C}" presName="parentText" presStyleLbl="node1" presStyleIdx="3" presStyleCnt="4">
        <dgm:presLayoutVars>
          <dgm:chMax val="0"/>
          <dgm:bulletEnabled val="1"/>
        </dgm:presLayoutVars>
      </dgm:prSet>
      <dgm:spPr/>
    </dgm:pt>
  </dgm:ptLst>
  <dgm:cxnLst>
    <dgm:cxn modelId="{AF7F2504-6360-468A-A1EB-ED70DD797975}" srcId="{26247B5A-3C87-4A3C-8A8E-25AE2F3D031E}" destId="{D6612E83-9C32-4E77-A46D-C937BF7DDC18}" srcOrd="1" destOrd="0" parTransId="{B6C4FF20-DED1-41E7-92BE-C8703033ECC7}" sibTransId="{4E81C645-FBA9-400B-B2B6-423A11730CC9}"/>
    <dgm:cxn modelId="{F79F0514-F33D-4FD7-BEC3-D5EBD931C038}" type="presOf" srcId="{D6612E83-9C32-4E77-A46D-C937BF7DDC18}" destId="{DC7EC760-653C-41B9-AC4D-46C8E709D268}" srcOrd="0" destOrd="0" presId="urn:microsoft.com/office/officeart/2005/8/layout/vList2"/>
    <dgm:cxn modelId="{8B23262B-60D4-4AE7-AC07-BC6036993FB0}" type="presOf" srcId="{DABF5AF4-18B2-4EF1-A053-D3532B2EF4BF}" destId="{294703B3-94E8-4762-8234-F383D0940E9E}" srcOrd="0" destOrd="0" presId="urn:microsoft.com/office/officeart/2005/8/layout/vList2"/>
    <dgm:cxn modelId="{2E557936-D642-4711-9AA0-F7289F2A841E}" type="presOf" srcId="{B69C64D0-F0EA-4605-A9E1-1DC420404930}" destId="{DF623B1E-F1E2-4D9F-A67E-3C5B6CADD906}" srcOrd="0" destOrd="0" presId="urn:microsoft.com/office/officeart/2005/8/layout/vList2"/>
    <dgm:cxn modelId="{70511D87-2A5D-4524-A4CC-92DCBE9A866B}" srcId="{26247B5A-3C87-4A3C-8A8E-25AE2F3D031E}" destId="{B69C64D0-F0EA-4605-A9E1-1DC420404930}" srcOrd="2" destOrd="0" parTransId="{DC5E95A5-C6F5-48B0-94B6-B4D4B09EEEE7}" sibTransId="{12FC221D-0FE6-45E2-B481-5781C2935DEF}"/>
    <dgm:cxn modelId="{C07A0BA6-E402-435D-8BE6-80D283670A4D}" srcId="{26247B5A-3C87-4A3C-8A8E-25AE2F3D031E}" destId="{125DB2B7-8A24-4AFD-8367-EBDE6046E25C}" srcOrd="3" destOrd="0" parTransId="{EB1733BD-B40B-48F8-82BA-BAE9B0CFEDE4}" sibTransId="{CBAC72D5-BB01-4D31-9AB0-67A0A8E801FE}"/>
    <dgm:cxn modelId="{D4040AC7-BDD9-41B5-9048-731423043960}" srcId="{26247B5A-3C87-4A3C-8A8E-25AE2F3D031E}" destId="{DABF5AF4-18B2-4EF1-A053-D3532B2EF4BF}" srcOrd="0" destOrd="0" parTransId="{66979ED4-DF72-4737-AC88-4A58A59FED9B}" sibTransId="{67563626-A425-4904-92A8-580F1447BF63}"/>
    <dgm:cxn modelId="{95573AC7-1458-41D7-9F5A-74F2FD36D981}" type="presOf" srcId="{26247B5A-3C87-4A3C-8A8E-25AE2F3D031E}" destId="{8F2E3DD7-9674-44C9-B49E-7AAC376DD351}" srcOrd="0" destOrd="0" presId="urn:microsoft.com/office/officeart/2005/8/layout/vList2"/>
    <dgm:cxn modelId="{5EC95FD9-748A-4288-A0D0-E1558B975E70}" type="presOf" srcId="{125DB2B7-8A24-4AFD-8367-EBDE6046E25C}" destId="{D7E4E166-62CE-45E1-85E9-5E9AFD5560A3}" srcOrd="0" destOrd="0" presId="urn:microsoft.com/office/officeart/2005/8/layout/vList2"/>
    <dgm:cxn modelId="{3F541447-5D6E-45A4-B68B-CB079778FE5B}" type="presParOf" srcId="{8F2E3DD7-9674-44C9-B49E-7AAC376DD351}" destId="{294703B3-94E8-4762-8234-F383D0940E9E}" srcOrd="0" destOrd="0" presId="urn:microsoft.com/office/officeart/2005/8/layout/vList2"/>
    <dgm:cxn modelId="{E75651FE-A43D-47D0-81EE-380A2DB21B2F}" type="presParOf" srcId="{8F2E3DD7-9674-44C9-B49E-7AAC376DD351}" destId="{0D2E4B59-36ED-4CFE-8155-1712C0FE13F3}" srcOrd="1" destOrd="0" presId="urn:microsoft.com/office/officeart/2005/8/layout/vList2"/>
    <dgm:cxn modelId="{BAB8AEFE-559E-47F5-835B-0711332B896D}" type="presParOf" srcId="{8F2E3DD7-9674-44C9-B49E-7AAC376DD351}" destId="{DC7EC760-653C-41B9-AC4D-46C8E709D268}" srcOrd="2" destOrd="0" presId="urn:microsoft.com/office/officeart/2005/8/layout/vList2"/>
    <dgm:cxn modelId="{26CA0F09-F2AF-4766-A15E-6829A6A12AE0}" type="presParOf" srcId="{8F2E3DD7-9674-44C9-B49E-7AAC376DD351}" destId="{4217E9ED-383D-497E-94B9-72DA15A72414}" srcOrd="3" destOrd="0" presId="urn:microsoft.com/office/officeart/2005/8/layout/vList2"/>
    <dgm:cxn modelId="{E180E02A-D73C-4432-A41B-2941B3A059E2}" type="presParOf" srcId="{8F2E3DD7-9674-44C9-B49E-7AAC376DD351}" destId="{DF623B1E-F1E2-4D9F-A67E-3C5B6CADD906}" srcOrd="4" destOrd="0" presId="urn:microsoft.com/office/officeart/2005/8/layout/vList2"/>
    <dgm:cxn modelId="{DB3AB6BA-7CA2-417E-95E0-763EBCB46BA0}" type="presParOf" srcId="{8F2E3DD7-9674-44C9-B49E-7AAC376DD351}" destId="{CF8065EF-9B1A-49C4-B5CC-63985920474F}" srcOrd="5" destOrd="0" presId="urn:microsoft.com/office/officeart/2005/8/layout/vList2"/>
    <dgm:cxn modelId="{5CCD2154-56E4-42E7-923F-BA08CB11B3A3}" type="presParOf" srcId="{8F2E3DD7-9674-44C9-B49E-7AAC376DD351}" destId="{D7E4E166-62CE-45E1-85E9-5E9AFD5560A3}" srcOrd="6"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FB37F3-F884-4B99-9E1D-ABA29E1C4A68}"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GB"/>
        </a:p>
      </dgm:t>
    </dgm:pt>
    <dgm:pt modelId="{4B991E01-1455-4716-A44E-222AAA35AA9D}">
      <dgm:prSet/>
      <dgm:spPr/>
      <dgm:t>
        <a:bodyPr/>
        <a:lstStyle/>
        <a:p>
          <a:r>
            <a:rPr lang="en-GB"/>
            <a:t>Studying</a:t>
          </a:r>
        </a:p>
      </dgm:t>
    </dgm:pt>
    <dgm:pt modelId="{11801A6D-AF25-4A3F-A294-933B78C5E080}" type="parTrans" cxnId="{77159ACD-9ED4-4C75-A604-5FD28CEDAFCF}">
      <dgm:prSet/>
      <dgm:spPr/>
      <dgm:t>
        <a:bodyPr/>
        <a:lstStyle/>
        <a:p>
          <a:endParaRPr lang="en-GB"/>
        </a:p>
      </dgm:t>
    </dgm:pt>
    <dgm:pt modelId="{C8F3C116-DEB0-47C0-803A-2C66A61E0F6E}" type="sibTrans" cxnId="{77159ACD-9ED4-4C75-A604-5FD28CEDAFCF}">
      <dgm:prSet/>
      <dgm:spPr/>
      <dgm:t>
        <a:bodyPr/>
        <a:lstStyle/>
        <a:p>
          <a:endParaRPr lang="en-GB"/>
        </a:p>
      </dgm:t>
    </dgm:pt>
    <dgm:pt modelId="{FA3F7494-26E2-42EF-9B1A-0332E4133CAC}">
      <dgm:prSet/>
      <dgm:spPr/>
      <dgm:t>
        <a:bodyPr/>
        <a:lstStyle/>
        <a:p>
          <a:r>
            <a:rPr lang="en-GB"/>
            <a:t>Healthy eating</a:t>
          </a:r>
        </a:p>
      </dgm:t>
    </dgm:pt>
    <dgm:pt modelId="{FE8A0000-F23D-490C-BF42-46C2694B6187}" type="parTrans" cxnId="{CECE7262-B54C-43D5-81FB-89A30A40D6C8}">
      <dgm:prSet/>
      <dgm:spPr/>
      <dgm:t>
        <a:bodyPr/>
        <a:lstStyle/>
        <a:p>
          <a:endParaRPr lang="en-GB"/>
        </a:p>
      </dgm:t>
    </dgm:pt>
    <dgm:pt modelId="{5116270D-17AA-41DF-8AA6-CC7F66774E3A}" type="sibTrans" cxnId="{CECE7262-B54C-43D5-81FB-89A30A40D6C8}">
      <dgm:prSet/>
      <dgm:spPr/>
      <dgm:t>
        <a:bodyPr/>
        <a:lstStyle/>
        <a:p>
          <a:endParaRPr lang="en-GB"/>
        </a:p>
      </dgm:t>
    </dgm:pt>
    <dgm:pt modelId="{08364349-CF27-4603-96B2-AE66A5E4F7C2}">
      <dgm:prSet/>
      <dgm:spPr/>
      <dgm:t>
        <a:bodyPr/>
        <a:lstStyle/>
        <a:p>
          <a:r>
            <a:rPr lang="en-GB"/>
            <a:t>Technology</a:t>
          </a:r>
        </a:p>
      </dgm:t>
    </dgm:pt>
    <dgm:pt modelId="{E15A286C-B530-4D29-B350-B416BAF5BD74}" type="parTrans" cxnId="{C7F6247D-A1A8-474A-98D1-ED3C964E97EE}">
      <dgm:prSet/>
      <dgm:spPr/>
      <dgm:t>
        <a:bodyPr/>
        <a:lstStyle/>
        <a:p>
          <a:endParaRPr lang="en-GB"/>
        </a:p>
      </dgm:t>
    </dgm:pt>
    <dgm:pt modelId="{608D005C-9E6C-47EF-BBC8-F97A586D4AE7}" type="sibTrans" cxnId="{C7F6247D-A1A8-474A-98D1-ED3C964E97EE}">
      <dgm:prSet/>
      <dgm:spPr/>
      <dgm:t>
        <a:bodyPr/>
        <a:lstStyle/>
        <a:p>
          <a:endParaRPr lang="en-GB"/>
        </a:p>
      </dgm:t>
    </dgm:pt>
    <dgm:pt modelId="{9F753D6D-CDF4-4FD2-9328-F797AA825ECC}">
      <dgm:prSet/>
      <dgm:spPr/>
      <dgm:t>
        <a:bodyPr/>
        <a:lstStyle/>
        <a:p>
          <a:r>
            <a:rPr lang="en-GB"/>
            <a:t>Food</a:t>
          </a:r>
        </a:p>
      </dgm:t>
    </dgm:pt>
    <dgm:pt modelId="{E79CE388-3AD1-41E2-A445-ACB2F8F1C029}" type="parTrans" cxnId="{E2C40FB4-9CD5-4C2F-86C2-06F71372EC78}">
      <dgm:prSet/>
      <dgm:spPr/>
      <dgm:t>
        <a:bodyPr/>
        <a:lstStyle/>
        <a:p>
          <a:endParaRPr lang="en-GB"/>
        </a:p>
      </dgm:t>
    </dgm:pt>
    <dgm:pt modelId="{F415ECA7-FD75-4BFC-A8BD-77AB0365057B}" type="sibTrans" cxnId="{E2C40FB4-9CD5-4C2F-86C2-06F71372EC78}">
      <dgm:prSet/>
      <dgm:spPr/>
      <dgm:t>
        <a:bodyPr/>
        <a:lstStyle/>
        <a:p>
          <a:endParaRPr lang="en-GB"/>
        </a:p>
      </dgm:t>
    </dgm:pt>
    <dgm:pt modelId="{092D3D03-E91C-4F58-BF71-1DE2B7819651}">
      <dgm:prSet/>
      <dgm:spPr/>
      <dgm:t>
        <a:bodyPr/>
        <a:lstStyle/>
        <a:p>
          <a:r>
            <a:rPr lang="en-GB"/>
            <a:t>Cooking</a:t>
          </a:r>
        </a:p>
      </dgm:t>
    </dgm:pt>
    <dgm:pt modelId="{78FC24F0-591B-40DB-8B8C-83AF95B36752}" type="parTrans" cxnId="{4C9D54D5-71AF-40DE-AEA1-A56C02E1AF86}">
      <dgm:prSet/>
      <dgm:spPr/>
      <dgm:t>
        <a:bodyPr/>
        <a:lstStyle/>
        <a:p>
          <a:endParaRPr lang="en-GB"/>
        </a:p>
      </dgm:t>
    </dgm:pt>
    <dgm:pt modelId="{F47D6412-8427-4C0D-833A-5612F1424D84}" type="sibTrans" cxnId="{4C9D54D5-71AF-40DE-AEA1-A56C02E1AF86}">
      <dgm:prSet/>
      <dgm:spPr/>
      <dgm:t>
        <a:bodyPr/>
        <a:lstStyle/>
        <a:p>
          <a:endParaRPr lang="en-GB"/>
        </a:p>
      </dgm:t>
    </dgm:pt>
    <dgm:pt modelId="{6FD31876-3E6E-4A7C-91D4-9257007BDA78}">
      <dgm:prSet/>
      <dgm:spPr/>
      <dgm:t>
        <a:bodyPr/>
        <a:lstStyle/>
        <a:p>
          <a:r>
            <a:rPr lang="en-GB"/>
            <a:t>Dogs</a:t>
          </a:r>
        </a:p>
      </dgm:t>
    </dgm:pt>
    <dgm:pt modelId="{C1F4D390-5CA5-4724-B153-7C2D53806B46}" type="parTrans" cxnId="{C2F523AF-EF37-41CF-BE7E-872EEB794713}">
      <dgm:prSet/>
      <dgm:spPr/>
      <dgm:t>
        <a:bodyPr/>
        <a:lstStyle/>
        <a:p>
          <a:endParaRPr lang="en-GB"/>
        </a:p>
      </dgm:t>
    </dgm:pt>
    <dgm:pt modelId="{DF1F3383-F203-4B18-848D-0246632E2BD2}" type="sibTrans" cxnId="{C2F523AF-EF37-41CF-BE7E-872EEB794713}">
      <dgm:prSet/>
      <dgm:spPr/>
      <dgm:t>
        <a:bodyPr/>
        <a:lstStyle/>
        <a:p>
          <a:endParaRPr lang="en-GB"/>
        </a:p>
      </dgm:t>
    </dgm:pt>
    <dgm:pt modelId="{A90D3EF0-1655-44E0-99AC-EA437ABA262B}">
      <dgm:prSet/>
      <dgm:spPr/>
      <dgm:t>
        <a:bodyPr/>
        <a:lstStyle/>
        <a:p>
          <a:r>
            <a:rPr lang="en-GB"/>
            <a:t>Soccer</a:t>
          </a:r>
        </a:p>
      </dgm:t>
    </dgm:pt>
    <dgm:pt modelId="{C361E816-A038-4147-B069-80C72491CB1C}" type="parTrans" cxnId="{D7709FEC-9C88-4259-AB13-E50ECBCECF89}">
      <dgm:prSet/>
      <dgm:spPr/>
      <dgm:t>
        <a:bodyPr/>
        <a:lstStyle/>
        <a:p>
          <a:endParaRPr lang="en-GB"/>
        </a:p>
      </dgm:t>
    </dgm:pt>
    <dgm:pt modelId="{340E379D-0EEC-4530-A106-D2B188EABA05}" type="sibTrans" cxnId="{D7709FEC-9C88-4259-AB13-E50ECBCECF89}">
      <dgm:prSet/>
      <dgm:spPr/>
      <dgm:t>
        <a:bodyPr/>
        <a:lstStyle/>
        <a:p>
          <a:endParaRPr lang="en-GB"/>
        </a:p>
      </dgm:t>
    </dgm:pt>
    <dgm:pt modelId="{06881319-311E-4157-90B9-051B83389CFF}">
      <dgm:prSet/>
      <dgm:spPr/>
      <dgm:t>
        <a:bodyPr/>
        <a:lstStyle/>
        <a:p>
          <a:r>
            <a:rPr lang="en-GB"/>
            <a:t>Public speaking</a:t>
          </a:r>
        </a:p>
      </dgm:t>
    </dgm:pt>
    <dgm:pt modelId="{6AB41617-72E6-4722-8829-F289E4952C7F}" type="parTrans" cxnId="{21108FF6-0B54-400B-998C-9A4EE7CF95EB}">
      <dgm:prSet/>
      <dgm:spPr/>
      <dgm:t>
        <a:bodyPr/>
        <a:lstStyle/>
        <a:p>
          <a:endParaRPr lang="en-GB"/>
        </a:p>
      </dgm:t>
    </dgm:pt>
    <dgm:pt modelId="{15D201FD-DF4D-46F8-9508-C68D8E31DA94}" type="sibTrans" cxnId="{21108FF6-0B54-400B-998C-9A4EE7CF95EB}">
      <dgm:prSet/>
      <dgm:spPr/>
      <dgm:t>
        <a:bodyPr/>
        <a:lstStyle/>
        <a:p>
          <a:endParaRPr lang="en-GB"/>
        </a:p>
      </dgm:t>
    </dgm:pt>
    <dgm:pt modelId="{F3024F13-F0ED-493F-AEF0-26BCD8F1391A}">
      <dgm:prSet/>
      <dgm:spPr/>
      <dgm:t>
        <a:bodyPr/>
        <a:lstStyle/>
        <a:p>
          <a:r>
            <a:rPr lang="en-GB"/>
            <a:t>Science</a:t>
          </a:r>
        </a:p>
      </dgm:t>
    </dgm:pt>
    <dgm:pt modelId="{2811DA55-7FAF-4D40-982B-A2449959F541}" type="parTrans" cxnId="{B4369C72-0910-47A0-BE09-55987A0344EA}">
      <dgm:prSet/>
      <dgm:spPr/>
      <dgm:t>
        <a:bodyPr/>
        <a:lstStyle/>
        <a:p>
          <a:endParaRPr lang="en-GB"/>
        </a:p>
      </dgm:t>
    </dgm:pt>
    <dgm:pt modelId="{059CA8F6-52E3-46C2-ACC0-718624DD5BBF}" type="sibTrans" cxnId="{B4369C72-0910-47A0-BE09-55987A0344EA}">
      <dgm:prSet/>
      <dgm:spPr/>
      <dgm:t>
        <a:bodyPr/>
        <a:lstStyle/>
        <a:p>
          <a:endParaRPr lang="en-GB"/>
        </a:p>
      </dgm:t>
    </dgm:pt>
    <dgm:pt modelId="{19AA8927-98FC-4156-BD15-FDA7DD044064}">
      <dgm:prSet/>
      <dgm:spPr/>
      <dgm:t>
        <a:bodyPr/>
        <a:lstStyle/>
        <a:p>
          <a:r>
            <a:rPr lang="en-GB"/>
            <a:t>Tennis</a:t>
          </a:r>
        </a:p>
      </dgm:t>
    </dgm:pt>
    <dgm:pt modelId="{5DC10212-605B-4EE3-AF51-4C023201FD1F}" type="parTrans" cxnId="{94BA7E73-0D23-4E3C-99CB-8F8E732E5AFC}">
      <dgm:prSet/>
      <dgm:spPr/>
      <dgm:t>
        <a:bodyPr/>
        <a:lstStyle/>
        <a:p>
          <a:endParaRPr lang="en-GB"/>
        </a:p>
      </dgm:t>
    </dgm:pt>
    <dgm:pt modelId="{CC039772-569F-4150-9AA8-21A05678FC10}" type="sibTrans" cxnId="{94BA7E73-0D23-4E3C-99CB-8F8E732E5AFC}">
      <dgm:prSet/>
      <dgm:spPr/>
      <dgm:t>
        <a:bodyPr/>
        <a:lstStyle/>
        <a:p>
          <a:endParaRPr lang="en-GB"/>
        </a:p>
      </dgm:t>
    </dgm:pt>
    <dgm:pt modelId="{7ACCDEC3-C922-4471-8E3B-E8C00FFA3188}">
      <dgm:prSet/>
      <dgm:spPr/>
      <dgm:t>
        <a:bodyPr/>
        <a:lstStyle/>
        <a:p>
          <a:r>
            <a:rPr lang="en-GB"/>
            <a:t>Travel</a:t>
          </a:r>
        </a:p>
      </dgm:t>
    </dgm:pt>
    <dgm:pt modelId="{D60C464A-60A8-4601-95D6-AD61391C394C}" type="parTrans" cxnId="{310FC99F-DB4F-4B52-BBF3-32216DCC347B}">
      <dgm:prSet/>
      <dgm:spPr/>
      <dgm:t>
        <a:bodyPr/>
        <a:lstStyle/>
        <a:p>
          <a:endParaRPr lang="en-GB"/>
        </a:p>
      </dgm:t>
    </dgm:pt>
    <dgm:pt modelId="{E342C18F-C312-448D-9BC7-40985BD11F17}" type="sibTrans" cxnId="{310FC99F-DB4F-4B52-BBF3-32216DCC347B}">
      <dgm:prSet/>
      <dgm:spPr/>
      <dgm:t>
        <a:bodyPr/>
        <a:lstStyle/>
        <a:p>
          <a:endParaRPr lang="en-GB"/>
        </a:p>
      </dgm:t>
    </dgm:pt>
    <dgm:pt modelId="{2FB0CD7C-7016-49D9-B213-A298CC611571}">
      <dgm:prSet/>
      <dgm:spPr/>
      <dgm:t>
        <a:bodyPr/>
        <a:lstStyle/>
        <a:p>
          <a:r>
            <a:rPr lang="en-GB"/>
            <a:t>Fitness</a:t>
          </a:r>
        </a:p>
      </dgm:t>
    </dgm:pt>
    <dgm:pt modelId="{2FDA000E-CA53-42DE-A069-529464981372}" type="parTrans" cxnId="{605642F5-DA96-4226-9C2F-31BFDE191091}">
      <dgm:prSet/>
      <dgm:spPr/>
      <dgm:t>
        <a:bodyPr/>
        <a:lstStyle/>
        <a:p>
          <a:endParaRPr lang="en-GB"/>
        </a:p>
      </dgm:t>
    </dgm:pt>
    <dgm:pt modelId="{DB715826-779A-432F-A053-163EDB03B2A8}" type="sibTrans" cxnId="{605642F5-DA96-4226-9C2F-31BFDE191091}">
      <dgm:prSet/>
      <dgm:spPr/>
      <dgm:t>
        <a:bodyPr/>
        <a:lstStyle/>
        <a:p>
          <a:endParaRPr lang="en-GB"/>
        </a:p>
      </dgm:t>
    </dgm:pt>
    <dgm:pt modelId="{4D722D38-B46E-4A57-AE78-9A78D954FC71}">
      <dgm:prSet/>
      <dgm:spPr/>
      <dgm:t>
        <a:bodyPr/>
        <a:lstStyle/>
        <a:p>
          <a:r>
            <a:rPr lang="en-GB"/>
            <a:t>Education</a:t>
          </a:r>
        </a:p>
      </dgm:t>
    </dgm:pt>
    <dgm:pt modelId="{E9C9EAD7-1099-4942-8531-892C969FD43F}" type="parTrans" cxnId="{0FE768C9-818C-4064-AFDE-BBD9383CF7A8}">
      <dgm:prSet/>
      <dgm:spPr/>
      <dgm:t>
        <a:bodyPr/>
        <a:lstStyle/>
        <a:p>
          <a:endParaRPr lang="en-GB"/>
        </a:p>
      </dgm:t>
    </dgm:pt>
    <dgm:pt modelId="{FFAC814A-C10E-4424-AF1F-59F492577A2C}" type="sibTrans" cxnId="{0FE768C9-818C-4064-AFDE-BBD9383CF7A8}">
      <dgm:prSet/>
      <dgm:spPr/>
      <dgm:t>
        <a:bodyPr/>
        <a:lstStyle/>
        <a:p>
          <a:endParaRPr lang="en-GB"/>
        </a:p>
      </dgm:t>
    </dgm:pt>
    <dgm:pt modelId="{4EA1BE85-4E9B-4AC4-8A96-CA009E335D4A}">
      <dgm:prSet/>
      <dgm:spPr/>
      <dgm:t>
        <a:bodyPr/>
        <a:lstStyle/>
        <a:p>
          <a:r>
            <a:rPr lang="en-GB"/>
            <a:t>Veganism</a:t>
          </a:r>
        </a:p>
      </dgm:t>
    </dgm:pt>
    <dgm:pt modelId="{CA51F938-6592-4A6B-8617-1BBF7E3E038C}" type="parTrans" cxnId="{00D22FF0-0BC8-4731-8B30-EF6872CA5632}">
      <dgm:prSet/>
      <dgm:spPr/>
      <dgm:t>
        <a:bodyPr/>
        <a:lstStyle/>
        <a:p>
          <a:endParaRPr lang="en-GB"/>
        </a:p>
      </dgm:t>
    </dgm:pt>
    <dgm:pt modelId="{36306273-EC0F-4C0F-87C3-6F20AFD44494}" type="sibTrans" cxnId="{00D22FF0-0BC8-4731-8B30-EF6872CA5632}">
      <dgm:prSet/>
      <dgm:spPr/>
      <dgm:t>
        <a:bodyPr/>
        <a:lstStyle/>
        <a:p>
          <a:endParaRPr lang="en-GB"/>
        </a:p>
      </dgm:t>
    </dgm:pt>
    <dgm:pt modelId="{C2F4E47A-F897-4E30-A424-5DBC8F816C6D}">
      <dgm:prSet/>
      <dgm:spPr/>
      <dgm:t>
        <a:bodyPr/>
        <a:lstStyle/>
        <a:p>
          <a:r>
            <a:rPr lang="en-GB"/>
            <a:t>Animals</a:t>
          </a:r>
        </a:p>
      </dgm:t>
    </dgm:pt>
    <dgm:pt modelId="{BEF80F43-A9A6-419A-97E9-A479EBE302F5}" type="parTrans" cxnId="{D1E5750F-5A00-40C5-8270-6C16696A45CC}">
      <dgm:prSet/>
      <dgm:spPr/>
      <dgm:t>
        <a:bodyPr/>
        <a:lstStyle/>
        <a:p>
          <a:endParaRPr lang="en-GB"/>
        </a:p>
      </dgm:t>
    </dgm:pt>
    <dgm:pt modelId="{A50581DD-913D-4F4A-8101-065DEDA135C5}" type="sibTrans" cxnId="{D1E5750F-5A00-40C5-8270-6C16696A45CC}">
      <dgm:prSet/>
      <dgm:spPr/>
      <dgm:t>
        <a:bodyPr/>
        <a:lstStyle/>
        <a:p>
          <a:endParaRPr lang="en-GB"/>
        </a:p>
      </dgm:t>
    </dgm:pt>
    <dgm:pt modelId="{89F0CB28-A879-45CD-99DE-1DF4573C47A1}">
      <dgm:prSet/>
      <dgm:spPr/>
      <dgm:t>
        <a:bodyPr/>
        <a:lstStyle/>
        <a:p>
          <a:r>
            <a:rPr lang="en-GB"/>
            <a:t>Culture</a:t>
          </a:r>
        </a:p>
      </dgm:t>
    </dgm:pt>
    <dgm:pt modelId="{8BFAC4DE-C2F5-425C-9428-486FD8ACCE8D}" type="parTrans" cxnId="{9F5C3B4F-324B-4BF0-93B7-C74AEF024019}">
      <dgm:prSet/>
      <dgm:spPr/>
      <dgm:t>
        <a:bodyPr/>
        <a:lstStyle/>
        <a:p>
          <a:endParaRPr lang="en-GB"/>
        </a:p>
      </dgm:t>
    </dgm:pt>
    <dgm:pt modelId="{DE279B7F-C170-4441-8640-D2EED9343C25}" type="sibTrans" cxnId="{9F5C3B4F-324B-4BF0-93B7-C74AEF024019}">
      <dgm:prSet/>
      <dgm:spPr/>
      <dgm:t>
        <a:bodyPr/>
        <a:lstStyle/>
        <a:p>
          <a:endParaRPr lang="en-GB"/>
        </a:p>
      </dgm:t>
    </dgm:pt>
    <dgm:pt modelId="{18EFBD63-F2D7-447B-96F9-BAE2FAA1FCD5}" type="pres">
      <dgm:prSet presAssocID="{C3FB37F3-F884-4B99-9E1D-ABA29E1C4A68}" presName="compositeShape" presStyleCnt="0">
        <dgm:presLayoutVars>
          <dgm:dir/>
          <dgm:resizeHandles/>
        </dgm:presLayoutVars>
      </dgm:prSet>
      <dgm:spPr/>
    </dgm:pt>
    <dgm:pt modelId="{43DFA8CA-B43B-4747-92DD-A3851D649CB2}" type="pres">
      <dgm:prSet presAssocID="{C3FB37F3-F884-4B99-9E1D-ABA29E1C4A68}" presName="pyramid" presStyleLbl="node1" presStyleIdx="0" presStyleCnt="1"/>
      <dgm:spPr/>
    </dgm:pt>
    <dgm:pt modelId="{44E61C12-6EC3-4314-9BE9-FCE24E5D501A}" type="pres">
      <dgm:prSet presAssocID="{C3FB37F3-F884-4B99-9E1D-ABA29E1C4A68}" presName="theList" presStyleCnt="0"/>
      <dgm:spPr/>
    </dgm:pt>
    <dgm:pt modelId="{1F5F6D22-1A86-4D7E-9EE8-D4F8EC586E55}" type="pres">
      <dgm:prSet presAssocID="{4B991E01-1455-4716-A44E-222AAA35AA9D}" presName="aNode" presStyleLbl="fgAcc1" presStyleIdx="0" presStyleCnt="16">
        <dgm:presLayoutVars>
          <dgm:bulletEnabled val="1"/>
        </dgm:presLayoutVars>
      </dgm:prSet>
      <dgm:spPr/>
    </dgm:pt>
    <dgm:pt modelId="{BA50730D-1FF3-40FA-AAA4-3517017F4B08}" type="pres">
      <dgm:prSet presAssocID="{4B991E01-1455-4716-A44E-222AAA35AA9D}" presName="aSpace" presStyleCnt="0"/>
      <dgm:spPr/>
    </dgm:pt>
    <dgm:pt modelId="{280728A4-80FE-434E-8C31-643D01EFE068}" type="pres">
      <dgm:prSet presAssocID="{FA3F7494-26E2-42EF-9B1A-0332E4133CAC}" presName="aNode" presStyleLbl="fgAcc1" presStyleIdx="1" presStyleCnt="16">
        <dgm:presLayoutVars>
          <dgm:bulletEnabled val="1"/>
        </dgm:presLayoutVars>
      </dgm:prSet>
      <dgm:spPr/>
    </dgm:pt>
    <dgm:pt modelId="{9C65A116-A183-49FE-9E66-45F89E6A51B8}" type="pres">
      <dgm:prSet presAssocID="{FA3F7494-26E2-42EF-9B1A-0332E4133CAC}" presName="aSpace" presStyleCnt="0"/>
      <dgm:spPr/>
    </dgm:pt>
    <dgm:pt modelId="{A369E993-8F0C-4942-95A8-651F9E053AE1}" type="pres">
      <dgm:prSet presAssocID="{08364349-CF27-4603-96B2-AE66A5E4F7C2}" presName="aNode" presStyleLbl="fgAcc1" presStyleIdx="2" presStyleCnt="16">
        <dgm:presLayoutVars>
          <dgm:bulletEnabled val="1"/>
        </dgm:presLayoutVars>
      </dgm:prSet>
      <dgm:spPr/>
    </dgm:pt>
    <dgm:pt modelId="{CF16240D-DC3B-4559-BE93-585FFD3BCF4A}" type="pres">
      <dgm:prSet presAssocID="{08364349-CF27-4603-96B2-AE66A5E4F7C2}" presName="aSpace" presStyleCnt="0"/>
      <dgm:spPr/>
    </dgm:pt>
    <dgm:pt modelId="{D3F15645-8FAC-4A7C-943D-428362F98A49}" type="pres">
      <dgm:prSet presAssocID="{9F753D6D-CDF4-4FD2-9328-F797AA825ECC}" presName="aNode" presStyleLbl="fgAcc1" presStyleIdx="3" presStyleCnt="16">
        <dgm:presLayoutVars>
          <dgm:bulletEnabled val="1"/>
        </dgm:presLayoutVars>
      </dgm:prSet>
      <dgm:spPr/>
    </dgm:pt>
    <dgm:pt modelId="{D322480E-A283-4CB9-84C0-D9F6DE254CB0}" type="pres">
      <dgm:prSet presAssocID="{9F753D6D-CDF4-4FD2-9328-F797AA825ECC}" presName="aSpace" presStyleCnt="0"/>
      <dgm:spPr/>
    </dgm:pt>
    <dgm:pt modelId="{CF60615B-68C9-4345-BF2B-AB8A60C42446}" type="pres">
      <dgm:prSet presAssocID="{092D3D03-E91C-4F58-BF71-1DE2B7819651}" presName="aNode" presStyleLbl="fgAcc1" presStyleIdx="4" presStyleCnt="16">
        <dgm:presLayoutVars>
          <dgm:bulletEnabled val="1"/>
        </dgm:presLayoutVars>
      </dgm:prSet>
      <dgm:spPr/>
    </dgm:pt>
    <dgm:pt modelId="{6653D115-8362-4D55-AAD6-03653E492906}" type="pres">
      <dgm:prSet presAssocID="{092D3D03-E91C-4F58-BF71-1DE2B7819651}" presName="aSpace" presStyleCnt="0"/>
      <dgm:spPr/>
    </dgm:pt>
    <dgm:pt modelId="{E9068E36-84A3-4756-B4E5-6E82A79C45A2}" type="pres">
      <dgm:prSet presAssocID="{6FD31876-3E6E-4A7C-91D4-9257007BDA78}" presName="aNode" presStyleLbl="fgAcc1" presStyleIdx="5" presStyleCnt="16">
        <dgm:presLayoutVars>
          <dgm:bulletEnabled val="1"/>
        </dgm:presLayoutVars>
      </dgm:prSet>
      <dgm:spPr/>
    </dgm:pt>
    <dgm:pt modelId="{FE2B6E67-B057-4CCD-A28E-18DABFFA37A9}" type="pres">
      <dgm:prSet presAssocID="{6FD31876-3E6E-4A7C-91D4-9257007BDA78}" presName="aSpace" presStyleCnt="0"/>
      <dgm:spPr/>
    </dgm:pt>
    <dgm:pt modelId="{34093626-46FD-4967-9D49-B71AD97803A5}" type="pres">
      <dgm:prSet presAssocID="{A90D3EF0-1655-44E0-99AC-EA437ABA262B}" presName="aNode" presStyleLbl="fgAcc1" presStyleIdx="6" presStyleCnt="16">
        <dgm:presLayoutVars>
          <dgm:bulletEnabled val="1"/>
        </dgm:presLayoutVars>
      </dgm:prSet>
      <dgm:spPr/>
    </dgm:pt>
    <dgm:pt modelId="{22AA8897-FF9E-4965-BCF9-2350BABC3AFC}" type="pres">
      <dgm:prSet presAssocID="{A90D3EF0-1655-44E0-99AC-EA437ABA262B}" presName="aSpace" presStyleCnt="0"/>
      <dgm:spPr/>
    </dgm:pt>
    <dgm:pt modelId="{A6F323BB-2FB7-4451-943A-9DE5C1268B7B}" type="pres">
      <dgm:prSet presAssocID="{06881319-311E-4157-90B9-051B83389CFF}" presName="aNode" presStyleLbl="fgAcc1" presStyleIdx="7" presStyleCnt="16">
        <dgm:presLayoutVars>
          <dgm:bulletEnabled val="1"/>
        </dgm:presLayoutVars>
      </dgm:prSet>
      <dgm:spPr/>
    </dgm:pt>
    <dgm:pt modelId="{B3F48DDD-14BB-4EDF-AC61-DE06EA02F847}" type="pres">
      <dgm:prSet presAssocID="{06881319-311E-4157-90B9-051B83389CFF}" presName="aSpace" presStyleCnt="0"/>
      <dgm:spPr/>
    </dgm:pt>
    <dgm:pt modelId="{7D0E087E-4D8F-418D-BD93-2227875CF335}" type="pres">
      <dgm:prSet presAssocID="{F3024F13-F0ED-493F-AEF0-26BCD8F1391A}" presName="aNode" presStyleLbl="fgAcc1" presStyleIdx="8" presStyleCnt="16">
        <dgm:presLayoutVars>
          <dgm:bulletEnabled val="1"/>
        </dgm:presLayoutVars>
      </dgm:prSet>
      <dgm:spPr/>
    </dgm:pt>
    <dgm:pt modelId="{4DC1C452-8E9C-4474-A4A5-65CE1C43B364}" type="pres">
      <dgm:prSet presAssocID="{F3024F13-F0ED-493F-AEF0-26BCD8F1391A}" presName="aSpace" presStyleCnt="0"/>
      <dgm:spPr/>
    </dgm:pt>
    <dgm:pt modelId="{50B2FC6C-92BF-43E7-A47F-6A37C7164027}" type="pres">
      <dgm:prSet presAssocID="{19AA8927-98FC-4156-BD15-FDA7DD044064}" presName="aNode" presStyleLbl="fgAcc1" presStyleIdx="9" presStyleCnt="16">
        <dgm:presLayoutVars>
          <dgm:bulletEnabled val="1"/>
        </dgm:presLayoutVars>
      </dgm:prSet>
      <dgm:spPr/>
    </dgm:pt>
    <dgm:pt modelId="{2C48E1DF-7DE3-4D14-8D37-6F3570A4714A}" type="pres">
      <dgm:prSet presAssocID="{19AA8927-98FC-4156-BD15-FDA7DD044064}" presName="aSpace" presStyleCnt="0"/>
      <dgm:spPr/>
    </dgm:pt>
    <dgm:pt modelId="{6A547E62-F81B-49E1-BC26-4CB413A7C4AC}" type="pres">
      <dgm:prSet presAssocID="{7ACCDEC3-C922-4471-8E3B-E8C00FFA3188}" presName="aNode" presStyleLbl="fgAcc1" presStyleIdx="10" presStyleCnt="16">
        <dgm:presLayoutVars>
          <dgm:bulletEnabled val="1"/>
        </dgm:presLayoutVars>
      </dgm:prSet>
      <dgm:spPr/>
    </dgm:pt>
    <dgm:pt modelId="{8E52CC75-4111-4B34-8493-A75569204528}" type="pres">
      <dgm:prSet presAssocID="{7ACCDEC3-C922-4471-8E3B-E8C00FFA3188}" presName="aSpace" presStyleCnt="0"/>
      <dgm:spPr/>
    </dgm:pt>
    <dgm:pt modelId="{0ED6D22C-18D8-465E-977F-D01B10F18088}" type="pres">
      <dgm:prSet presAssocID="{2FB0CD7C-7016-49D9-B213-A298CC611571}" presName="aNode" presStyleLbl="fgAcc1" presStyleIdx="11" presStyleCnt="16">
        <dgm:presLayoutVars>
          <dgm:bulletEnabled val="1"/>
        </dgm:presLayoutVars>
      </dgm:prSet>
      <dgm:spPr/>
    </dgm:pt>
    <dgm:pt modelId="{10DFB04B-7BC4-4E12-9697-4DC00DD1065D}" type="pres">
      <dgm:prSet presAssocID="{2FB0CD7C-7016-49D9-B213-A298CC611571}" presName="aSpace" presStyleCnt="0"/>
      <dgm:spPr/>
    </dgm:pt>
    <dgm:pt modelId="{C0B922FF-19DC-42D7-AB63-9428BD122D58}" type="pres">
      <dgm:prSet presAssocID="{4D722D38-B46E-4A57-AE78-9A78D954FC71}" presName="aNode" presStyleLbl="fgAcc1" presStyleIdx="12" presStyleCnt="16">
        <dgm:presLayoutVars>
          <dgm:bulletEnabled val="1"/>
        </dgm:presLayoutVars>
      </dgm:prSet>
      <dgm:spPr/>
    </dgm:pt>
    <dgm:pt modelId="{8F7C8275-433C-4B04-9320-FF75CA3D8957}" type="pres">
      <dgm:prSet presAssocID="{4D722D38-B46E-4A57-AE78-9A78D954FC71}" presName="aSpace" presStyleCnt="0"/>
      <dgm:spPr/>
    </dgm:pt>
    <dgm:pt modelId="{327F85C7-31A7-4EB0-8B02-CED85343CF04}" type="pres">
      <dgm:prSet presAssocID="{4EA1BE85-4E9B-4AC4-8A96-CA009E335D4A}" presName="aNode" presStyleLbl="fgAcc1" presStyleIdx="13" presStyleCnt="16">
        <dgm:presLayoutVars>
          <dgm:bulletEnabled val="1"/>
        </dgm:presLayoutVars>
      </dgm:prSet>
      <dgm:spPr/>
    </dgm:pt>
    <dgm:pt modelId="{17FC216A-0B84-418C-A490-20467E4A50DE}" type="pres">
      <dgm:prSet presAssocID="{4EA1BE85-4E9B-4AC4-8A96-CA009E335D4A}" presName="aSpace" presStyleCnt="0"/>
      <dgm:spPr/>
    </dgm:pt>
    <dgm:pt modelId="{F3D01381-E85A-4E7D-B664-0F8C4EF87EF4}" type="pres">
      <dgm:prSet presAssocID="{C2F4E47A-F897-4E30-A424-5DBC8F816C6D}" presName="aNode" presStyleLbl="fgAcc1" presStyleIdx="14" presStyleCnt="16">
        <dgm:presLayoutVars>
          <dgm:bulletEnabled val="1"/>
        </dgm:presLayoutVars>
      </dgm:prSet>
      <dgm:spPr/>
    </dgm:pt>
    <dgm:pt modelId="{E31EF38E-5AB3-46BF-904A-2749586F1B35}" type="pres">
      <dgm:prSet presAssocID="{C2F4E47A-F897-4E30-A424-5DBC8F816C6D}" presName="aSpace" presStyleCnt="0"/>
      <dgm:spPr/>
    </dgm:pt>
    <dgm:pt modelId="{0734D584-4D13-4992-BBED-B8CE40F599B0}" type="pres">
      <dgm:prSet presAssocID="{89F0CB28-A879-45CD-99DE-1DF4573C47A1}" presName="aNode" presStyleLbl="fgAcc1" presStyleIdx="15" presStyleCnt="16">
        <dgm:presLayoutVars>
          <dgm:bulletEnabled val="1"/>
        </dgm:presLayoutVars>
      </dgm:prSet>
      <dgm:spPr/>
    </dgm:pt>
    <dgm:pt modelId="{96A4B0C3-7186-41E5-A46F-7C13F770159B}" type="pres">
      <dgm:prSet presAssocID="{89F0CB28-A879-45CD-99DE-1DF4573C47A1}" presName="aSpace" presStyleCnt="0"/>
      <dgm:spPr/>
    </dgm:pt>
  </dgm:ptLst>
  <dgm:cxnLst>
    <dgm:cxn modelId="{D1E5750F-5A00-40C5-8270-6C16696A45CC}" srcId="{C3FB37F3-F884-4B99-9E1D-ABA29E1C4A68}" destId="{C2F4E47A-F897-4E30-A424-5DBC8F816C6D}" srcOrd="14" destOrd="0" parTransId="{BEF80F43-A9A6-419A-97E9-A479EBE302F5}" sibTransId="{A50581DD-913D-4F4A-8101-065DEDA135C5}"/>
    <dgm:cxn modelId="{1B426117-3132-4AB1-B2AB-A759B0221C0F}" type="presOf" srcId="{7ACCDEC3-C922-4471-8E3B-E8C00FFA3188}" destId="{6A547E62-F81B-49E1-BC26-4CB413A7C4AC}" srcOrd="0" destOrd="0" presId="urn:microsoft.com/office/officeart/2005/8/layout/pyramid2"/>
    <dgm:cxn modelId="{E171AD26-FB37-4BD1-BA87-DA674E53BF08}" type="presOf" srcId="{F3024F13-F0ED-493F-AEF0-26BCD8F1391A}" destId="{7D0E087E-4D8F-418D-BD93-2227875CF335}" srcOrd="0" destOrd="0" presId="urn:microsoft.com/office/officeart/2005/8/layout/pyramid2"/>
    <dgm:cxn modelId="{31337640-C564-4721-9AC3-9E061BBC3C9E}" type="presOf" srcId="{092D3D03-E91C-4F58-BF71-1DE2B7819651}" destId="{CF60615B-68C9-4345-BF2B-AB8A60C42446}" srcOrd="0" destOrd="0" presId="urn:microsoft.com/office/officeart/2005/8/layout/pyramid2"/>
    <dgm:cxn modelId="{A7868B40-2FDA-4F52-8379-F3F2BD70B3E8}" type="presOf" srcId="{6FD31876-3E6E-4A7C-91D4-9257007BDA78}" destId="{E9068E36-84A3-4756-B4E5-6E82A79C45A2}" srcOrd="0" destOrd="0" presId="urn:microsoft.com/office/officeart/2005/8/layout/pyramid2"/>
    <dgm:cxn modelId="{C97AD65F-9381-4A2E-A616-411665EC46F8}" type="presOf" srcId="{06881319-311E-4157-90B9-051B83389CFF}" destId="{A6F323BB-2FB7-4451-943A-9DE5C1268B7B}" srcOrd="0" destOrd="0" presId="urn:microsoft.com/office/officeart/2005/8/layout/pyramid2"/>
    <dgm:cxn modelId="{CECE7262-B54C-43D5-81FB-89A30A40D6C8}" srcId="{C3FB37F3-F884-4B99-9E1D-ABA29E1C4A68}" destId="{FA3F7494-26E2-42EF-9B1A-0332E4133CAC}" srcOrd="1" destOrd="0" parTransId="{FE8A0000-F23D-490C-BF42-46C2694B6187}" sibTransId="{5116270D-17AA-41DF-8AA6-CC7F66774E3A}"/>
    <dgm:cxn modelId="{AABFBF64-982E-4F61-9686-3956CE3E63E6}" type="presOf" srcId="{FA3F7494-26E2-42EF-9B1A-0332E4133CAC}" destId="{280728A4-80FE-434E-8C31-643D01EFE068}" srcOrd="0" destOrd="0" presId="urn:microsoft.com/office/officeart/2005/8/layout/pyramid2"/>
    <dgm:cxn modelId="{658CA166-3FEB-49E2-BF2A-5661DB924A0C}" type="presOf" srcId="{19AA8927-98FC-4156-BD15-FDA7DD044064}" destId="{50B2FC6C-92BF-43E7-A47F-6A37C7164027}" srcOrd="0" destOrd="0" presId="urn:microsoft.com/office/officeart/2005/8/layout/pyramid2"/>
    <dgm:cxn modelId="{BEF5D94E-3C3C-4E3B-84F3-1A076C3248E7}" type="presOf" srcId="{4EA1BE85-4E9B-4AC4-8A96-CA009E335D4A}" destId="{327F85C7-31A7-4EB0-8B02-CED85343CF04}" srcOrd="0" destOrd="0" presId="urn:microsoft.com/office/officeart/2005/8/layout/pyramid2"/>
    <dgm:cxn modelId="{9F5C3B4F-324B-4BF0-93B7-C74AEF024019}" srcId="{C3FB37F3-F884-4B99-9E1D-ABA29E1C4A68}" destId="{89F0CB28-A879-45CD-99DE-1DF4573C47A1}" srcOrd="15" destOrd="0" parTransId="{8BFAC4DE-C2F5-425C-9428-486FD8ACCE8D}" sibTransId="{DE279B7F-C170-4441-8640-D2EED9343C25}"/>
    <dgm:cxn modelId="{B4369C72-0910-47A0-BE09-55987A0344EA}" srcId="{C3FB37F3-F884-4B99-9E1D-ABA29E1C4A68}" destId="{F3024F13-F0ED-493F-AEF0-26BCD8F1391A}" srcOrd="8" destOrd="0" parTransId="{2811DA55-7FAF-4D40-982B-A2449959F541}" sibTransId="{059CA8F6-52E3-46C2-ACC0-718624DD5BBF}"/>
    <dgm:cxn modelId="{94BA7E73-0D23-4E3C-99CB-8F8E732E5AFC}" srcId="{C3FB37F3-F884-4B99-9E1D-ABA29E1C4A68}" destId="{19AA8927-98FC-4156-BD15-FDA7DD044064}" srcOrd="9" destOrd="0" parTransId="{5DC10212-605B-4EE3-AF51-4C023201FD1F}" sibTransId="{CC039772-569F-4150-9AA8-21A05678FC10}"/>
    <dgm:cxn modelId="{C7F6247D-A1A8-474A-98D1-ED3C964E97EE}" srcId="{C3FB37F3-F884-4B99-9E1D-ABA29E1C4A68}" destId="{08364349-CF27-4603-96B2-AE66A5E4F7C2}" srcOrd="2" destOrd="0" parTransId="{E15A286C-B530-4D29-B350-B416BAF5BD74}" sibTransId="{608D005C-9E6C-47EF-BBC8-F97A586D4AE7}"/>
    <dgm:cxn modelId="{299FC47F-3518-4661-9BC8-D848BB95A586}" type="presOf" srcId="{4D722D38-B46E-4A57-AE78-9A78D954FC71}" destId="{C0B922FF-19DC-42D7-AB63-9428BD122D58}" srcOrd="0" destOrd="0" presId="urn:microsoft.com/office/officeart/2005/8/layout/pyramid2"/>
    <dgm:cxn modelId="{BD3D629A-AD1C-4A54-BF05-A98492D0AC04}" type="presOf" srcId="{08364349-CF27-4603-96B2-AE66A5E4F7C2}" destId="{A369E993-8F0C-4942-95A8-651F9E053AE1}" srcOrd="0" destOrd="0" presId="urn:microsoft.com/office/officeart/2005/8/layout/pyramid2"/>
    <dgm:cxn modelId="{310FC99F-DB4F-4B52-BBF3-32216DCC347B}" srcId="{C3FB37F3-F884-4B99-9E1D-ABA29E1C4A68}" destId="{7ACCDEC3-C922-4471-8E3B-E8C00FFA3188}" srcOrd="10" destOrd="0" parTransId="{D60C464A-60A8-4601-95D6-AD61391C394C}" sibTransId="{E342C18F-C312-448D-9BC7-40985BD11F17}"/>
    <dgm:cxn modelId="{7DC878A5-408B-44DB-956E-43A50C079513}" type="presOf" srcId="{A90D3EF0-1655-44E0-99AC-EA437ABA262B}" destId="{34093626-46FD-4967-9D49-B71AD97803A5}" srcOrd="0" destOrd="0" presId="urn:microsoft.com/office/officeart/2005/8/layout/pyramid2"/>
    <dgm:cxn modelId="{DB6571A7-128F-4688-A454-AFC7569A4346}" type="presOf" srcId="{2FB0CD7C-7016-49D9-B213-A298CC611571}" destId="{0ED6D22C-18D8-465E-977F-D01B10F18088}" srcOrd="0" destOrd="0" presId="urn:microsoft.com/office/officeart/2005/8/layout/pyramid2"/>
    <dgm:cxn modelId="{C2F523AF-EF37-41CF-BE7E-872EEB794713}" srcId="{C3FB37F3-F884-4B99-9E1D-ABA29E1C4A68}" destId="{6FD31876-3E6E-4A7C-91D4-9257007BDA78}" srcOrd="5" destOrd="0" parTransId="{C1F4D390-5CA5-4724-B153-7C2D53806B46}" sibTransId="{DF1F3383-F203-4B18-848D-0246632E2BD2}"/>
    <dgm:cxn modelId="{E2C40FB4-9CD5-4C2F-86C2-06F71372EC78}" srcId="{C3FB37F3-F884-4B99-9E1D-ABA29E1C4A68}" destId="{9F753D6D-CDF4-4FD2-9328-F797AA825ECC}" srcOrd="3" destOrd="0" parTransId="{E79CE388-3AD1-41E2-A445-ACB2F8F1C029}" sibTransId="{F415ECA7-FD75-4BFC-A8BD-77AB0365057B}"/>
    <dgm:cxn modelId="{595273B9-8438-49FF-8856-F43DE5265B9E}" type="presOf" srcId="{9F753D6D-CDF4-4FD2-9328-F797AA825ECC}" destId="{D3F15645-8FAC-4A7C-943D-428362F98A49}" srcOrd="0" destOrd="0" presId="urn:microsoft.com/office/officeart/2005/8/layout/pyramid2"/>
    <dgm:cxn modelId="{0FE768C9-818C-4064-AFDE-BBD9383CF7A8}" srcId="{C3FB37F3-F884-4B99-9E1D-ABA29E1C4A68}" destId="{4D722D38-B46E-4A57-AE78-9A78D954FC71}" srcOrd="12" destOrd="0" parTransId="{E9C9EAD7-1099-4942-8531-892C969FD43F}" sibTransId="{FFAC814A-C10E-4424-AF1F-59F492577A2C}"/>
    <dgm:cxn modelId="{77159ACD-9ED4-4C75-A604-5FD28CEDAFCF}" srcId="{C3FB37F3-F884-4B99-9E1D-ABA29E1C4A68}" destId="{4B991E01-1455-4716-A44E-222AAA35AA9D}" srcOrd="0" destOrd="0" parTransId="{11801A6D-AF25-4A3F-A294-933B78C5E080}" sibTransId="{C8F3C116-DEB0-47C0-803A-2C66A61E0F6E}"/>
    <dgm:cxn modelId="{4C9D54D5-71AF-40DE-AEA1-A56C02E1AF86}" srcId="{C3FB37F3-F884-4B99-9E1D-ABA29E1C4A68}" destId="{092D3D03-E91C-4F58-BF71-1DE2B7819651}" srcOrd="4" destOrd="0" parTransId="{78FC24F0-591B-40DB-8B8C-83AF95B36752}" sibTransId="{F47D6412-8427-4C0D-833A-5612F1424D84}"/>
    <dgm:cxn modelId="{54EC46E0-5A26-4258-A3CD-2E9C756DDC80}" type="presOf" srcId="{4B991E01-1455-4716-A44E-222AAA35AA9D}" destId="{1F5F6D22-1A86-4D7E-9EE8-D4F8EC586E55}" srcOrd="0" destOrd="0" presId="urn:microsoft.com/office/officeart/2005/8/layout/pyramid2"/>
    <dgm:cxn modelId="{A8D09CE1-25E0-4CE6-AD6D-D7B541205AF0}" type="presOf" srcId="{89F0CB28-A879-45CD-99DE-1DF4573C47A1}" destId="{0734D584-4D13-4992-BBED-B8CE40F599B0}" srcOrd="0" destOrd="0" presId="urn:microsoft.com/office/officeart/2005/8/layout/pyramid2"/>
    <dgm:cxn modelId="{D7709FEC-9C88-4259-AB13-E50ECBCECF89}" srcId="{C3FB37F3-F884-4B99-9E1D-ABA29E1C4A68}" destId="{A90D3EF0-1655-44E0-99AC-EA437ABA262B}" srcOrd="6" destOrd="0" parTransId="{C361E816-A038-4147-B069-80C72491CB1C}" sibTransId="{340E379D-0EEC-4530-A106-D2B188EABA05}"/>
    <dgm:cxn modelId="{00D22FF0-0BC8-4731-8B30-EF6872CA5632}" srcId="{C3FB37F3-F884-4B99-9E1D-ABA29E1C4A68}" destId="{4EA1BE85-4E9B-4AC4-8A96-CA009E335D4A}" srcOrd="13" destOrd="0" parTransId="{CA51F938-6592-4A6B-8617-1BBF7E3E038C}" sibTransId="{36306273-EC0F-4C0F-87C3-6F20AFD44494}"/>
    <dgm:cxn modelId="{605642F5-DA96-4226-9C2F-31BFDE191091}" srcId="{C3FB37F3-F884-4B99-9E1D-ABA29E1C4A68}" destId="{2FB0CD7C-7016-49D9-B213-A298CC611571}" srcOrd="11" destOrd="0" parTransId="{2FDA000E-CA53-42DE-A069-529464981372}" sibTransId="{DB715826-779A-432F-A053-163EDB03B2A8}"/>
    <dgm:cxn modelId="{64119DF5-FA40-4999-B36C-D10E39243A4A}" type="presOf" srcId="{C2F4E47A-F897-4E30-A424-5DBC8F816C6D}" destId="{F3D01381-E85A-4E7D-B664-0F8C4EF87EF4}" srcOrd="0" destOrd="0" presId="urn:microsoft.com/office/officeart/2005/8/layout/pyramid2"/>
    <dgm:cxn modelId="{21108FF6-0B54-400B-998C-9A4EE7CF95EB}" srcId="{C3FB37F3-F884-4B99-9E1D-ABA29E1C4A68}" destId="{06881319-311E-4157-90B9-051B83389CFF}" srcOrd="7" destOrd="0" parTransId="{6AB41617-72E6-4722-8829-F289E4952C7F}" sibTransId="{15D201FD-DF4D-46F8-9508-C68D8E31DA94}"/>
    <dgm:cxn modelId="{0B498FF6-3E47-444A-A37E-97EB7A31C79F}" type="presOf" srcId="{C3FB37F3-F884-4B99-9E1D-ABA29E1C4A68}" destId="{18EFBD63-F2D7-447B-96F9-BAE2FAA1FCD5}" srcOrd="0" destOrd="0" presId="urn:microsoft.com/office/officeart/2005/8/layout/pyramid2"/>
    <dgm:cxn modelId="{AA8EE4D1-355C-4816-A57F-1E7E2F4636E0}" type="presParOf" srcId="{18EFBD63-F2D7-447B-96F9-BAE2FAA1FCD5}" destId="{43DFA8CA-B43B-4747-92DD-A3851D649CB2}" srcOrd="0" destOrd="0" presId="urn:microsoft.com/office/officeart/2005/8/layout/pyramid2"/>
    <dgm:cxn modelId="{9DC2E023-540A-4278-B6D3-3C131DBB0CBF}" type="presParOf" srcId="{18EFBD63-F2D7-447B-96F9-BAE2FAA1FCD5}" destId="{44E61C12-6EC3-4314-9BE9-FCE24E5D501A}" srcOrd="1" destOrd="0" presId="urn:microsoft.com/office/officeart/2005/8/layout/pyramid2"/>
    <dgm:cxn modelId="{58F7AFF7-4FB5-4D4B-9249-C53FC6499421}" type="presParOf" srcId="{44E61C12-6EC3-4314-9BE9-FCE24E5D501A}" destId="{1F5F6D22-1A86-4D7E-9EE8-D4F8EC586E55}" srcOrd="0" destOrd="0" presId="urn:microsoft.com/office/officeart/2005/8/layout/pyramid2"/>
    <dgm:cxn modelId="{A8457A87-EDD0-4962-8D56-DF41FA0E6C8E}" type="presParOf" srcId="{44E61C12-6EC3-4314-9BE9-FCE24E5D501A}" destId="{BA50730D-1FF3-40FA-AAA4-3517017F4B08}" srcOrd="1" destOrd="0" presId="urn:microsoft.com/office/officeart/2005/8/layout/pyramid2"/>
    <dgm:cxn modelId="{7B7A3DA0-F2B5-4CAC-8008-CB236E41EF4F}" type="presParOf" srcId="{44E61C12-6EC3-4314-9BE9-FCE24E5D501A}" destId="{280728A4-80FE-434E-8C31-643D01EFE068}" srcOrd="2" destOrd="0" presId="urn:microsoft.com/office/officeart/2005/8/layout/pyramid2"/>
    <dgm:cxn modelId="{F981288D-3FB2-4E99-8689-EC5282260D71}" type="presParOf" srcId="{44E61C12-6EC3-4314-9BE9-FCE24E5D501A}" destId="{9C65A116-A183-49FE-9E66-45F89E6A51B8}" srcOrd="3" destOrd="0" presId="urn:microsoft.com/office/officeart/2005/8/layout/pyramid2"/>
    <dgm:cxn modelId="{F2791664-AF88-4164-8643-7691944DAFAF}" type="presParOf" srcId="{44E61C12-6EC3-4314-9BE9-FCE24E5D501A}" destId="{A369E993-8F0C-4942-95A8-651F9E053AE1}" srcOrd="4" destOrd="0" presId="urn:microsoft.com/office/officeart/2005/8/layout/pyramid2"/>
    <dgm:cxn modelId="{BE82E8E9-013A-4E1D-BD5E-2BE5237BE345}" type="presParOf" srcId="{44E61C12-6EC3-4314-9BE9-FCE24E5D501A}" destId="{CF16240D-DC3B-4559-BE93-585FFD3BCF4A}" srcOrd="5" destOrd="0" presId="urn:microsoft.com/office/officeart/2005/8/layout/pyramid2"/>
    <dgm:cxn modelId="{663AF038-5181-47C1-97F1-242AF1EF0412}" type="presParOf" srcId="{44E61C12-6EC3-4314-9BE9-FCE24E5D501A}" destId="{D3F15645-8FAC-4A7C-943D-428362F98A49}" srcOrd="6" destOrd="0" presId="urn:microsoft.com/office/officeart/2005/8/layout/pyramid2"/>
    <dgm:cxn modelId="{4824FA6A-1C0C-496C-BD35-45DF2BB758CE}" type="presParOf" srcId="{44E61C12-6EC3-4314-9BE9-FCE24E5D501A}" destId="{D322480E-A283-4CB9-84C0-D9F6DE254CB0}" srcOrd="7" destOrd="0" presId="urn:microsoft.com/office/officeart/2005/8/layout/pyramid2"/>
    <dgm:cxn modelId="{047B60AE-A217-4E0F-9500-9B15BC3226B1}" type="presParOf" srcId="{44E61C12-6EC3-4314-9BE9-FCE24E5D501A}" destId="{CF60615B-68C9-4345-BF2B-AB8A60C42446}" srcOrd="8" destOrd="0" presId="urn:microsoft.com/office/officeart/2005/8/layout/pyramid2"/>
    <dgm:cxn modelId="{C4F92357-07DE-4810-9A6A-4A25A8029A60}" type="presParOf" srcId="{44E61C12-6EC3-4314-9BE9-FCE24E5D501A}" destId="{6653D115-8362-4D55-AAD6-03653E492906}" srcOrd="9" destOrd="0" presId="urn:microsoft.com/office/officeart/2005/8/layout/pyramid2"/>
    <dgm:cxn modelId="{487F86D0-DA8A-4175-B381-585ABAAE994F}" type="presParOf" srcId="{44E61C12-6EC3-4314-9BE9-FCE24E5D501A}" destId="{E9068E36-84A3-4756-B4E5-6E82A79C45A2}" srcOrd="10" destOrd="0" presId="urn:microsoft.com/office/officeart/2005/8/layout/pyramid2"/>
    <dgm:cxn modelId="{CDAA336B-611C-4944-910A-C375307419D8}" type="presParOf" srcId="{44E61C12-6EC3-4314-9BE9-FCE24E5D501A}" destId="{FE2B6E67-B057-4CCD-A28E-18DABFFA37A9}" srcOrd="11" destOrd="0" presId="urn:microsoft.com/office/officeart/2005/8/layout/pyramid2"/>
    <dgm:cxn modelId="{2804A55E-7885-48D8-85F8-DF8AE03DF32A}" type="presParOf" srcId="{44E61C12-6EC3-4314-9BE9-FCE24E5D501A}" destId="{34093626-46FD-4967-9D49-B71AD97803A5}" srcOrd="12" destOrd="0" presId="urn:microsoft.com/office/officeart/2005/8/layout/pyramid2"/>
    <dgm:cxn modelId="{70867E2C-51E3-48EE-B499-42C11B8E4340}" type="presParOf" srcId="{44E61C12-6EC3-4314-9BE9-FCE24E5D501A}" destId="{22AA8897-FF9E-4965-BCF9-2350BABC3AFC}" srcOrd="13" destOrd="0" presId="urn:microsoft.com/office/officeart/2005/8/layout/pyramid2"/>
    <dgm:cxn modelId="{AA68C5A0-AAE8-49A2-84DB-550210031E21}" type="presParOf" srcId="{44E61C12-6EC3-4314-9BE9-FCE24E5D501A}" destId="{A6F323BB-2FB7-4451-943A-9DE5C1268B7B}" srcOrd="14" destOrd="0" presId="urn:microsoft.com/office/officeart/2005/8/layout/pyramid2"/>
    <dgm:cxn modelId="{7ED4570E-3BBC-40C4-AAAB-14D4C2010DE6}" type="presParOf" srcId="{44E61C12-6EC3-4314-9BE9-FCE24E5D501A}" destId="{B3F48DDD-14BB-4EDF-AC61-DE06EA02F847}" srcOrd="15" destOrd="0" presId="urn:microsoft.com/office/officeart/2005/8/layout/pyramid2"/>
    <dgm:cxn modelId="{EC29FACD-965C-4996-A9A9-F3653A3F78D7}" type="presParOf" srcId="{44E61C12-6EC3-4314-9BE9-FCE24E5D501A}" destId="{7D0E087E-4D8F-418D-BD93-2227875CF335}" srcOrd="16" destOrd="0" presId="urn:microsoft.com/office/officeart/2005/8/layout/pyramid2"/>
    <dgm:cxn modelId="{FF9F8F10-3376-4EF6-BB26-515D934956E0}" type="presParOf" srcId="{44E61C12-6EC3-4314-9BE9-FCE24E5D501A}" destId="{4DC1C452-8E9C-4474-A4A5-65CE1C43B364}" srcOrd="17" destOrd="0" presId="urn:microsoft.com/office/officeart/2005/8/layout/pyramid2"/>
    <dgm:cxn modelId="{B78E903A-1C2E-4EF1-BBBD-868DA0031DDC}" type="presParOf" srcId="{44E61C12-6EC3-4314-9BE9-FCE24E5D501A}" destId="{50B2FC6C-92BF-43E7-A47F-6A37C7164027}" srcOrd="18" destOrd="0" presId="urn:microsoft.com/office/officeart/2005/8/layout/pyramid2"/>
    <dgm:cxn modelId="{B7D5650A-2DC1-4C6A-BDCA-63E6B5D60697}" type="presParOf" srcId="{44E61C12-6EC3-4314-9BE9-FCE24E5D501A}" destId="{2C48E1DF-7DE3-4D14-8D37-6F3570A4714A}" srcOrd="19" destOrd="0" presId="urn:microsoft.com/office/officeart/2005/8/layout/pyramid2"/>
    <dgm:cxn modelId="{CAEA7FCC-70BC-4F04-B606-31D252391FE9}" type="presParOf" srcId="{44E61C12-6EC3-4314-9BE9-FCE24E5D501A}" destId="{6A547E62-F81B-49E1-BC26-4CB413A7C4AC}" srcOrd="20" destOrd="0" presId="urn:microsoft.com/office/officeart/2005/8/layout/pyramid2"/>
    <dgm:cxn modelId="{33C57238-DEF9-478F-9D3A-E82F059D7EF1}" type="presParOf" srcId="{44E61C12-6EC3-4314-9BE9-FCE24E5D501A}" destId="{8E52CC75-4111-4B34-8493-A75569204528}" srcOrd="21" destOrd="0" presId="urn:microsoft.com/office/officeart/2005/8/layout/pyramid2"/>
    <dgm:cxn modelId="{B956A9EF-CE12-4E9B-9646-A7C71070BD2C}" type="presParOf" srcId="{44E61C12-6EC3-4314-9BE9-FCE24E5D501A}" destId="{0ED6D22C-18D8-465E-977F-D01B10F18088}" srcOrd="22" destOrd="0" presId="urn:microsoft.com/office/officeart/2005/8/layout/pyramid2"/>
    <dgm:cxn modelId="{5DBE4A82-59E7-4098-87FA-E112CE75A004}" type="presParOf" srcId="{44E61C12-6EC3-4314-9BE9-FCE24E5D501A}" destId="{10DFB04B-7BC4-4E12-9697-4DC00DD1065D}" srcOrd="23" destOrd="0" presId="urn:microsoft.com/office/officeart/2005/8/layout/pyramid2"/>
    <dgm:cxn modelId="{6C757326-F819-46A5-8A9B-D97B6A1C6C2D}" type="presParOf" srcId="{44E61C12-6EC3-4314-9BE9-FCE24E5D501A}" destId="{C0B922FF-19DC-42D7-AB63-9428BD122D58}" srcOrd="24" destOrd="0" presId="urn:microsoft.com/office/officeart/2005/8/layout/pyramid2"/>
    <dgm:cxn modelId="{363F0640-613D-4158-B933-2022C358BE06}" type="presParOf" srcId="{44E61C12-6EC3-4314-9BE9-FCE24E5D501A}" destId="{8F7C8275-433C-4B04-9320-FF75CA3D8957}" srcOrd="25" destOrd="0" presId="urn:microsoft.com/office/officeart/2005/8/layout/pyramid2"/>
    <dgm:cxn modelId="{442CF2A4-E4E0-45D6-B145-0C288518C532}" type="presParOf" srcId="{44E61C12-6EC3-4314-9BE9-FCE24E5D501A}" destId="{327F85C7-31A7-4EB0-8B02-CED85343CF04}" srcOrd="26" destOrd="0" presId="urn:microsoft.com/office/officeart/2005/8/layout/pyramid2"/>
    <dgm:cxn modelId="{B727AD34-2EE7-4C4F-ADBA-C40D29EDF515}" type="presParOf" srcId="{44E61C12-6EC3-4314-9BE9-FCE24E5D501A}" destId="{17FC216A-0B84-418C-A490-20467E4A50DE}" srcOrd="27" destOrd="0" presId="urn:microsoft.com/office/officeart/2005/8/layout/pyramid2"/>
    <dgm:cxn modelId="{98140DBD-A246-495A-89AF-569D6C531E21}" type="presParOf" srcId="{44E61C12-6EC3-4314-9BE9-FCE24E5D501A}" destId="{F3D01381-E85A-4E7D-B664-0F8C4EF87EF4}" srcOrd="28" destOrd="0" presId="urn:microsoft.com/office/officeart/2005/8/layout/pyramid2"/>
    <dgm:cxn modelId="{22124F7F-2270-45F4-8127-18A13F2C2961}" type="presParOf" srcId="{44E61C12-6EC3-4314-9BE9-FCE24E5D501A}" destId="{E31EF38E-5AB3-46BF-904A-2749586F1B35}" srcOrd="29" destOrd="0" presId="urn:microsoft.com/office/officeart/2005/8/layout/pyramid2"/>
    <dgm:cxn modelId="{16A54FC3-7B28-458D-BD1E-6378F283E930}" type="presParOf" srcId="{44E61C12-6EC3-4314-9BE9-FCE24E5D501A}" destId="{0734D584-4D13-4992-BBED-B8CE40F599B0}" srcOrd="30" destOrd="0" presId="urn:microsoft.com/office/officeart/2005/8/layout/pyramid2"/>
    <dgm:cxn modelId="{68E60E67-407D-42E5-9BCA-B8EB8CAA1046}" type="presParOf" srcId="{44E61C12-6EC3-4314-9BE9-FCE24E5D501A}" destId="{96A4B0C3-7186-41E5-A46F-7C13F770159B}" srcOrd="31" destOrd="0" presId="urn:microsoft.com/office/officeart/2005/8/layout/pyramid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6FCA2-A48F-45D6-87A4-5A0A692149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E79081D-8D45-4C3F-BC52-BC991DF82FFA}">
      <dgm:prSet/>
      <dgm:spPr/>
      <dgm:t>
        <a:bodyPr/>
        <a:lstStyle/>
        <a:p>
          <a:endParaRPr lang="en-GB" b="1" dirty="0"/>
        </a:p>
        <a:p>
          <a:r>
            <a:rPr lang="en-GB" b="1" dirty="0"/>
            <a:t>Content Popularity:</a:t>
          </a:r>
          <a:r>
            <a:rPr lang="en-GB" dirty="0"/>
            <a:t> Animals, Science, Healthy Eating, Technology, and Food as the leading categories. These categories  also consistently attract the highest number of reactions.</a:t>
          </a:r>
        </a:p>
      </dgm:t>
    </dgm:pt>
    <dgm:pt modelId="{E334D82A-84DF-4DBA-90C7-41E843055E58}" type="parTrans" cxnId="{FB833167-F43D-4721-9E0F-60471666BA3A}">
      <dgm:prSet/>
      <dgm:spPr/>
      <dgm:t>
        <a:bodyPr/>
        <a:lstStyle/>
        <a:p>
          <a:endParaRPr lang="en-GB"/>
        </a:p>
      </dgm:t>
    </dgm:pt>
    <dgm:pt modelId="{218EC201-1B2E-4955-B61D-E136D31F38C4}" type="sibTrans" cxnId="{FB833167-F43D-4721-9E0F-60471666BA3A}">
      <dgm:prSet/>
      <dgm:spPr/>
      <dgm:t>
        <a:bodyPr/>
        <a:lstStyle/>
        <a:p>
          <a:endParaRPr lang="en-GB"/>
        </a:p>
      </dgm:t>
    </dgm:pt>
    <dgm:pt modelId="{7FB0FF36-AA23-4E28-B4E1-FC602B45A7A4}">
      <dgm:prSet/>
      <dgm:spPr/>
      <dgm:t>
        <a:bodyPr/>
        <a:lstStyle/>
        <a:p>
          <a:r>
            <a:rPr lang="en-GB" b="1" dirty="0"/>
            <a:t>Monthly Posting Trends</a:t>
          </a:r>
          <a:endParaRPr lang="en-GB" dirty="0"/>
        </a:p>
      </dgm:t>
    </dgm:pt>
    <dgm:pt modelId="{2FCF8C7F-E7E1-4A3C-81C3-E92AFA37F0BA}" type="parTrans" cxnId="{D73A11E3-0955-4228-BB77-ED25886423CA}">
      <dgm:prSet/>
      <dgm:spPr/>
      <dgm:t>
        <a:bodyPr/>
        <a:lstStyle/>
        <a:p>
          <a:endParaRPr lang="en-GB"/>
        </a:p>
      </dgm:t>
    </dgm:pt>
    <dgm:pt modelId="{EDEFACFB-73DC-470B-9206-23C3956264BB}" type="sibTrans" cxnId="{D73A11E3-0955-4228-BB77-ED25886423CA}">
      <dgm:prSet/>
      <dgm:spPr/>
      <dgm:t>
        <a:bodyPr/>
        <a:lstStyle/>
        <a:p>
          <a:endParaRPr lang="en-GB"/>
        </a:p>
      </dgm:t>
    </dgm:pt>
    <dgm:pt modelId="{B49CAAC6-0DDF-43F8-BC06-39AEEFFEB950}">
      <dgm:prSet/>
      <dgm:spPr/>
      <dgm:t>
        <a:bodyPr/>
        <a:lstStyle/>
        <a:p>
          <a:r>
            <a:rPr lang="en-GB" b="1" dirty="0"/>
            <a:t>User Engagement:</a:t>
          </a:r>
          <a:r>
            <a:rPr lang="en-GB" dirty="0"/>
            <a:t> By closely examining the reactions, the team gains valuable insights into user preferences. </a:t>
          </a:r>
        </a:p>
      </dgm:t>
    </dgm:pt>
    <dgm:pt modelId="{525638D6-1D9E-41AC-BF59-02760220904A}" type="parTrans" cxnId="{A4106596-58AB-483A-B0FB-1EC2C801965E}">
      <dgm:prSet/>
      <dgm:spPr/>
      <dgm:t>
        <a:bodyPr/>
        <a:lstStyle/>
        <a:p>
          <a:endParaRPr lang="en-GB"/>
        </a:p>
      </dgm:t>
    </dgm:pt>
    <dgm:pt modelId="{2BEF3008-AF19-49D1-9E2A-9F8F4FDCEF96}" type="sibTrans" cxnId="{A4106596-58AB-483A-B0FB-1EC2C801965E}">
      <dgm:prSet/>
      <dgm:spPr/>
      <dgm:t>
        <a:bodyPr/>
        <a:lstStyle/>
        <a:p>
          <a:endParaRPr lang="en-GB"/>
        </a:p>
      </dgm:t>
    </dgm:pt>
    <dgm:pt modelId="{8A657871-2BC3-42A3-B2A8-E153EA619DD3}" type="pres">
      <dgm:prSet presAssocID="{1B46FCA2-A48F-45D6-87A4-5A0A6921499F}" presName="linear" presStyleCnt="0">
        <dgm:presLayoutVars>
          <dgm:animLvl val="lvl"/>
          <dgm:resizeHandles val="exact"/>
        </dgm:presLayoutVars>
      </dgm:prSet>
      <dgm:spPr/>
    </dgm:pt>
    <dgm:pt modelId="{87523E2B-E501-4D48-A26C-0470A4A611DE}" type="pres">
      <dgm:prSet presAssocID="{0E79081D-8D45-4C3F-BC52-BC991DF82FFA}" presName="parentText" presStyleLbl="node1" presStyleIdx="0" presStyleCnt="3">
        <dgm:presLayoutVars>
          <dgm:chMax val="0"/>
          <dgm:bulletEnabled val="1"/>
        </dgm:presLayoutVars>
      </dgm:prSet>
      <dgm:spPr/>
    </dgm:pt>
    <dgm:pt modelId="{08265016-E3ED-476F-8803-D1201C5334FB}" type="pres">
      <dgm:prSet presAssocID="{218EC201-1B2E-4955-B61D-E136D31F38C4}" presName="spacer" presStyleCnt="0"/>
      <dgm:spPr/>
    </dgm:pt>
    <dgm:pt modelId="{DD63E50F-4F3E-4805-A596-D8A1940BF69A}" type="pres">
      <dgm:prSet presAssocID="{7FB0FF36-AA23-4E28-B4E1-FC602B45A7A4}" presName="parentText" presStyleLbl="node1" presStyleIdx="1" presStyleCnt="3" custLinFactNeighborX="3663" custLinFactNeighborY="11003">
        <dgm:presLayoutVars>
          <dgm:chMax val="0"/>
          <dgm:bulletEnabled val="1"/>
        </dgm:presLayoutVars>
      </dgm:prSet>
      <dgm:spPr/>
    </dgm:pt>
    <dgm:pt modelId="{53047C92-CEE9-48DF-8C3C-F7D2C833A14D}" type="pres">
      <dgm:prSet presAssocID="{EDEFACFB-73DC-470B-9206-23C3956264BB}" presName="spacer" presStyleCnt="0"/>
      <dgm:spPr/>
    </dgm:pt>
    <dgm:pt modelId="{BD388F6E-DA18-4477-B74B-1C999542093F}" type="pres">
      <dgm:prSet presAssocID="{B49CAAC6-0DDF-43F8-BC06-39AEEFFEB950}" presName="parentText" presStyleLbl="node1" presStyleIdx="2" presStyleCnt="3" custLinFactY="132026" custLinFactNeighborY="200000">
        <dgm:presLayoutVars>
          <dgm:chMax val="0"/>
          <dgm:bulletEnabled val="1"/>
        </dgm:presLayoutVars>
      </dgm:prSet>
      <dgm:spPr/>
    </dgm:pt>
  </dgm:ptLst>
  <dgm:cxnLst>
    <dgm:cxn modelId="{FB833167-F43D-4721-9E0F-60471666BA3A}" srcId="{1B46FCA2-A48F-45D6-87A4-5A0A6921499F}" destId="{0E79081D-8D45-4C3F-BC52-BC991DF82FFA}" srcOrd="0" destOrd="0" parTransId="{E334D82A-84DF-4DBA-90C7-41E843055E58}" sibTransId="{218EC201-1B2E-4955-B61D-E136D31F38C4}"/>
    <dgm:cxn modelId="{F145428D-FEAE-408F-BB1D-A87B746BCCDE}" type="presOf" srcId="{7FB0FF36-AA23-4E28-B4E1-FC602B45A7A4}" destId="{DD63E50F-4F3E-4805-A596-D8A1940BF69A}" srcOrd="0" destOrd="0" presId="urn:microsoft.com/office/officeart/2005/8/layout/vList2"/>
    <dgm:cxn modelId="{A4106596-58AB-483A-B0FB-1EC2C801965E}" srcId="{1B46FCA2-A48F-45D6-87A4-5A0A6921499F}" destId="{B49CAAC6-0DDF-43F8-BC06-39AEEFFEB950}" srcOrd="2" destOrd="0" parTransId="{525638D6-1D9E-41AC-BF59-02760220904A}" sibTransId="{2BEF3008-AF19-49D1-9E2A-9F8F4FDCEF96}"/>
    <dgm:cxn modelId="{C9B4EBBA-9C21-4B0A-9748-FDDFBFEE5543}" type="presOf" srcId="{0E79081D-8D45-4C3F-BC52-BC991DF82FFA}" destId="{87523E2B-E501-4D48-A26C-0470A4A611DE}" srcOrd="0" destOrd="0" presId="urn:microsoft.com/office/officeart/2005/8/layout/vList2"/>
    <dgm:cxn modelId="{6C2016C8-6D23-43AB-85CC-5858C74240EB}" type="presOf" srcId="{1B46FCA2-A48F-45D6-87A4-5A0A6921499F}" destId="{8A657871-2BC3-42A3-B2A8-E153EA619DD3}" srcOrd="0" destOrd="0" presId="urn:microsoft.com/office/officeart/2005/8/layout/vList2"/>
    <dgm:cxn modelId="{000333DC-FFBD-433F-82D1-91856E28A930}" type="presOf" srcId="{B49CAAC6-0DDF-43F8-BC06-39AEEFFEB950}" destId="{BD388F6E-DA18-4477-B74B-1C999542093F}" srcOrd="0" destOrd="0" presId="urn:microsoft.com/office/officeart/2005/8/layout/vList2"/>
    <dgm:cxn modelId="{D73A11E3-0955-4228-BB77-ED25886423CA}" srcId="{1B46FCA2-A48F-45D6-87A4-5A0A6921499F}" destId="{7FB0FF36-AA23-4E28-B4E1-FC602B45A7A4}" srcOrd="1" destOrd="0" parTransId="{2FCF8C7F-E7E1-4A3C-81C3-E92AFA37F0BA}" sibTransId="{EDEFACFB-73DC-470B-9206-23C3956264BB}"/>
    <dgm:cxn modelId="{10B3A9CC-0F57-4684-A97A-8B9D5BF12F22}" type="presParOf" srcId="{8A657871-2BC3-42A3-B2A8-E153EA619DD3}" destId="{87523E2B-E501-4D48-A26C-0470A4A611DE}" srcOrd="0" destOrd="0" presId="urn:microsoft.com/office/officeart/2005/8/layout/vList2"/>
    <dgm:cxn modelId="{C54180C1-6972-4D44-B365-3696B6F62EDB}" type="presParOf" srcId="{8A657871-2BC3-42A3-B2A8-E153EA619DD3}" destId="{08265016-E3ED-476F-8803-D1201C5334FB}" srcOrd="1" destOrd="0" presId="urn:microsoft.com/office/officeart/2005/8/layout/vList2"/>
    <dgm:cxn modelId="{09CE473B-9CFD-4519-8BD1-7C1052171C52}" type="presParOf" srcId="{8A657871-2BC3-42A3-B2A8-E153EA619DD3}" destId="{DD63E50F-4F3E-4805-A596-D8A1940BF69A}" srcOrd="2" destOrd="0" presId="urn:microsoft.com/office/officeart/2005/8/layout/vList2"/>
    <dgm:cxn modelId="{86A94196-C744-4D33-B98E-A1409E8790A0}" type="presParOf" srcId="{8A657871-2BC3-42A3-B2A8-E153EA619DD3}" destId="{53047C92-CEE9-48DF-8C3C-F7D2C833A14D}" srcOrd="3" destOrd="0" presId="urn:microsoft.com/office/officeart/2005/8/layout/vList2"/>
    <dgm:cxn modelId="{68F6BE0E-C946-416A-8956-B0E768D73A11}" type="presParOf" srcId="{8A657871-2BC3-42A3-B2A8-E153EA619DD3}" destId="{BD388F6E-DA18-4477-B74B-1C999542093F}" srcOrd="4"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7F7D62-9F09-4DAF-BC53-DD476337BA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9D353E93-A4E2-4B01-84BA-D569804C685E}">
      <dgm:prSet/>
      <dgm:spPr/>
      <dgm:t>
        <a:bodyPr/>
        <a:lstStyle/>
        <a:p>
          <a:r>
            <a:rPr lang="en-GB" dirty="0"/>
            <a:t>The analysis sets the stage for a data-driven journey, ensuring Social Buzz's continued success</a:t>
          </a:r>
        </a:p>
      </dgm:t>
    </dgm:pt>
    <dgm:pt modelId="{B29240B4-178E-4054-9D89-A959D4C646B9}" type="parTrans" cxnId="{5DA3B378-60C2-4CDA-B919-0FDA7167F471}">
      <dgm:prSet/>
      <dgm:spPr/>
      <dgm:t>
        <a:bodyPr/>
        <a:lstStyle/>
        <a:p>
          <a:endParaRPr lang="en-GB"/>
        </a:p>
      </dgm:t>
    </dgm:pt>
    <dgm:pt modelId="{477C3915-4CB6-462D-BA6B-F0B7B04B3FA3}" type="sibTrans" cxnId="{5DA3B378-60C2-4CDA-B919-0FDA7167F471}">
      <dgm:prSet/>
      <dgm:spPr/>
      <dgm:t>
        <a:bodyPr/>
        <a:lstStyle/>
        <a:p>
          <a:endParaRPr lang="en-GB"/>
        </a:p>
      </dgm:t>
    </dgm:pt>
    <dgm:pt modelId="{E6EF5C6B-B571-489B-BEF8-7A89EC33E3AE}" type="pres">
      <dgm:prSet presAssocID="{807F7D62-9F09-4DAF-BC53-DD476337BAD3}" presName="linear" presStyleCnt="0">
        <dgm:presLayoutVars>
          <dgm:animLvl val="lvl"/>
          <dgm:resizeHandles val="exact"/>
        </dgm:presLayoutVars>
      </dgm:prSet>
      <dgm:spPr/>
    </dgm:pt>
    <dgm:pt modelId="{435C5221-34F2-421D-8D65-2433C617E41D}" type="pres">
      <dgm:prSet presAssocID="{9D353E93-A4E2-4B01-84BA-D569804C685E}" presName="parentText" presStyleLbl="node1" presStyleIdx="0" presStyleCnt="1">
        <dgm:presLayoutVars>
          <dgm:chMax val="0"/>
          <dgm:bulletEnabled val="1"/>
        </dgm:presLayoutVars>
      </dgm:prSet>
      <dgm:spPr/>
    </dgm:pt>
  </dgm:ptLst>
  <dgm:cxnLst>
    <dgm:cxn modelId="{E9434656-A140-4339-89F1-173011E746EE}" type="presOf" srcId="{807F7D62-9F09-4DAF-BC53-DD476337BAD3}" destId="{E6EF5C6B-B571-489B-BEF8-7A89EC33E3AE}" srcOrd="0" destOrd="0" presId="urn:microsoft.com/office/officeart/2005/8/layout/vList2"/>
    <dgm:cxn modelId="{5DA3B378-60C2-4CDA-B919-0FDA7167F471}" srcId="{807F7D62-9F09-4DAF-BC53-DD476337BAD3}" destId="{9D353E93-A4E2-4B01-84BA-D569804C685E}" srcOrd="0" destOrd="0" parTransId="{B29240B4-178E-4054-9D89-A959D4C646B9}" sibTransId="{477C3915-4CB6-462D-BA6B-F0B7B04B3FA3}"/>
    <dgm:cxn modelId="{990ECCB3-257E-4AAF-BEBA-6056D797F577}" type="presOf" srcId="{9D353E93-A4E2-4B01-84BA-D569804C685E}" destId="{435C5221-34F2-421D-8D65-2433C617E41D}" srcOrd="0" destOrd="0" presId="urn:microsoft.com/office/officeart/2005/8/layout/vList2"/>
    <dgm:cxn modelId="{F544F2A9-4DC1-44E7-9222-366A017B69F0}" type="presParOf" srcId="{E6EF5C6B-B571-489B-BEF8-7A89EC33E3AE}" destId="{435C5221-34F2-421D-8D65-2433C617E41D}"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B653A1-8F77-4B36-86DE-B77570C7151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6EEDC318-EC0E-4FA6-BC95-1620E47E2F8C}">
      <dgm:prSet phldrT="[Text]" custT="1"/>
      <dgm:spPr/>
      <dgm:t>
        <a:bodyPr/>
        <a:lstStyle/>
        <a:p>
          <a:endParaRPr lang="en-GB" sz="2000" dirty="0"/>
        </a:p>
      </dgm:t>
    </dgm:pt>
    <dgm:pt modelId="{0E5189FF-037B-488F-9BE0-5E245E0D83C8}" type="parTrans" cxnId="{4A33BE5A-BE9B-4010-B727-C1187EBFD14C}">
      <dgm:prSet/>
      <dgm:spPr/>
      <dgm:t>
        <a:bodyPr/>
        <a:lstStyle/>
        <a:p>
          <a:endParaRPr lang="en-GB"/>
        </a:p>
      </dgm:t>
    </dgm:pt>
    <dgm:pt modelId="{3E35B9F2-D989-4353-A2B6-1890F09AD9C0}" type="sibTrans" cxnId="{4A33BE5A-BE9B-4010-B727-C1187EBFD14C}">
      <dgm:prSet/>
      <dgm:spPr/>
      <dgm:t>
        <a:bodyPr/>
        <a:lstStyle/>
        <a:p>
          <a:endParaRPr lang="en-GB"/>
        </a:p>
      </dgm:t>
    </dgm:pt>
    <dgm:pt modelId="{F456D62C-3D3B-4DB6-B77D-1063F38E4482}">
      <dgm:prSet phldrT="[Text]"/>
      <dgm:spPr/>
      <dgm:t>
        <a:bodyPr/>
        <a:lstStyle/>
        <a:p>
          <a:r>
            <a:rPr lang="en-GB" sz="3600" b="1" i="0" dirty="0"/>
            <a:t>Focus on Top-Performing Categories</a:t>
          </a:r>
          <a:endParaRPr lang="en-GB" sz="3600" dirty="0"/>
        </a:p>
      </dgm:t>
    </dgm:pt>
    <dgm:pt modelId="{0084A50F-CB15-4843-B724-5B4DEF6030E1}" type="parTrans" cxnId="{8578B11C-9B4B-4777-9BB3-B8C8B6416C70}">
      <dgm:prSet/>
      <dgm:spPr/>
      <dgm:t>
        <a:bodyPr/>
        <a:lstStyle/>
        <a:p>
          <a:endParaRPr lang="en-GB"/>
        </a:p>
      </dgm:t>
    </dgm:pt>
    <dgm:pt modelId="{4FC85795-9388-4C6F-A0DF-E5BAF0EE1950}" type="sibTrans" cxnId="{8578B11C-9B4B-4777-9BB3-B8C8B6416C70}">
      <dgm:prSet/>
      <dgm:spPr/>
      <dgm:t>
        <a:bodyPr/>
        <a:lstStyle/>
        <a:p>
          <a:endParaRPr lang="en-GB"/>
        </a:p>
      </dgm:t>
    </dgm:pt>
    <dgm:pt modelId="{BF75906D-8337-4592-AB35-56B6493D4F60}">
      <dgm:prSet phldrT="[Text]"/>
      <dgm:spPr/>
      <dgm:t>
        <a:bodyPr/>
        <a:lstStyle/>
        <a:p>
          <a:r>
            <a:rPr lang="en-GB" sz="3600" b="1" i="0" dirty="0"/>
            <a:t>Enhance Data Handling Capabilities</a:t>
          </a:r>
          <a:endParaRPr lang="en-GB" sz="3600" dirty="0"/>
        </a:p>
      </dgm:t>
    </dgm:pt>
    <dgm:pt modelId="{C3ADD6B1-0A7B-4EF3-9B02-9269649FBFA6}" type="parTrans" cxnId="{EC8E8C91-7168-41F9-98B4-AF60012710DD}">
      <dgm:prSet/>
      <dgm:spPr/>
      <dgm:t>
        <a:bodyPr/>
        <a:lstStyle/>
        <a:p>
          <a:endParaRPr lang="en-GB"/>
        </a:p>
      </dgm:t>
    </dgm:pt>
    <dgm:pt modelId="{C8DEDD80-2856-491B-8BD9-38557977ACC2}" type="sibTrans" cxnId="{EC8E8C91-7168-41F9-98B4-AF60012710DD}">
      <dgm:prSet/>
      <dgm:spPr/>
      <dgm:t>
        <a:bodyPr/>
        <a:lstStyle/>
        <a:p>
          <a:endParaRPr lang="en-GB"/>
        </a:p>
      </dgm:t>
    </dgm:pt>
    <dgm:pt modelId="{3BD8A833-CA86-4627-A962-BCD1E8DB6A49}">
      <dgm:prSet phldrT="[Text]"/>
      <dgm:spPr/>
      <dgm:t>
        <a:bodyPr/>
        <a:lstStyle/>
        <a:p>
          <a:r>
            <a:rPr lang="en-GB" sz="3600" b="1" i="0" dirty="0"/>
            <a:t>Leverage User Engagement Insights</a:t>
          </a:r>
          <a:endParaRPr lang="en-GB" sz="3600" dirty="0"/>
        </a:p>
      </dgm:t>
    </dgm:pt>
    <dgm:pt modelId="{9BF3602C-F751-4DD4-8583-304EF2095887}" type="parTrans" cxnId="{B83A5CAF-47B4-4F72-90F7-301EC9D0D7E3}">
      <dgm:prSet/>
      <dgm:spPr/>
      <dgm:t>
        <a:bodyPr/>
        <a:lstStyle/>
        <a:p>
          <a:endParaRPr lang="en-GB"/>
        </a:p>
      </dgm:t>
    </dgm:pt>
    <dgm:pt modelId="{BFD98218-0A73-4CA9-BB40-A60D29BFD004}" type="sibTrans" cxnId="{B83A5CAF-47B4-4F72-90F7-301EC9D0D7E3}">
      <dgm:prSet/>
      <dgm:spPr/>
      <dgm:t>
        <a:bodyPr/>
        <a:lstStyle/>
        <a:p>
          <a:endParaRPr lang="en-GB"/>
        </a:p>
      </dgm:t>
    </dgm:pt>
    <dgm:pt modelId="{A51F410C-1EEA-4AE7-8543-2D08365BBB28}">
      <dgm:prSet phldrT="[Text]"/>
      <dgm:spPr/>
      <dgm:t>
        <a:bodyPr/>
        <a:lstStyle/>
        <a:p>
          <a:endParaRPr lang="en-GB" sz="3600" dirty="0"/>
        </a:p>
      </dgm:t>
    </dgm:pt>
    <dgm:pt modelId="{B7F5F393-E788-4072-A805-EAB4194482C0}" type="parTrans" cxnId="{7C2B10A6-203F-42CA-8406-72B89379D315}">
      <dgm:prSet/>
      <dgm:spPr/>
      <dgm:t>
        <a:bodyPr/>
        <a:lstStyle/>
        <a:p>
          <a:endParaRPr lang="en-GB"/>
        </a:p>
      </dgm:t>
    </dgm:pt>
    <dgm:pt modelId="{88C3496A-AF27-4581-9BD2-FC27B1B8E535}" type="sibTrans" cxnId="{7C2B10A6-203F-42CA-8406-72B89379D315}">
      <dgm:prSet/>
      <dgm:spPr/>
      <dgm:t>
        <a:bodyPr/>
        <a:lstStyle/>
        <a:p>
          <a:endParaRPr lang="en-GB"/>
        </a:p>
      </dgm:t>
    </dgm:pt>
    <dgm:pt modelId="{8A937115-75A4-4704-9EFC-94BD7112120E}">
      <dgm:prSet phldrT="[Text]" custT="1"/>
      <dgm:spPr/>
      <dgm:t>
        <a:bodyPr/>
        <a:lstStyle/>
        <a:p>
          <a:r>
            <a:rPr lang="en-GB" sz="3200" b="1" i="0" dirty="0">
              <a:solidFill>
                <a:srgbClr val="FFFFFF"/>
              </a:solidFill>
              <a:effectLst/>
              <a:latin typeface="Segoe UI" panose="020B0502040204020203" pitchFamily="34" charset="0"/>
            </a:rPr>
            <a:t>Optimize Content Posting Trends</a:t>
          </a:r>
          <a:endParaRPr lang="en-GB" sz="3200" dirty="0"/>
        </a:p>
      </dgm:t>
    </dgm:pt>
    <dgm:pt modelId="{1E786E8D-23A3-4B52-BC80-D6679F465B1F}" type="parTrans" cxnId="{42CCF319-702B-4B5B-986A-82A73100588B}">
      <dgm:prSet/>
      <dgm:spPr/>
      <dgm:t>
        <a:bodyPr/>
        <a:lstStyle/>
        <a:p>
          <a:endParaRPr lang="en-GB"/>
        </a:p>
      </dgm:t>
    </dgm:pt>
    <dgm:pt modelId="{308B3800-C5D4-4E24-9036-092E1B0781F4}" type="sibTrans" cxnId="{42CCF319-702B-4B5B-986A-82A73100588B}">
      <dgm:prSet/>
      <dgm:spPr/>
      <dgm:t>
        <a:bodyPr/>
        <a:lstStyle/>
        <a:p>
          <a:endParaRPr lang="en-GB"/>
        </a:p>
      </dgm:t>
    </dgm:pt>
    <dgm:pt modelId="{1E578AA6-112F-419F-BECE-7BD0BB98A57E}" type="pres">
      <dgm:prSet presAssocID="{DDB653A1-8F77-4B36-86DE-B77570C7151F}" presName="Name0" presStyleCnt="0">
        <dgm:presLayoutVars>
          <dgm:chMax val="7"/>
          <dgm:chPref val="7"/>
          <dgm:dir/>
        </dgm:presLayoutVars>
      </dgm:prSet>
      <dgm:spPr/>
    </dgm:pt>
    <dgm:pt modelId="{2196E973-0392-4769-A6C4-361FB36338EA}" type="pres">
      <dgm:prSet presAssocID="{DDB653A1-8F77-4B36-86DE-B77570C7151F}" presName="Name1" presStyleCnt="0"/>
      <dgm:spPr/>
    </dgm:pt>
    <dgm:pt modelId="{5F918E02-2A4E-424D-AA14-55B114A322A7}" type="pres">
      <dgm:prSet presAssocID="{DDB653A1-8F77-4B36-86DE-B77570C7151F}" presName="cycle" presStyleCnt="0"/>
      <dgm:spPr/>
    </dgm:pt>
    <dgm:pt modelId="{A38C39F0-3915-4E01-AFFF-F796BCF55295}" type="pres">
      <dgm:prSet presAssocID="{DDB653A1-8F77-4B36-86DE-B77570C7151F}" presName="srcNode" presStyleLbl="node1" presStyleIdx="0" presStyleCnt="1"/>
      <dgm:spPr/>
    </dgm:pt>
    <dgm:pt modelId="{5AD23792-1396-47FC-8525-3E3AFB274620}" type="pres">
      <dgm:prSet presAssocID="{DDB653A1-8F77-4B36-86DE-B77570C7151F}" presName="conn" presStyleLbl="parChTrans1D2" presStyleIdx="0" presStyleCnt="1"/>
      <dgm:spPr/>
    </dgm:pt>
    <dgm:pt modelId="{6A3074FC-57AB-4D73-B3DD-CFEA7BA0366F}" type="pres">
      <dgm:prSet presAssocID="{DDB653A1-8F77-4B36-86DE-B77570C7151F}" presName="extraNode" presStyleLbl="node1" presStyleIdx="0" presStyleCnt="1"/>
      <dgm:spPr/>
    </dgm:pt>
    <dgm:pt modelId="{169560EF-D7CA-4741-BAAB-DF2D7859C53F}" type="pres">
      <dgm:prSet presAssocID="{DDB653A1-8F77-4B36-86DE-B77570C7151F}" presName="dstNode" presStyleLbl="node1" presStyleIdx="0" presStyleCnt="1"/>
      <dgm:spPr/>
    </dgm:pt>
    <dgm:pt modelId="{1A64A7B3-E2CB-4035-B12D-C3FC819458EF}" type="pres">
      <dgm:prSet presAssocID="{6EEDC318-EC0E-4FA6-BC95-1620E47E2F8C}" presName="text_1" presStyleLbl="node1" presStyleIdx="0" presStyleCnt="1" custScaleX="93774" custScaleY="146816" custLinFactNeighborX="402">
        <dgm:presLayoutVars>
          <dgm:bulletEnabled val="1"/>
        </dgm:presLayoutVars>
      </dgm:prSet>
      <dgm:spPr/>
    </dgm:pt>
    <dgm:pt modelId="{60C0C8AC-6EB0-4A7B-9964-9CE8840A2F87}" type="pres">
      <dgm:prSet presAssocID="{6EEDC318-EC0E-4FA6-BC95-1620E47E2F8C}" presName="accent_1" presStyleCnt="0"/>
      <dgm:spPr/>
    </dgm:pt>
    <dgm:pt modelId="{A10C294E-EFE3-4B68-BD02-DC58ED8BE4E9}" type="pres">
      <dgm:prSet presAssocID="{6EEDC318-EC0E-4FA6-BC95-1620E47E2F8C}" presName="accentRepeatNode" presStyleLbl="solidFgAcc1" presStyleIdx="0" presStyleCnt="1"/>
      <dgm:spPr/>
    </dgm:pt>
  </dgm:ptLst>
  <dgm:cxnLst>
    <dgm:cxn modelId="{9D61D413-CF12-418D-B055-5CB1F9E5CC05}" type="presOf" srcId="{BF75906D-8337-4592-AB35-56B6493D4F60}" destId="{1A64A7B3-E2CB-4035-B12D-C3FC819458EF}" srcOrd="0" destOrd="2" presId="urn:microsoft.com/office/officeart/2008/layout/VerticalCurvedList"/>
    <dgm:cxn modelId="{42CCF319-702B-4B5B-986A-82A73100588B}" srcId="{6EEDC318-EC0E-4FA6-BC95-1620E47E2F8C}" destId="{8A937115-75A4-4704-9EFC-94BD7112120E}" srcOrd="3" destOrd="0" parTransId="{1E786E8D-23A3-4B52-BC80-D6679F465B1F}" sibTransId="{308B3800-C5D4-4E24-9036-092E1B0781F4}"/>
    <dgm:cxn modelId="{8578B11C-9B4B-4777-9BB3-B8C8B6416C70}" srcId="{6EEDC318-EC0E-4FA6-BC95-1620E47E2F8C}" destId="{F456D62C-3D3B-4DB6-B77D-1063F38E4482}" srcOrd="0" destOrd="0" parTransId="{0084A50F-CB15-4843-B724-5B4DEF6030E1}" sibTransId="{4FC85795-9388-4C6F-A0DF-E5BAF0EE1950}"/>
    <dgm:cxn modelId="{0DB6C841-6B93-42BA-9DBF-F1247FD5C688}" type="presOf" srcId="{4FC85795-9388-4C6F-A0DF-E5BAF0EE1950}" destId="{5AD23792-1396-47FC-8525-3E3AFB274620}" srcOrd="0" destOrd="0" presId="urn:microsoft.com/office/officeart/2008/layout/VerticalCurvedList"/>
    <dgm:cxn modelId="{4A33BE5A-BE9B-4010-B727-C1187EBFD14C}" srcId="{DDB653A1-8F77-4B36-86DE-B77570C7151F}" destId="{6EEDC318-EC0E-4FA6-BC95-1620E47E2F8C}" srcOrd="0" destOrd="0" parTransId="{0E5189FF-037B-488F-9BE0-5E245E0D83C8}" sibTransId="{3E35B9F2-D989-4353-A2B6-1890F09AD9C0}"/>
    <dgm:cxn modelId="{496A9487-0013-4571-A59E-CAAF58CF5B45}" type="presOf" srcId="{A51F410C-1EEA-4AE7-8543-2D08365BBB28}" destId="{1A64A7B3-E2CB-4035-B12D-C3FC819458EF}" srcOrd="0" destOrd="5" presId="urn:microsoft.com/office/officeart/2008/layout/VerticalCurvedList"/>
    <dgm:cxn modelId="{EC8E8C91-7168-41F9-98B4-AF60012710DD}" srcId="{6EEDC318-EC0E-4FA6-BC95-1620E47E2F8C}" destId="{BF75906D-8337-4592-AB35-56B6493D4F60}" srcOrd="1" destOrd="0" parTransId="{C3ADD6B1-0A7B-4EF3-9B02-9269649FBFA6}" sibTransId="{C8DEDD80-2856-491B-8BD9-38557977ACC2}"/>
    <dgm:cxn modelId="{A91EE094-A71E-48A3-B2A1-AE157ED4F148}" type="presOf" srcId="{3BD8A833-CA86-4627-A962-BCD1E8DB6A49}" destId="{1A64A7B3-E2CB-4035-B12D-C3FC819458EF}" srcOrd="0" destOrd="3" presId="urn:microsoft.com/office/officeart/2008/layout/VerticalCurvedList"/>
    <dgm:cxn modelId="{7C2B10A6-203F-42CA-8406-72B89379D315}" srcId="{6EEDC318-EC0E-4FA6-BC95-1620E47E2F8C}" destId="{A51F410C-1EEA-4AE7-8543-2D08365BBB28}" srcOrd="4" destOrd="0" parTransId="{B7F5F393-E788-4072-A805-EAB4194482C0}" sibTransId="{88C3496A-AF27-4581-9BD2-FC27B1B8E535}"/>
    <dgm:cxn modelId="{B83A5CAF-47B4-4F72-90F7-301EC9D0D7E3}" srcId="{6EEDC318-EC0E-4FA6-BC95-1620E47E2F8C}" destId="{3BD8A833-CA86-4627-A962-BCD1E8DB6A49}" srcOrd="2" destOrd="0" parTransId="{9BF3602C-F751-4DD4-8583-304EF2095887}" sibTransId="{BFD98218-0A73-4CA9-BB40-A60D29BFD004}"/>
    <dgm:cxn modelId="{22FE09CF-8EF6-4EDB-898B-A71CAB32F7E9}" type="presOf" srcId="{F456D62C-3D3B-4DB6-B77D-1063F38E4482}" destId="{1A64A7B3-E2CB-4035-B12D-C3FC819458EF}" srcOrd="0" destOrd="1" presId="urn:microsoft.com/office/officeart/2008/layout/VerticalCurvedList"/>
    <dgm:cxn modelId="{E7832ED5-C2E5-433C-B596-6A9DE0FD40BC}" type="presOf" srcId="{8A937115-75A4-4704-9EFC-94BD7112120E}" destId="{1A64A7B3-E2CB-4035-B12D-C3FC819458EF}" srcOrd="0" destOrd="4" presId="urn:microsoft.com/office/officeart/2008/layout/VerticalCurvedList"/>
    <dgm:cxn modelId="{F4BA8CD6-DFBE-4EB2-9E3A-E0511826FEAE}" type="presOf" srcId="{6EEDC318-EC0E-4FA6-BC95-1620E47E2F8C}" destId="{1A64A7B3-E2CB-4035-B12D-C3FC819458EF}" srcOrd="0" destOrd="0" presId="urn:microsoft.com/office/officeart/2008/layout/VerticalCurvedList"/>
    <dgm:cxn modelId="{B6AFFDF2-97E1-43F2-9C7C-31F5F90BE788}" type="presOf" srcId="{DDB653A1-8F77-4B36-86DE-B77570C7151F}" destId="{1E578AA6-112F-419F-BECE-7BD0BB98A57E}" srcOrd="0" destOrd="0" presId="urn:microsoft.com/office/officeart/2008/layout/VerticalCurvedList"/>
    <dgm:cxn modelId="{CBFFA9F0-07B8-42D6-B1C2-B9C47B6BC1E1}" type="presParOf" srcId="{1E578AA6-112F-419F-BECE-7BD0BB98A57E}" destId="{2196E973-0392-4769-A6C4-361FB36338EA}" srcOrd="0" destOrd="0" presId="urn:microsoft.com/office/officeart/2008/layout/VerticalCurvedList"/>
    <dgm:cxn modelId="{789617B8-894B-4241-9293-C71214BA48AD}" type="presParOf" srcId="{2196E973-0392-4769-A6C4-361FB36338EA}" destId="{5F918E02-2A4E-424D-AA14-55B114A322A7}" srcOrd="0" destOrd="0" presId="urn:microsoft.com/office/officeart/2008/layout/VerticalCurvedList"/>
    <dgm:cxn modelId="{4D44E298-6F4C-41C8-B9F2-62F2E0293015}" type="presParOf" srcId="{5F918E02-2A4E-424D-AA14-55B114A322A7}" destId="{A38C39F0-3915-4E01-AFFF-F796BCF55295}" srcOrd="0" destOrd="0" presId="urn:microsoft.com/office/officeart/2008/layout/VerticalCurvedList"/>
    <dgm:cxn modelId="{C34936F6-CF3A-4819-8A64-36D4252B3466}" type="presParOf" srcId="{5F918E02-2A4E-424D-AA14-55B114A322A7}" destId="{5AD23792-1396-47FC-8525-3E3AFB274620}" srcOrd="1" destOrd="0" presId="urn:microsoft.com/office/officeart/2008/layout/VerticalCurvedList"/>
    <dgm:cxn modelId="{2DABFAC6-3499-4620-A1B6-39019D277C7D}" type="presParOf" srcId="{5F918E02-2A4E-424D-AA14-55B114A322A7}" destId="{6A3074FC-57AB-4D73-B3DD-CFEA7BA0366F}" srcOrd="2" destOrd="0" presId="urn:microsoft.com/office/officeart/2008/layout/VerticalCurvedList"/>
    <dgm:cxn modelId="{B88F4A90-A69E-417E-9AB4-2FEB7606041E}" type="presParOf" srcId="{5F918E02-2A4E-424D-AA14-55B114A322A7}" destId="{169560EF-D7CA-4741-BAAB-DF2D7859C53F}" srcOrd="3" destOrd="0" presId="urn:microsoft.com/office/officeart/2008/layout/VerticalCurvedList"/>
    <dgm:cxn modelId="{F30B3760-C507-4A12-A1E0-3750E0D11673}" type="presParOf" srcId="{2196E973-0392-4769-A6C4-361FB36338EA}" destId="{1A64A7B3-E2CB-4035-B12D-C3FC819458EF}" srcOrd="1" destOrd="0" presId="urn:microsoft.com/office/officeart/2008/layout/VerticalCurvedList"/>
    <dgm:cxn modelId="{8B2A5618-339F-46BB-B389-D36931FC9798}" type="presParOf" srcId="{2196E973-0392-4769-A6C4-361FB36338EA}" destId="{60C0C8AC-6EB0-4A7B-9964-9CE8840A2F87}" srcOrd="2" destOrd="0" presId="urn:microsoft.com/office/officeart/2008/layout/VerticalCurvedList"/>
    <dgm:cxn modelId="{AF1EBB06-64AB-46E5-A352-21D0883D7DCA}" type="presParOf" srcId="{60C0C8AC-6EB0-4A7B-9964-9CE8840A2F87}" destId="{A10C294E-EFE3-4B68-BD02-DC58ED8BE4E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C9CF6-6D33-43AB-9FD8-2F345C6C1953}">
      <dsp:nvSpPr>
        <dsp:cNvPr id="0" name=""/>
        <dsp:cNvSpPr/>
      </dsp:nvSpPr>
      <dsp:spPr>
        <a:xfrm>
          <a:off x="0" y="90007"/>
          <a:ext cx="7287396" cy="273618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GB" sz="3500" kern="1200" dirty="0"/>
            <a:t>Social Buzz has reached a massive scale within recent years and doesn’t have the resources to handle it internally. Our job at Accenture for the 3 months POC is:</a:t>
          </a:r>
        </a:p>
      </dsp:txBody>
      <dsp:txXfrm>
        <a:off x="0" y="90007"/>
        <a:ext cx="7287396" cy="2736181"/>
      </dsp:txXfrm>
    </dsp:sp>
    <dsp:sp modelId="{7CC53E33-1A2A-4B9F-93F6-BB5FE5189809}">
      <dsp:nvSpPr>
        <dsp:cNvPr id="0" name=""/>
        <dsp:cNvSpPr/>
      </dsp:nvSpPr>
      <dsp:spPr>
        <a:xfrm>
          <a:off x="0" y="2826189"/>
          <a:ext cx="7287396" cy="413122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lang="en-GB" sz="3500" kern="1200" dirty="0"/>
            <a:t>An audit of Social Buzz’s big data practice</a:t>
          </a:r>
        </a:p>
        <a:p>
          <a:pPr marL="285750" lvl="1" indent="-285750" algn="l" defTabSz="1555750">
            <a:lnSpc>
              <a:spcPct val="90000"/>
            </a:lnSpc>
            <a:spcBef>
              <a:spcPct val="0"/>
            </a:spcBef>
            <a:spcAft>
              <a:spcPct val="15000"/>
            </a:spcAft>
            <a:buChar char="•"/>
          </a:pPr>
          <a:r>
            <a:rPr lang="en-GB" sz="3500" kern="1200" dirty="0"/>
            <a:t>Recommendations for the upcoming IPO</a:t>
          </a:r>
        </a:p>
        <a:p>
          <a:pPr marL="285750" lvl="1" indent="-285750" algn="l" defTabSz="1555750">
            <a:lnSpc>
              <a:spcPct val="90000"/>
            </a:lnSpc>
            <a:spcBef>
              <a:spcPct val="0"/>
            </a:spcBef>
            <a:spcAft>
              <a:spcPct val="15000"/>
            </a:spcAft>
            <a:buChar char="•"/>
          </a:pPr>
          <a:r>
            <a:rPr lang="en-GB" sz="3500" kern="1200" dirty="0"/>
            <a:t>Analyse the data from Social Buzz to figure out the top performing categories</a:t>
          </a:r>
        </a:p>
      </dsp:txBody>
      <dsp:txXfrm>
        <a:off x="0" y="2826189"/>
        <a:ext cx="7287396" cy="4131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03B3-94E8-4762-8234-F383D0940E9E}">
      <dsp:nvSpPr>
        <dsp:cNvPr id="0" name=""/>
        <dsp:cNvSpPr/>
      </dsp:nvSpPr>
      <dsp:spPr>
        <a:xfrm>
          <a:off x="0" y="661189"/>
          <a:ext cx="7519534" cy="5675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There are 100,000 pieces of content, ranging from text, images, videos and GIFs are posted  daily. </a:t>
          </a:r>
        </a:p>
      </dsp:txBody>
      <dsp:txXfrm>
        <a:off x="27704" y="688893"/>
        <a:ext cx="7464126" cy="512120"/>
      </dsp:txXfrm>
    </dsp:sp>
    <dsp:sp modelId="{DC7EC760-653C-41B9-AC4D-46C8E709D268}">
      <dsp:nvSpPr>
        <dsp:cNvPr id="0" name=""/>
        <dsp:cNvSpPr/>
      </dsp:nvSpPr>
      <dsp:spPr>
        <a:xfrm>
          <a:off x="0" y="1257158"/>
          <a:ext cx="7519534"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That amounts to 36, 500. 000 contents per year!</a:t>
          </a:r>
        </a:p>
      </dsp:txBody>
      <dsp:txXfrm>
        <a:off x="44664" y="1301822"/>
        <a:ext cx="7430206" cy="825612"/>
      </dsp:txXfrm>
    </dsp:sp>
    <dsp:sp modelId="{DF623B1E-F1E2-4D9F-A67E-3C5B6CADD906}">
      <dsp:nvSpPr>
        <dsp:cNvPr id="0" name=""/>
        <dsp:cNvSpPr/>
      </dsp:nvSpPr>
      <dsp:spPr>
        <a:xfrm>
          <a:off x="0" y="2238338"/>
          <a:ext cx="7519534"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How can you use the content effectively to ensure that valuable information isn't missed in the unstructured data?</a:t>
          </a:r>
        </a:p>
      </dsp:txBody>
      <dsp:txXfrm>
        <a:off x="44664" y="2283002"/>
        <a:ext cx="7430206" cy="825612"/>
      </dsp:txXfrm>
    </dsp:sp>
    <dsp:sp modelId="{D7E4E166-62CE-45E1-85E9-5E9AFD5560A3}">
      <dsp:nvSpPr>
        <dsp:cNvPr id="0" name=""/>
        <dsp:cNvSpPr/>
      </dsp:nvSpPr>
      <dsp:spPr>
        <a:xfrm>
          <a:off x="0" y="3219518"/>
          <a:ext cx="7519534"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Analysis to figure out the top 5 most popular categories of Social Buzz’s contents</a:t>
          </a:r>
        </a:p>
      </dsp:txBody>
      <dsp:txXfrm>
        <a:off x="44664" y="3264182"/>
        <a:ext cx="7430206" cy="825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FA8CA-B43B-4747-92DD-A3851D649CB2}">
      <dsp:nvSpPr>
        <dsp:cNvPr id="0" name=""/>
        <dsp:cNvSpPr/>
      </dsp:nvSpPr>
      <dsp:spPr>
        <a:xfrm>
          <a:off x="365086" y="0"/>
          <a:ext cx="4334633" cy="433463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5F6D22-1A86-4D7E-9EE8-D4F8EC586E55}">
      <dsp:nvSpPr>
        <dsp:cNvPr id="0" name=""/>
        <dsp:cNvSpPr/>
      </dsp:nvSpPr>
      <dsp:spPr>
        <a:xfrm>
          <a:off x="2532402" y="433886"/>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Studying</a:t>
          </a:r>
        </a:p>
      </dsp:txBody>
      <dsp:txXfrm>
        <a:off x="2541804" y="443288"/>
        <a:ext cx="2798707" cy="173799"/>
      </dsp:txXfrm>
    </dsp:sp>
    <dsp:sp modelId="{280728A4-80FE-434E-8C31-643D01EFE068}">
      <dsp:nvSpPr>
        <dsp:cNvPr id="0" name=""/>
        <dsp:cNvSpPr/>
      </dsp:nvSpPr>
      <dsp:spPr>
        <a:xfrm>
          <a:off x="2532402" y="650565"/>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Healthy eating</a:t>
          </a:r>
        </a:p>
      </dsp:txBody>
      <dsp:txXfrm>
        <a:off x="2541804" y="659967"/>
        <a:ext cx="2798707" cy="173799"/>
      </dsp:txXfrm>
    </dsp:sp>
    <dsp:sp modelId="{A369E993-8F0C-4942-95A8-651F9E053AE1}">
      <dsp:nvSpPr>
        <dsp:cNvPr id="0" name=""/>
        <dsp:cNvSpPr/>
      </dsp:nvSpPr>
      <dsp:spPr>
        <a:xfrm>
          <a:off x="2532402" y="867244"/>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Technology</a:t>
          </a:r>
        </a:p>
      </dsp:txBody>
      <dsp:txXfrm>
        <a:off x="2541804" y="876646"/>
        <a:ext cx="2798707" cy="173799"/>
      </dsp:txXfrm>
    </dsp:sp>
    <dsp:sp modelId="{D3F15645-8FAC-4A7C-943D-428362F98A49}">
      <dsp:nvSpPr>
        <dsp:cNvPr id="0" name=""/>
        <dsp:cNvSpPr/>
      </dsp:nvSpPr>
      <dsp:spPr>
        <a:xfrm>
          <a:off x="2532402" y="1083922"/>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Food</a:t>
          </a:r>
        </a:p>
      </dsp:txBody>
      <dsp:txXfrm>
        <a:off x="2541804" y="1093324"/>
        <a:ext cx="2798707" cy="173799"/>
      </dsp:txXfrm>
    </dsp:sp>
    <dsp:sp modelId="{CF60615B-68C9-4345-BF2B-AB8A60C42446}">
      <dsp:nvSpPr>
        <dsp:cNvPr id="0" name=""/>
        <dsp:cNvSpPr/>
      </dsp:nvSpPr>
      <dsp:spPr>
        <a:xfrm>
          <a:off x="2532402" y="1300601"/>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Cooking</a:t>
          </a:r>
        </a:p>
      </dsp:txBody>
      <dsp:txXfrm>
        <a:off x="2541804" y="1310003"/>
        <a:ext cx="2798707" cy="173799"/>
      </dsp:txXfrm>
    </dsp:sp>
    <dsp:sp modelId="{E9068E36-84A3-4756-B4E5-6E82A79C45A2}">
      <dsp:nvSpPr>
        <dsp:cNvPr id="0" name=""/>
        <dsp:cNvSpPr/>
      </dsp:nvSpPr>
      <dsp:spPr>
        <a:xfrm>
          <a:off x="2532402" y="1517280"/>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Dogs</a:t>
          </a:r>
        </a:p>
      </dsp:txBody>
      <dsp:txXfrm>
        <a:off x="2541804" y="1526682"/>
        <a:ext cx="2798707" cy="173799"/>
      </dsp:txXfrm>
    </dsp:sp>
    <dsp:sp modelId="{34093626-46FD-4967-9D49-B71AD97803A5}">
      <dsp:nvSpPr>
        <dsp:cNvPr id="0" name=""/>
        <dsp:cNvSpPr/>
      </dsp:nvSpPr>
      <dsp:spPr>
        <a:xfrm>
          <a:off x="2532402" y="1733959"/>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Soccer</a:t>
          </a:r>
        </a:p>
      </dsp:txBody>
      <dsp:txXfrm>
        <a:off x="2541804" y="1743361"/>
        <a:ext cx="2798707" cy="173799"/>
      </dsp:txXfrm>
    </dsp:sp>
    <dsp:sp modelId="{A6F323BB-2FB7-4451-943A-9DE5C1268B7B}">
      <dsp:nvSpPr>
        <dsp:cNvPr id="0" name=""/>
        <dsp:cNvSpPr/>
      </dsp:nvSpPr>
      <dsp:spPr>
        <a:xfrm>
          <a:off x="2532402" y="1950637"/>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Public speaking</a:t>
          </a:r>
        </a:p>
      </dsp:txBody>
      <dsp:txXfrm>
        <a:off x="2541804" y="1960039"/>
        <a:ext cx="2798707" cy="173799"/>
      </dsp:txXfrm>
    </dsp:sp>
    <dsp:sp modelId="{7D0E087E-4D8F-418D-BD93-2227875CF335}">
      <dsp:nvSpPr>
        <dsp:cNvPr id="0" name=""/>
        <dsp:cNvSpPr/>
      </dsp:nvSpPr>
      <dsp:spPr>
        <a:xfrm>
          <a:off x="2532402" y="2167316"/>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Science</a:t>
          </a:r>
        </a:p>
      </dsp:txBody>
      <dsp:txXfrm>
        <a:off x="2541804" y="2176718"/>
        <a:ext cx="2798707" cy="173799"/>
      </dsp:txXfrm>
    </dsp:sp>
    <dsp:sp modelId="{50B2FC6C-92BF-43E7-A47F-6A37C7164027}">
      <dsp:nvSpPr>
        <dsp:cNvPr id="0" name=""/>
        <dsp:cNvSpPr/>
      </dsp:nvSpPr>
      <dsp:spPr>
        <a:xfrm>
          <a:off x="2532402" y="2383995"/>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Tennis</a:t>
          </a:r>
        </a:p>
      </dsp:txBody>
      <dsp:txXfrm>
        <a:off x="2541804" y="2393397"/>
        <a:ext cx="2798707" cy="173799"/>
      </dsp:txXfrm>
    </dsp:sp>
    <dsp:sp modelId="{6A547E62-F81B-49E1-BC26-4CB413A7C4AC}">
      <dsp:nvSpPr>
        <dsp:cNvPr id="0" name=""/>
        <dsp:cNvSpPr/>
      </dsp:nvSpPr>
      <dsp:spPr>
        <a:xfrm>
          <a:off x="2532402" y="2600673"/>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Travel</a:t>
          </a:r>
        </a:p>
      </dsp:txBody>
      <dsp:txXfrm>
        <a:off x="2541804" y="2610075"/>
        <a:ext cx="2798707" cy="173799"/>
      </dsp:txXfrm>
    </dsp:sp>
    <dsp:sp modelId="{0ED6D22C-18D8-465E-977F-D01B10F18088}">
      <dsp:nvSpPr>
        <dsp:cNvPr id="0" name=""/>
        <dsp:cNvSpPr/>
      </dsp:nvSpPr>
      <dsp:spPr>
        <a:xfrm>
          <a:off x="2532402" y="2817352"/>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Fitness</a:t>
          </a:r>
        </a:p>
      </dsp:txBody>
      <dsp:txXfrm>
        <a:off x="2541804" y="2826754"/>
        <a:ext cx="2798707" cy="173799"/>
      </dsp:txXfrm>
    </dsp:sp>
    <dsp:sp modelId="{C0B922FF-19DC-42D7-AB63-9428BD122D58}">
      <dsp:nvSpPr>
        <dsp:cNvPr id="0" name=""/>
        <dsp:cNvSpPr/>
      </dsp:nvSpPr>
      <dsp:spPr>
        <a:xfrm>
          <a:off x="2532402" y="3034031"/>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Education</a:t>
          </a:r>
        </a:p>
      </dsp:txBody>
      <dsp:txXfrm>
        <a:off x="2541804" y="3043433"/>
        <a:ext cx="2798707" cy="173799"/>
      </dsp:txXfrm>
    </dsp:sp>
    <dsp:sp modelId="{327F85C7-31A7-4EB0-8B02-CED85343CF04}">
      <dsp:nvSpPr>
        <dsp:cNvPr id="0" name=""/>
        <dsp:cNvSpPr/>
      </dsp:nvSpPr>
      <dsp:spPr>
        <a:xfrm>
          <a:off x="2532402" y="3250710"/>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Veganism</a:t>
          </a:r>
        </a:p>
      </dsp:txBody>
      <dsp:txXfrm>
        <a:off x="2541804" y="3260112"/>
        <a:ext cx="2798707" cy="173799"/>
      </dsp:txXfrm>
    </dsp:sp>
    <dsp:sp modelId="{F3D01381-E85A-4E7D-B664-0F8C4EF87EF4}">
      <dsp:nvSpPr>
        <dsp:cNvPr id="0" name=""/>
        <dsp:cNvSpPr/>
      </dsp:nvSpPr>
      <dsp:spPr>
        <a:xfrm>
          <a:off x="2532402" y="3467388"/>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Animals</a:t>
          </a:r>
        </a:p>
      </dsp:txBody>
      <dsp:txXfrm>
        <a:off x="2541804" y="3476790"/>
        <a:ext cx="2798707" cy="173799"/>
      </dsp:txXfrm>
    </dsp:sp>
    <dsp:sp modelId="{0734D584-4D13-4992-BBED-B8CE40F599B0}">
      <dsp:nvSpPr>
        <dsp:cNvPr id="0" name=""/>
        <dsp:cNvSpPr/>
      </dsp:nvSpPr>
      <dsp:spPr>
        <a:xfrm>
          <a:off x="2532402" y="3684067"/>
          <a:ext cx="2817511" cy="1926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Culture</a:t>
          </a:r>
        </a:p>
      </dsp:txBody>
      <dsp:txXfrm>
        <a:off x="2541804" y="3693469"/>
        <a:ext cx="2798707" cy="1737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23E2B-E501-4D48-A26C-0470A4A611DE}">
      <dsp:nvSpPr>
        <dsp:cNvPr id="0" name=""/>
        <dsp:cNvSpPr/>
      </dsp:nvSpPr>
      <dsp:spPr>
        <a:xfrm>
          <a:off x="0" y="85798"/>
          <a:ext cx="6011403" cy="1235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GB" sz="1600" b="1" kern="1200" dirty="0"/>
        </a:p>
        <a:p>
          <a:pPr marL="0" lvl="0" indent="0" algn="l" defTabSz="711200">
            <a:lnSpc>
              <a:spcPct val="90000"/>
            </a:lnSpc>
            <a:spcBef>
              <a:spcPct val="0"/>
            </a:spcBef>
            <a:spcAft>
              <a:spcPct val="35000"/>
            </a:spcAft>
            <a:buNone/>
          </a:pPr>
          <a:r>
            <a:rPr lang="en-GB" sz="1600" b="1" kern="1200" dirty="0"/>
            <a:t>Content Popularity:</a:t>
          </a:r>
          <a:r>
            <a:rPr lang="en-GB" sz="1600" kern="1200" dirty="0"/>
            <a:t> Animals, Science, Healthy Eating, Technology, and Food as the leading categories. These categories  also consistently attract the highest number of reactions.</a:t>
          </a:r>
        </a:p>
      </dsp:txBody>
      <dsp:txXfrm>
        <a:off x="60313" y="146111"/>
        <a:ext cx="5890777" cy="1114894"/>
      </dsp:txXfrm>
    </dsp:sp>
    <dsp:sp modelId="{DD63E50F-4F3E-4805-A596-D8A1940BF69A}">
      <dsp:nvSpPr>
        <dsp:cNvPr id="0" name=""/>
        <dsp:cNvSpPr/>
      </dsp:nvSpPr>
      <dsp:spPr>
        <a:xfrm>
          <a:off x="0" y="1372469"/>
          <a:ext cx="6011403" cy="1235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dirty="0"/>
            <a:t>Monthly Posting Trends</a:t>
          </a:r>
          <a:endParaRPr lang="en-GB" sz="1600" kern="1200" dirty="0"/>
        </a:p>
      </dsp:txBody>
      <dsp:txXfrm>
        <a:off x="60313" y="1432782"/>
        <a:ext cx="5890777" cy="1114894"/>
      </dsp:txXfrm>
    </dsp:sp>
    <dsp:sp modelId="{BD388F6E-DA18-4477-B74B-1C999542093F}">
      <dsp:nvSpPr>
        <dsp:cNvPr id="0" name=""/>
        <dsp:cNvSpPr/>
      </dsp:nvSpPr>
      <dsp:spPr>
        <a:xfrm>
          <a:off x="0" y="2734798"/>
          <a:ext cx="6011403" cy="1235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dirty="0"/>
            <a:t>User Engagement:</a:t>
          </a:r>
          <a:r>
            <a:rPr lang="en-GB" sz="1600" kern="1200" dirty="0"/>
            <a:t> By closely examining the reactions, the team gains valuable insights into user preferences. </a:t>
          </a:r>
        </a:p>
      </dsp:txBody>
      <dsp:txXfrm>
        <a:off x="60313" y="2795111"/>
        <a:ext cx="5890777" cy="1114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C5221-34F2-421D-8D65-2433C617E41D}">
      <dsp:nvSpPr>
        <dsp:cNvPr id="0" name=""/>
        <dsp:cNvSpPr/>
      </dsp:nvSpPr>
      <dsp:spPr>
        <a:xfrm>
          <a:off x="0" y="22769"/>
          <a:ext cx="5401803" cy="11547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The analysis sets the stage for a data-driven journey, ensuring Social Buzz's continued success</a:t>
          </a:r>
        </a:p>
      </dsp:txBody>
      <dsp:txXfrm>
        <a:off x="56372" y="79141"/>
        <a:ext cx="5289059" cy="1042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23792-1396-47FC-8525-3E3AFB274620}">
      <dsp:nvSpPr>
        <dsp:cNvPr id="0" name=""/>
        <dsp:cNvSpPr/>
      </dsp:nvSpPr>
      <dsp:spPr>
        <a:xfrm>
          <a:off x="-8308721" y="-1403415"/>
          <a:ext cx="10934832" cy="10934832"/>
        </a:xfrm>
        <a:prstGeom prst="blockArc">
          <a:avLst>
            <a:gd name="adj1" fmla="val 18900000"/>
            <a:gd name="adj2" fmla="val 2700000"/>
            <a:gd name="adj3" fmla="val 19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64A7B3-E2CB-4035-B12D-C3FC819458EF}">
      <dsp:nvSpPr>
        <dsp:cNvPr id="0" name=""/>
        <dsp:cNvSpPr/>
      </dsp:nvSpPr>
      <dsp:spPr>
        <a:xfrm>
          <a:off x="2897031" y="1244599"/>
          <a:ext cx="9181924" cy="5638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0" tIns="50800" rIns="50800" bIns="50800" numCol="1" spcCol="1270" anchor="t" anchorCtr="0">
          <a:noAutofit/>
        </a:bodyPr>
        <a:lstStyle/>
        <a:p>
          <a:pPr marL="0" lvl="0" indent="0" algn="l" defTabSz="889000">
            <a:lnSpc>
              <a:spcPct val="90000"/>
            </a:lnSpc>
            <a:spcBef>
              <a:spcPct val="0"/>
            </a:spcBef>
            <a:spcAft>
              <a:spcPct val="35000"/>
            </a:spcAft>
            <a:buNone/>
          </a:pPr>
          <a:endParaRPr lang="en-GB" sz="2000" kern="1200" dirty="0"/>
        </a:p>
        <a:p>
          <a:pPr marL="285750" lvl="1" indent="-285750" algn="l" defTabSz="1600200">
            <a:lnSpc>
              <a:spcPct val="90000"/>
            </a:lnSpc>
            <a:spcBef>
              <a:spcPct val="0"/>
            </a:spcBef>
            <a:spcAft>
              <a:spcPct val="15000"/>
            </a:spcAft>
            <a:buChar char="•"/>
          </a:pPr>
          <a:r>
            <a:rPr lang="en-GB" sz="3600" b="1" i="0" kern="1200" dirty="0"/>
            <a:t>Focus on Top-Performing Categories</a:t>
          </a:r>
          <a:endParaRPr lang="en-GB" sz="3600" kern="1200" dirty="0"/>
        </a:p>
        <a:p>
          <a:pPr marL="285750" lvl="1" indent="-285750" algn="l" defTabSz="1600200">
            <a:lnSpc>
              <a:spcPct val="90000"/>
            </a:lnSpc>
            <a:spcBef>
              <a:spcPct val="0"/>
            </a:spcBef>
            <a:spcAft>
              <a:spcPct val="15000"/>
            </a:spcAft>
            <a:buChar char="•"/>
          </a:pPr>
          <a:r>
            <a:rPr lang="en-GB" sz="3600" b="1" i="0" kern="1200" dirty="0"/>
            <a:t>Enhance Data Handling Capabilities</a:t>
          </a:r>
          <a:endParaRPr lang="en-GB" sz="3600" kern="1200" dirty="0"/>
        </a:p>
        <a:p>
          <a:pPr marL="285750" lvl="1" indent="-285750" algn="l" defTabSz="1600200">
            <a:lnSpc>
              <a:spcPct val="90000"/>
            </a:lnSpc>
            <a:spcBef>
              <a:spcPct val="0"/>
            </a:spcBef>
            <a:spcAft>
              <a:spcPct val="15000"/>
            </a:spcAft>
            <a:buChar char="•"/>
          </a:pPr>
          <a:r>
            <a:rPr lang="en-GB" sz="3600" b="1" i="0" kern="1200" dirty="0"/>
            <a:t>Leverage User Engagement Insights</a:t>
          </a:r>
          <a:endParaRPr lang="en-GB" sz="3600" kern="1200" dirty="0"/>
        </a:p>
        <a:p>
          <a:pPr marL="285750" lvl="1" indent="-285750" algn="l" defTabSz="1422400">
            <a:lnSpc>
              <a:spcPct val="90000"/>
            </a:lnSpc>
            <a:spcBef>
              <a:spcPct val="0"/>
            </a:spcBef>
            <a:spcAft>
              <a:spcPct val="15000"/>
            </a:spcAft>
            <a:buChar char="•"/>
          </a:pPr>
          <a:r>
            <a:rPr lang="en-GB" sz="3200" b="1" i="0" kern="1200" dirty="0">
              <a:solidFill>
                <a:srgbClr val="FFFFFF"/>
              </a:solidFill>
              <a:effectLst/>
              <a:latin typeface="Segoe UI" panose="020B0502040204020203" pitchFamily="34" charset="0"/>
            </a:rPr>
            <a:t>Optimize Content Posting Trends</a:t>
          </a:r>
          <a:endParaRPr lang="en-GB" sz="3200" kern="1200" dirty="0"/>
        </a:p>
        <a:p>
          <a:pPr marL="285750" lvl="1" indent="-285750" algn="l" defTabSz="1600200">
            <a:lnSpc>
              <a:spcPct val="90000"/>
            </a:lnSpc>
            <a:spcBef>
              <a:spcPct val="0"/>
            </a:spcBef>
            <a:spcAft>
              <a:spcPct val="15000"/>
            </a:spcAft>
            <a:buChar char="•"/>
          </a:pPr>
          <a:endParaRPr lang="en-GB" sz="3600" kern="1200" dirty="0"/>
        </a:p>
      </dsp:txBody>
      <dsp:txXfrm>
        <a:off x="2897031" y="1244599"/>
        <a:ext cx="9181924" cy="5638800"/>
      </dsp:txXfrm>
    </dsp:sp>
    <dsp:sp modelId="{A10C294E-EFE3-4B68-BD02-DC58ED8BE4E9}">
      <dsp:nvSpPr>
        <dsp:cNvPr id="0" name=""/>
        <dsp:cNvSpPr/>
      </dsp:nvSpPr>
      <dsp:spPr>
        <a:xfrm>
          <a:off x="152405" y="1663546"/>
          <a:ext cx="4800907" cy="48009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b="0" i="0" dirty="0">
                <a:solidFill>
                  <a:srgbClr val="FFFFFF"/>
                </a:solidFill>
                <a:effectLst/>
                <a:latin typeface="Segoe UI" panose="020B0502040204020203" pitchFamily="34" charset="0"/>
              </a:rPr>
              <a:t>The analysis highlights the popularity of certain content categories and provides insights into user engagement and monthly posting trends. It sets the stage for a data-driven future for Social Buzz</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gn="l">
              <a:spcBef>
                <a:spcPts val="375"/>
              </a:spcBef>
              <a:spcAft>
                <a:spcPts val="375"/>
              </a:spcAft>
              <a:buFont typeface="+mj-lt"/>
              <a:buAutoNum type="arabicPeriod"/>
            </a:pPr>
            <a:r>
              <a:rPr lang="en-GB" b="1" i="0" dirty="0">
                <a:solidFill>
                  <a:srgbClr val="FFFFFF"/>
                </a:solidFill>
                <a:effectLst/>
                <a:latin typeface="Segoe UI" panose="020B0502040204020203" pitchFamily="34" charset="0"/>
              </a:rPr>
              <a:t>Enhance Data Handling Capabilities</a:t>
            </a:r>
            <a:r>
              <a:rPr lang="en-GB" b="0" i="0" dirty="0">
                <a:solidFill>
                  <a:srgbClr val="FFFFFF"/>
                </a:solidFill>
                <a:effectLst/>
                <a:latin typeface="Segoe UI" panose="020B0502040204020203" pitchFamily="34" charset="0"/>
              </a:rPr>
              <a:t>: Given the massive scale of content (100,000 pieces daily), it's crucial to invest in advanced data handling and processing technologies to ensure valuable information isn't missed.</a:t>
            </a:r>
          </a:p>
          <a:p>
            <a:pPr algn="l">
              <a:spcBef>
                <a:spcPts val="375"/>
              </a:spcBef>
              <a:spcAft>
                <a:spcPts val="375"/>
              </a:spcAft>
              <a:buFont typeface="+mj-lt"/>
              <a:buAutoNum type="arabicPeriod"/>
            </a:pPr>
            <a:r>
              <a:rPr lang="en-GB" b="1" i="0" dirty="0">
                <a:solidFill>
                  <a:srgbClr val="FFFFFF"/>
                </a:solidFill>
                <a:effectLst/>
                <a:latin typeface="Segoe UI" panose="020B0502040204020203" pitchFamily="34" charset="0"/>
              </a:rPr>
              <a:t>Focus on Top-Performing Categories</a:t>
            </a:r>
            <a:r>
              <a:rPr lang="en-GB" b="0" i="0" dirty="0">
                <a:solidFill>
                  <a:srgbClr val="FFFFFF"/>
                </a:solidFill>
                <a:effectLst/>
                <a:latin typeface="Segoe UI" panose="020B0502040204020203" pitchFamily="34" charset="0"/>
              </a:rPr>
              <a:t>: The analysis identified Animals, Science, Healthy Eating, Technology, and Food as the most popular categories. Prioritizing these categories can help maximize user engagement and reactions.</a:t>
            </a:r>
          </a:p>
          <a:p>
            <a:pPr algn="l">
              <a:spcBef>
                <a:spcPts val="375"/>
              </a:spcBef>
              <a:spcAft>
                <a:spcPts val="375"/>
              </a:spcAft>
              <a:buFont typeface="+mj-lt"/>
              <a:buAutoNum type="arabicPeriod"/>
            </a:pPr>
            <a:r>
              <a:rPr lang="en-GB" b="1" i="0" dirty="0">
                <a:solidFill>
                  <a:srgbClr val="FFFFFF"/>
                </a:solidFill>
                <a:effectLst/>
                <a:latin typeface="Segoe UI" panose="020B0502040204020203" pitchFamily="34" charset="0"/>
              </a:rPr>
              <a:t>Leverage User Engagement Insights</a:t>
            </a:r>
            <a:r>
              <a:rPr lang="en-GB" b="0" i="0" dirty="0">
                <a:solidFill>
                  <a:srgbClr val="FFFFFF"/>
                </a:solidFill>
                <a:effectLst/>
                <a:latin typeface="Segoe UI" panose="020B0502040204020203" pitchFamily="34" charset="0"/>
              </a:rPr>
              <a:t>: By closely examining user reactions, Social Buzz can gain valuable insights into user preferences. This information can be used to tailor content strategies and improve user satisfaction.</a:t>
            </a:r>
          </a:p>
          <a:p>
            <a:pPr marL="0" marR="0" lvl="0" indent="0" algn="l" defTabSz="914400" rtl="0" eaLnBrk="1" fontAlgn="auto" latinLnBrk="0" hangingPunct="1">
              <a:lnSpc>
                <a:spcPct val="100000"/>
              </a:lnSpc>
              <a:spcBef>
                <a:spcPts val="375"/>
              </a:spcBef>
              <a:spcAft>
                <a:spcPts val="375"/>
              </a:spcAft>
              <a:buClrTx/>
              <a:buSzTx/>
              <a:buFont typeface="+mj-lt"/>
              <a:buAutoNum type="arabicPeriod"/>
              <a:tabLst/>
              <a:defRPr/>
            </a:pPr>
            <a:r>
              <a:rPr lang="en-GB" b="1" i="0" dirty="0">
                <a:solidFill>
                  <a:srgbClr val="FFFFFF"/>
                </a:solidFill>
                <a:effectLst/>
                <a:latin typeface="Segoe UI" panose="020B0502040204020203" pitchFamily="34" charset="0"/>
              </a:rPr>
              <a:t>Optimize Content Posting Trends</a:t>
            </a:r>
            <a:r>
              <a:rPr lang="en-GB" b="0" i="0" dirty="0">
                <a:solidFill>
                  <a:srgbClr val="FFFFFF"/>
                </a:solidFill>
                <a:effectLst/>
                <a:latin typeface="Segoe UI" panose="020B0502040204020203" pitchFamily="34" charset="0"/>
              </a:rPr>
              <a:t>: Understanding monthly posting trends can help in planning and scheduling content more effectively. This can lead to better user engagement and content performance.</a:t>
            </a:r>
          </a:p>
          <a:p>
            <a:pPr algn="l">
              <a:spcBef>
                <a:spcPts val="375"/>
              </a:spcBef>
              <a:spcAft>
                <a:spcPts val="375"/>
              </a:spcAft>
              <a:buFont typeface="+mj-lt"/>
              <a:buAutoNum type="arabicPeriod"/>
            </a:pPr>
            <a:endParaRPr lang="en-GB" b="0" i="0"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14371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14288" y="376238"/>
            <a:ext cx="6886576" cy="3873500"/>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rot="21055904">
            <a:off x="1171060" y="1600200"/>
            <a:ext cx="1953140" cy="1041400"/>
          </a:xfrm>
          <a:prstGeom prst="rect">
            <a:avLst/>
          </a:prstGeom>
        </p:spPr>
        <p:txBody>
          <a:bodyPr vert="horz" lIns="91440" tIns="45720" rIns="91440" bIns="45720" rtlCol="0"/>
          <a:lstStyle/>
          <a:p>
            <a:pPr algn="l">
              <a:spcBef>
                <a:spcPts val="375"/>
              </a:spcBef>
              <a:spcAft>
                <a:spcPts val="375"/>
              </a:spcAft>
            </a:pPr>
            <a:r>
              <a:rPr lang="en-GB" b="0" i="0" dirty="0">
                <a:solidFill>
                  <a:srgbClr val="FFFFFF"/>
                </a:solidFill>
                <a:effectLst/>
                <a:latin typeface="Segoe UI" panose="020B0502040204020203" pitchFamily="34" charset="0"/>
              </a:rPr>
              <a:t>It highlights the challenges faced by Social Buzz due to the massive scale of content they handle. Here are the key points from the slide:</a:t>
            </a:r>
          </a:p>
          <a:p>
            <a:pPr algn="l">
              <a:buFont typeface="Arial" panose="020B0604020202020204" pitchFamily="34" charset="0"/>
              <a:buChar char="•"/>
            </a:pPr>
            <a:r>
              <a:rPr lang="en-GB" b="1" i="0" dirty="0">
                <a:solidFill>
                  <a:srgbClr val="FFFFFF"/>
                </a:solidFill>
                <a:effectLst/>
                <a:latin typeface="Segoe UI" panose="020B0502040204020203" pitchFamily="34" charset="0"/>
              </a:rPr>
              <a:t>Content Volume</a:t>
            </a:r>
            <a:r>
              <a:rPr lang="en-GB" b="0" i="0" dirty="0">
                <a:solidFill>
                  <a:srgbClr val="FFFFFF"/>
                </a:solidFill>
                <a:effectLst/>
                <a:latin typeface="Segoe UI" panose="020B0502040204020203" pitchFamily="34" charset="0"/>
              </a:rPr>
              <a:t>: Social Buzz handles 100,000 pieces of content daily, including text, images, videos, and GIFs. This amounts to 36,500,000 pieces of content per year.</a:t>
            </a:r>
          </a:p>
          <a:p>
            <a:pPr algn="l">
              <a:buFont typeface="Arial" panose="020B0604020202020204" pitchFamily="34" charset="0"/>
              <a:buChar char="•"/>
            </a:pPr>
            <a:r>
              <a:rPr lang="en-GB" b="1" i="0" dirty="0">
                <a:solidFill>
                  <a:srgbClr val="FFFFFF"/>
                </a:solidFill>
                <a:effectLst/>
                <a:latin typeface="Segoe UI" panose="020B0502040204020203" pitchFamily="34" charset="0"/>
              </a:rPr>
              <a:t>Effective Use of Content</a:t>
            </a:r>
            <a:r>
              <a:rPr lang="en-GB" b="0" i="0" dirty="0">
                <a:solidFill>
                  <a:srgbClr val="FFFFFF"/>
                </a:solidFill>
                <a:effectLst/>
                <a:latin typeface="Segoe UI" panose="020B0502040204020203" pitchFamily="34" charset="0"/>
              </a:rPr>
              <a:t>: The challenge is to use this content effectively to ensure that valuable information isn't missed in the unstructured data.</a:t>
            </a:r>
          </a:p>
          <a:p>
            <a:pPr algn="l">
              <a:buFont typeface="Arial" panose="020B0604020202020204" pitchFamily="34" charset="0"/>
              <a:buChar char="•"/>
            </a:pPr>
            <a:r>
              <a:rPr lang="en-GB" b="1" i="0" dirty="0">
                <a:solidFill>
                  <a:srgbClr val="FFFFFF"/>
                </a:solidFill>
                <a:effectLst/>
                <a:latin typeface="Segoe UI" panose="020B0502040204020203" pitchFamily="34" charset="0"/>
              </a:rPr>
              <a:t>Top-Performing Categories</a:t>
            </a:r>
            <a:r>
              <a:rPr lang="en-GB" b="0" i="0" dirty="0">
                <a:solidFill>
                  <a:srgbClr val="FFFFFF"/>
                </a:solidFill>
                <a:effectLst/>
                <a:latin typeface="Segoe UI" panose="020B0502040204020203" pitchFamily="34" charset="0"/>
              </a:rPr>
              <a:t>: The analysis aims to figure out the top 5 most popular categories of Social Buzz's content.</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
        <p:nvSpPr>
          <p:cNvPr id="8" name="TextBox 7">
            <a:extLst>
              <a:ext uri="{FF2B5EF4-FFF2-40B4-BE49-F238E27FC236}">
                <a16:creationId xmlns:a16="http://schemas.microsoft.com/office/drawing/2014/main" id="{71036AB3-FA1D-328E-26EB-C45AAA0DB850}"/>
              </a:ext>
            </a:extLst>
          </p:cNvPr>
          <p:cNvSpPr txBox="1"/>
          <p:nvPr/>
        </p:nvSpPr>
        <p:spPr>
          <a:xfrm>
            <a:off x="952499" y="2161016"/>
            <a:ext cx="2476501" cy="1754326"/>
          </a:xfrm>
          <a:prstGeom prst="rect">
            <a:avLst/>
          </a:prstGeom>
          <a:noFill/>
        </p:spPr>
        <p:txBody>
          <a:bodyPr wrap="square" rtlCol="0">
            <a:spAutoFit/>
          </a:bodyPr>
          <a:lstStyle/>
          <a:p>
            <a:r>
              <a:rPr lang="en-US" dirty="0"/>
              <a:t>Social Buzz has reached a massive scale within recent years and doesn’t have the resources to handle it internally</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dirty="0"/>
              <a:t>At Social Buzz, we've got a fantastic array of content, and the spotlight is on our top five categories: Animals, Science, Healthy Eating, Technology, and Food. These categories are like the VIPs of our platform, attracting the most attention from our awesome users. Whether it's exploring the wonders of science, indulging in delicious food, or staying updated on the latest tech trends, these categories are the go-to places for our vibrant community. 🌟🐾🔬🍏💻 #Top5Categories #SocialBuzzCommunity</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sz="1200" kern="1200" dirty="0">
                <a:solidFill>
                  <a:schemeClr val="tx1"/>
                </a:solidFill>
                <a:effectLst/>
                <a:latin typeface="+mn-lt"/>
                <a:ea typeface="+mn-ea"/>
                <a:cs typeface="+mn-cs"/>
              </a:rPr>
              <a:t>This slide illustrates the level of audience engagement across the top five categories, providing insights into the content preferences and the extent of interest expressed by users in each category.</a:t>
            </a:r>
          </a:p>
          <a:p>
            <a:pPr lvl="0"/>
            <a:r>
              <a:rPr lang="en-GB" sz="1200" kern="1200" dirty="0">
                <a:solidFill>
                  <a:schemeClr val="tx1"/>
                </a:solidFill>
                <a:effectLst/>
                <a:latin typeface="+mn-lt"/>
                <a:ea typeface="+mn-ea"/>
                <a:cs typeface="+mn-cs"/>
              </a:rPr>
              <a:t>Animal content got the most reactions from our audience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GB" dirty="0"/>
              <a:t>This chart unveils the monthly content posting trends, and guess what? January is clearly the overachiever, winning the "Most Content Posted" award. Looks like January decided to start the year with a content bang! 🚀 #ContentKingJanuary</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13" Type="http://schemas.microsoft.com/office/2007/relationships/diagramDrawing" Target="../diagrams/drawing4.xml"/><Relationship Id="rId1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image" Target="../media/image7.png"/><Relationship Id="rId12" Type="http://schemas.openxmlformats.org/officeDocument/2006/relationships/diagramColors" Target="../diagrams/colors4.xml"/><Relationship Id="rId17" Type="http://schemas.openxmlformats.org/officeDocument/2006/relationships/diagramColors" Target="../diagrams/colors5.xml"/><Relationship Id="rId2" Type="http://schemas.openxmlformats.org/officeDocument/2006/relationships/slideLayout" Target="../slideLayouts/slideLayout7.xml"/><Relationship Id="rId16" Type="http://schemas.openxmlformats.org/officeDocument/2006/relationships/diagramQuickStyle" Target="../diagrams/quickStyle5.xml"/><Relationship Id="rId1" Type="http://schemas.openxmlformats.org/officeDocument/2006/relationships/tags" Target="../tags/tag6.xml"/><Relationship Id="rId6" Type="http://schemas.openxmlformats.org/officeDocument/2006/relationships/image" Target="../media/image18.jpeg"/><Relationship Id="rId11" Type="http://schemas.openxmlformats.org/officeDocument/2006/relationships/diagramQuickStyle" Target="../diagrams/quickStyle4.xml"/><Relationship Id="rId5" Type="http://schemas.openxmlformats.org/officeDocument/2006/relationships/image" Target="../media/image17.svg"/><Relationship Id="rId15" Type="http://schemas.openxmlformats.org/officeDocument/2006/relationships/diagramLayout" Target="../diagrams/layout5.xml"/><Relationship Id="rId10" Type="http://schemas.openxmlformats.org/officeDocument/2006/relationships/diagramLayout" Target="../diagrams/layout4.xml"/><Relationship Id="rId4" Type="http://schemas.openxmlformats.org/officeDocument/2006/relationships/image" Target="../media/image16.png"/><Relationship Id="rId9" Type="http://schemas.openxmlformats.org/officeDocument/2006/relationships/diagramData" Target="../diagrams/data4.xml"/><Relationship Id="rId1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3.xml"/><Relationship Id="rId7" Type="http://schemas.openxmlformats.org/officeDocument/2006/relationships/diagramLayout" Target="../diagrams/layout1.xml"/><Relationship Id="rId12" Type="http://schemas.openxmlformats.org/officeDocument/2006/relationships/image" Target="../media/image10.sv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diagramData" Target="../diagrams/data1.xml"/><Relationship Id="rId11" Type="http://schemas.openxmlformats.org/officeDocument/2006/relationships/image" Target="../media/image9.png"/><Relationship Id="rId5" Type="http://schemas.openxmlformats.org/officeDocument/2006/relationships/image" Target="../media/image2.svg"/><Relationship Id="rId10" Type="http://schemas.microsoft.com/office/2007/relationships/diagramDrawing" Target="../diagrams/drawing1.xml"/><Relationship Id="rId4" Type="http://schemas.openxmlformats.org/officeDocument/2006/relationships/image" Target="../media/image1.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QuickStyle" Target="../diagrams/quickStyle2.xml"/><Relationship Id="rId3" Type="http://schemas.openxmlformats.org/officeDocument/2006/relationships/notesSlide" Target="../notesSlides/notesSlide4.xml"/><Relationship Id="rId7" Type="http://schemas.openxmlformats.org/officeDocument/2006/relationships/image" Target="../media/image2.svg"/><Relationship Id="rId12" Type="http://schemas.openxmlformats.org/officeDocument/2006/relationships/diagramLayout" Target="../diagrams/layout2.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png"/><Relationship Id="rId11" Type="http://schemas.openxmlformats.org/officeDocument/2006/relationships/diagramData" Target="../diagrams/data2.xml"/><Relationship Id="rId5" Type="http://schemas.openxmlformats.org/officeDocument/2006/relationships/image" Target="../media/image6.svg"/><Relationship Id="rId15" Type="http://schemas.microsoft.com/office/2007/relationships/diagramDrawing" Target="../diagrams/drawing2.xml"/><Relationship Id="rId10" Type="http://schemas.openxmlformats.org/officeDocument/2006/relationships/image" Target="../media/image12.jpeg"/><Relationship Id="rId4" Type="http://schemas.openxmlformats.org/officeDocument/2006/relationships/image" Target="../media/image5.png"/><Relationship Id="rId9" Type="http://schemas.openxmlformats.org/officeDocument/2006/relationships/image" Target="../media/image11.svg"/><Relationship Id="rId14"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5.xml"/><Relationship Id="rId7"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3.jpe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chart" Target="../charts/chart1.xml"/><Relationship Id="rId3" Type="http://schemas.openxmlformats.org/officeDocument/2006/relationships/notesSlide" Target="../notesSlides/notesSlide7.xml"/><Relationship Id="rId7" Type="http://schemas.openxmlformats.org/officeDocument/2006/relationships/image" Target="../media/image8.svg"/><Relationship Id="rId12" Type="http://schemas.microsoft.com/office/2007/relationships/diagramDrawing" Target="../diagrams/drawing3.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7.png"/><Relationship Id="rId11" Type="http://schemas.openxmlformats.org/officeDocument/2006/relationships/diagramColors" Target="../diagrams/colors3.xml"/><Relationship Id="rId5" Type="http://schemas.openxmlformats.org/officeDocument/2006/relationships/image" Target="../media/image17.svg"/><Relationship Id="rId10" Type="http://schemas.openxmlformats.org/officeDocument/2006/relationships/diagramQuickStyle" Target="../diagrams/quickStyle3.xml"/><Relationship Id="rId4" Type="http://schemas.openxmlformats.org/officeDocument/2006/relationships/image" Target="../media/image16.png"/><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microsoft.com/office/2018/10/relationships/comments" Target="../comments/modernComment_107_0.xml"/><Relationship Id="rId7" Type="http://schemas.openxmlformats.org/officeDocument/2006/relationships/image" Target="../media/image6.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GB"/>
          </a:p>
        </p:txBody>
      </p:sp>
      <p:grpSp>
        <p:nvGrpSpPr>
          <p:cNvPr id="3" name="Group 3"/>
          <p:cNvGrpSpPr/>
          <p:nvPr/>
        </p:nvGrpSpPr>
        <p:grpSpPr>
          <a:xfrm>
            <a:off x="6781800" y="-1714500"/>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9"/>
            <a:ext cx="10641625"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highlight>
                  <a:srgbClr val="FF0000"/>
                </a:highlight>
                <a:latin typeface="Graphik Regular" panose="020B0503030202060203" pitchFamily="34" charset="0"/>
              </a:rPr>
              <a:t>Social Buzz Content Analysis</a:t>
            </a:r>
          </a:p>
        </p:txBody>
      </p:sp>
    </p:spTree>
  </p:cSld>
  <p:clrMapOvr>
    <a:masterClrMapping/>
  </p:clrMapOvr>
  <mc:AlternateContent xmlns:mc="http://schemas.openxmlformats.org/markup-compatibility/2006" xmlns:p14="http://schemas.microsoft.com/office/powerpoint/2010/main">
    <mc:Choice Requires="p14">
      <p:transition spd="slow" p14:dur="2000" advTm="6871"/>
    </mc:Choice>
    <mc:Fallback xmlns="">
      <p:transition spd="slow" advTm="68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6"/>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aphicFrame>
        <p:nvGraphicFramePr>
          <p:cNvPr id="18" name="Diagram 17">
            <a:extLst>
              <a:ext uri="{FF2B5EF4-FFF2-40B4-BE49-F238E27FC236}">
                <a16:creationId xmlns:a16="http://schemas.microsoft.com/office/drawing/2014/main" id="{F90D50DA-9C2E-6F9E-ADD9-DC41DDCD3A63}"/>
              </a:ext>
            </a:extLst>
          </p:cNvPr>
          <p:cNvGraphicFramePr/>
          <p:nvPr>
            <p:extLst>
              <p:ext uri="{D42A27DB-BD31-4B8C-83A1-F6EECF244321}">
                <p14:modId xmlns:p14="http://schemas.microsoft.com/office/powerpoint/2010/main" val="107055860"/>
              </p:ext>
            </p:extLst>
          </p:nvPr>
        </p:nvGraphicFramePr>
        <p:xfrm>
          <a:off x="10752597" y="1580429"/>
          <a:ext cx="6011403" cy="397031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8" name="Diagram 27">
            <a:extLst>
              <a:ext uri="{FF2B5EF4-FFF2-40B4-BE49-F238E27FC236}">
                <a16:creationId xmlns:a16="http://schemas.microsoft.com/office/drawing/2014/main" id="{F464390D-BE45-A15B-95E5-20618D1AD4D3}"/>
              </a:ext>
            </a:extLst>
          </p:cNvPr>
          <p:cNvGraphicFramePr/>
          <p:nvPr>
            <p:extLst>
              <p:ext uri="{D42A27DB-BD31-4B8C-83A1-F6EECF244321}">
                <p14:modId xmlns:p14="http://schemas.microsoft.com/office/powerpoint/2010/main" val="1535680783"/>
              </p:ext>
            </p:extLst>
          </p:nvPr>
        </p:nvGraphicFramePr>
        <p:xfrm>
          <a:off x="10752597" y="6438900"/>
          <a:ext cx="5401803" cy="120032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1932"/>
    </mc:Choice>
    <mc:Fallback xmlns="">
      <p:transition spd="slow" advTm="719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Graphic spid="2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DF9CB-AE88-BADB-6990-F36A8A491F82}"/>
              </a:ext>
            </a:extLst>
          </p:cNvPr>
          <p:cNvSpPr txBox="1"/>
          <p:nvPr/>
        </p:nvSpPr>
        <p:spPr>
          <a:xfrm>
            <a:off x="5413248" y="1409700"/>
            <a:ext cx="3733800" cy="584775"/>
          </a:xfrm>
          <a:prstGeom prst="rect">
            <a:avLst/>
          </a:prstGeom>
          <a:noFill/>
        </p:spPr>
        <p:txBody>
          <a:bodyPr wrap="square" rtlCol="0">
            <a:spAutoFit/>
          </a:bodyPr>
          <a:lstStyle/>
          <a:p>
            <a:r>
              <a:rPr lang="en-GB" sz="3200" b="1" dirty="0">
                <a:solidFill>
                  <a:srgbClr val="000000"/>
                </a:solidFill>
                <a:effectLst/>
                <a:latin typeface="Calibri" panose="020F0502020204030204" pitchFamily="34" charset="0"/>
              </a:rPr>
              <a:t>Recommendations</a:t>
            </a:r>
            <a:endParaRPr lang="en-GB" sz="3200" b="1" dirty="0"/>
          </a:p>
        </p:txBody>
      </p:sp>
      <p:graphicFrame>
        <p:nvGraphicFramePr>
          <p:cNvPr id="3" name="Diagram 2">
            <a:extLst>
              <a:ext uri="{FF2B5EF4-FFF2-40B4-BE49-F238E27FC236}">
                <a16:creationId xmlns:a16="http://schemas.microsoft.com/office/drawing/2014/main" id="{3FEAB7DD-305D-C8B6-C6ED-044A19BBE711}"/>
              </a:ext>
            </a:extLst>
          </p:cNvPr>
          <p:cNvGraphicFramePr/>
          <p:nvPr>
            <p:extLst>
              <p:ext uri="{D42A27DB-BD31-4B8C-83A1-F6EECF244321}">
                <p14:modId xmlns:p14="http://schemas.microsoft.com/office/powerpoint/2010/main" val="3793773374"/>
              </p:ext>
            </p:extLst>
          </p:nvPr>
        </p:nvGraphicFramePr>
        <p:xfrm>
          <a:off x="3048000" y="1079500"/>
          <a:ext cx="12192000"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932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GB"/>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5" name="Oval 24">
            <a:extLst>
              <a:ext uri="{FF2B5EF4-FFF2-40B4-BE49-F238E27FC236}">
                <a16:creationId xmlns:a16="http://schemas.microsoft.com/office/drawing/2014/main" id="{5AFD7ECC-DDBF-7EC6-DB52-0408B8ECB08E}"/>
              </a:ext>
            </a:extLst>
          </p:cNvPr>
          <p:cNvSpPr/>
          <p:nvPr/>
        </p:nvSpPr>
        <p:spPr>
          <a:xfrm>
            <a:off x="1849174" y="2994041"/>
            <a:ext cx="4552984" cy="39764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latin typeface="+mj-lt"/>
              </a:rPr>
              <a:t>Thank you!</a:t>
            </a:r>
          </a:p>
          <a:p>
            <a:pPr algn="ctr"/>
            <a:endParaRPr lang="en-GB" sz="2400" b="1" dirty="0">
              <a:latin typeface="+mj-lt"/>
            </a:endParaRPr>
          </a:p>
          <a:p>
            <a:pPr algn="ctr"/>
            <a:r>
              <a:rPr lang="en-GB" sz="2400" b="1" dirty="0">
                <a:latin typeface="+mj-lt"/>
              </a:rPr>
              <a:t>	Any Questions?</a:t>
            </a:r>
          </a:p>
        </p:txBody>
      </p:sp>
    </p:spTree>
  </p:cSld>
  <p:clrMapOvr>
    <a:masterClrMapping/>
  </p:clrMapOvr>
  <mc:AlternateContent xmlns:mc="http://schemas.openxmlformats.org/markup-compatibility/2006" xmlns:p14="http://schemas.microsoft.com/office/powerpoint/2010/main">
    <mc:Choice Requires="p14">
      <p:transition spd="slow" p14:dur="2000" advTm="10628"/>
    </mc:Choice>
    <mc:Fallback xmlns="">
      <p:transition spd="slow" advTm="106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125180"/>
            <a:chOff x="0" y="0"/>
            <a:chExt cx="11564591" cy="5500239"/>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3202073"/>
            </a:xfrm>
            <a:prstGeom prst="rect">
              <a:avLst/>
            </a:prstGeom>
          </p:spPr>
          <p:txBody>
            <a:bodyPr lIns="0" tIns="0" rIns="0" bIns="0" rtlCol="0" anchor="t">
              <a:spAutoFit/>
            </a:bodyPr>
            <a:lstStyle/>
            <a:p>
              <a:pPr>
                <a:lnSpc>
                  <a:spcPts val="2660"/>
                </a:lnSpc>
              </a:pPr>
              <a:r>
                <a:rPr lang="en-US" sz="2400" spc="-19" dirty="0">
                  <a:solidFill>
                    <a:srgbClr val="000000"/>
                  </a:solidFill>
                  <a:latin typeface="Graphik Regular" panose="020B0503030202060203" pitchFamily="34" charset="0"/>
                </a:rPr>
                <a:t>Project recap</a:t>
              </a:r>
            </a:p>
            <a:p>
              <a:pPr>
                <a:lnSpc>
                  <a:spcPts val="2660"/>
                </a:lnSpc>
              </a:pPr>
              <a:r>
                <a:rPr lang="en-US" sz="2400" spc="-19" dirty="0">
                  <a:solidFill>
                    <a:srgbClr val="000000"/>
                  </a:solidFill>
                  <a:latin typeface="Graphik Regular" panose="020B0503030202060203" pitchFamily="34" charset="0"/>
                </a:rPr>
                <a:t>Problem</a:t>
              </a:r>
            </a:p>
            <a:p>
              <a:pPr>
                <a:lnSpc>
                  <a:spcPts val="2660"/>
                </a:lnSpc>
              </a:pPr>
              <a:r>
                <a:rPr lang="en-US" sz="2400" spc="-19" dirty="0">
                  <a:solidFill>
                    <a:srgbClr val="000000"/>
                  </a:solidFill>
                  <a:latin typeface="Graphik Regular" panose="020B0503030202060203" pitchFamily="34" charset="0"/>
                </a:rPr>
                <a:t>The Analytics team</a:t>
              </a:r>
            </a:p>
            <a:p>
              <a:pPr>
                <a:lnSpc>
                  <a:spcPts val="2660"/>
                </a:lnSpc>
              </a:pPr>
              <a:r>
                <a:rPr lang="en-US" sz="2400" spc="-19" dirty="0">
                  <a:solidFill>
                    <a:srgbClr val="000000"/>
                  </a:solidFill>
                  <a:latin typeface="Graphik Regular" panose="020B0503030202060203" pitchFamily="34" charset="0"/>
                </a:rPr>
                <a:t>Process</a:t>
              </a:r>
            </a:p>
            <a:p>
              <a:pPr>
                <a:lnSpc>
                  <a:spcPts val="2660"/>
                </a:lnSpc>
              </a:pPr>
              <a:r>
                <a:rPr lang="en-US" sz="2400" spc="-19" dirty="0">
                  <a:solidFill>
                    <a:srgbClr val="000000"/>
                  </a:solidFill>
                  <a:latin typeface="Graphik Regular" panose="020B0503030202060203" pitchFamily="34" charset="0"/>
                </a:rPr>
                <a:t>Insights</a:t>
              </a:r>
            </a:p>
            <a:p>
              <a:pPr>
                <a:lnSpc>
                  <a:spcPts val="2660"/>
                </a:lnSpc>
              </a:pPr>
              <a:r>
                <a:rPr lang="en-US" sz="2400" spc="-19" dirty="0">
                  <a:solidFill>
                    <a:srgbClr val="000000"/>
                  </a:solidFill>
                  <a:latin typeface="Graphik Regular" panose="020B0503030202060203" pitchFamily="34" charset="0"/>
                </a:rPr>
                <a:t>Summary</a:t>
              </a:r>
            </a:p>
            <a:p>
              <a:pPr>
                <a:lnSpc>
                  <a:spcPts val="2660"/>
                </a:lnSpc>
              </a:pPr>
              <a:r>
                <a:rPr lang="en-US" sz="2400" spc="-19" dirty="0">
                  <a:solidFill>
                    <a:srgbClr val="000000"/>
                  </a:solidFill>
                  <a:latin typeface="Graphik Regular" panose="020B0503030202060203" pitchFamily="34" charset="0"/>
                </a:rPr>
                <a:t>Recommendations</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10375"/>
    </mc:Choice>
    <mc:Fallback xmlns="">
      <p:transition spd="slow" advTm="1037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467626"/>
              <a:ext cx="2891870" cy="2689439"/>
            </a:xfrm>
            <a:prstGeom prst="rect">
              <a:avLst/>
            </a:prstGeom>
          </p:spPr>
        </p:pic>
      </p:grpSp>
      <p:graphicFrame>
        <p:nvGraphicFramePr>
          <p:cNvPr id="34" name="Diagram 33">
            <a:extLst>
              <a:ext uri="{FF2B5EF4-FFF2-40B4-BE49-F238E27FC236}">
                <a16:creationId xmlns:a16="http://schemas.microsoft.com/office/drawing/2014/main" id="{3CCB2D5D-A3A8-E108-AA4F-D76DA8C1D3AA}"/>
              </a:ext>
            </a:extLst>
          </p:cNvPr>
          <p:cNvGraphicFramePr/>
          <p:nvPr>
            <p:extLst>
              <p:ext uri="{D42A27DB-BD31-4B8C-83A1-F6EECF244321}">
                <p14:modId xmlns:p14="http://schemas.microsoft.com/office/powerpoint/2010/main" val="1365096115"/>
              </p:ext>
            </p:extLst>
          </p:nvPr>
        </p:nvGraphicFramePr>
        <p:xfrm>
          <a:off x="8240643" y="1388119"/>
          <a:ext cx="7287396" cy="704742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2" name="Picture 32"/>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b="321"/>
          <a:stretch>
            <a:fillRect/>
          </a:stretch>
        </p:blipFill>
        <p:spPr>
          <a:xfrm rot="10799999">
            <a:off x="447159" y="1677999"/>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0785"/>
    </mc:Choice>
    <mc:Fallback xmlns="">
      <p:transition spd="slow" advTm="507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6" name="AutoShape 6"/>
          <p:cNvSpPr/>
          <p:nvPr/>
        </p:nvSpPr>
        <p:spPr>
          <a:xfrm>
            <a:off x="35052" y="-11430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9" name="Picture 1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10"/>
          <a:srcRect l="24693" r="24693"/>
          <a:stretch>
            <a:fillRect/>
          </a:stretch>
        </p:blipFill>
        <p:spPr>
          <a:xfrm>
            <a:off x="10241061" y="571500"/>
            <a:ext cx="6599139" cy="86868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graphicFrame>
        <p:nvGraphicFramePr>
          <p:cNvPr id="26" name="Diagram 25">
            <a:extLst>
              <a:ext uri="{FF2B5EF4-FFF2-40B4-BE49-F238E27FC236}">
                <a16:creationId xmlns:a16="http://schemas.microsoft.com/office/drawing/2014/main" id="{E46B3411-B9BB-6A3F-924A-680BC262B8E3}"/>
              </a:ext>
            </a:extLst>
          </p:cNvPr>
          <p:cNvGraphicFramePr/>
          <p:nvPr>
            <p:extLst>
              <p:ext uri="{D42A27DB-BD31-4B8C-83A1-F6EECF244321}">
                <p14:modId xmlns:p14="http://schemas.microsoft.com/office/powerpoint/2010/main" val="3302026220"/>
              </p:ext>
            </p:extLst>
          </p:nvPr>
        </p:nvGraphicFramePr>
        <p:xfrm>
          <a:off x="2107520" y="4500452"/>
          <a:ext cx="7519534" cy="475784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9350"/>
    </mc:Choice>
    <mc:Fallback xmlns="">
      <p:transition spd="slow" advTm="293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graphicEl>
                                              <a:dgm id="{294703B3-94E8-4762-8234-F383D0940E9E}"/>
                                            </p:graphicEl>
                                          </p:spTgt>
                                        </p:tgtEl>
                                        <p:attrNameLst>
                                          <p:attrName>style.visibility</p:attrName>
                                        </p:attrNameLst>
                                      </p:cBhvr>
                                      <p:to>
                                        <p:strVal val="visible"/>
                                      </p:to>
                                    </p:set>
                                    <p:anim calcmode="lin" valueType="num">
                                      <p:cBhvr additive="base">
                                        <p:cTn id="7" dur="1500" fill="hold"/>
                                        <p:tgtEl>
                                          <p:spTgt spid="26">
                                            <p:graphicEl>
                                              <a:dgm id="{294703B3-94E8-4762-8234-F383D0940E9E}"/>
                                            </p:graphicEl>
                                          </p:spTgt>
                                        </p:tgtEl>
                                        <p:attrNameLst>
                                          <p:attrName>ppt_x</p:attrName>
                                        </p:attrNameLst>
                                      </p:cBhvr>
                                      <p:tavLst>
                                        <p:tav tm="0">
                                          <p:val>
                                            <p:strVal val="#ppt_x"/>
                                          </p:val>
                                        </p:tav>
                                        <p:tav tm="100000">
                                          <p:val>
                                            <p:strVal val="#ppt_x"/>
                                          </p:val>
                                        </p:tav>
                                      </p:tavLst>
                                    </p:anim>
                                    <p:anim calcmode="lin" valueType="num">
                                      <p:cBhvr additive="base">
                                        <p:cTn id="8" dur="1500" fill="hold"/>
                                        <p:tgtEl>
                                          <p:spTgt spid="26">
                                            <p:graphicEl>
                                              <a:dgm id="{294703B3-94E8-4762-8234-F383D0940E9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1700"/>
                                  </p:stCondLst>
                                  <p:childTnLst>
                                    <p:set>
                                      <p:cBhvr>
                                        <p:cTn id="12" dur="1" fill="hold">
                                          <p:stCondLst>
                                            <p:cond delay="0"/>
                                          </p:stCondLst>
                                        </p:cTn>
                                        <p:tgtEl>
                                          <p:spTgt spid="26">
                                            <p:graphicEl>
                                              <a:dgm id="{DC7EC760-653C-41B9-AC4D-46C8E709D268}"/>
                                            </p:graphicEl>
                                          </p:spTgt>
                                        </p:tgtEl>
                                        <p:attrNameLst>
                                          <p:attrName>style.visibility</p:attrName>
                                        </p:attrNameLst>
                                      </p:cBhvr>
                                      <p:to>
                                        <p:strVal val="visible"/>
                                      </p:to>
                                    </p:set>
                                    <p:anim calcmode="lin" valueType="num">
                                      <p:cBhvr additive="base">
                                        <p:cTn id="13" dur="2000" fill="hold"/>
                                        <p:tgtEl>
                                          <p:spTgt spid="26">
                                            <p:graphicEl>
                                              <a:dgm id="{DC7EC760-653C-41B9-AC4D-46C8E709D268}"/>
                                            </p:graphic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6">
                                            <p:graphicEl>
                                              <a:dgm id="{DC7EC760-653C-41B9-AC4D-46C8E709D268}"/>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2800"/>
                                  </p:stCondLst>
                                  <p:childTnLst>
                                    <p:set>
                                      <p:cBhvr>
                                        <p:cTn id="18" dur="1" fill="hold">
                                          <p:stCondLst>
                                            <p:cond delay="0"/>
                                          </p:stCondLst>
                                        </p:cTn>
                                        <p:tgtEl>
                                          <p:spTgt spid="26">
                                            <p:graphicEl>
                                              <a:dgm id="{DF623B1E-F1E2-4D9F-A67E-3C5B6CADD906}"/>
                                            </p:graphicEl>
                                          </p:spTgt>
                                        </p:tgtEl>
                                        <p:attrNameLst>
                                          <p:attrName>style.visibility</p:attrName>
                                        </p:attrNameLst>
                                      </p:cBhvr>
                                      <p:to>
                                        <p:strVal val="visible"/>
                                      </p:to>
                                    </p:set>
                                    <p:anim calcmode="lin" valueType="num">
                                      <p:cBhvr additive="base">
                                        <p:cTn id="19" dur="1500" fill="hold"/>
                                        <p:tgtEl>
                                          <p:spTgt spid="26">
                                            <p:graphicEl>
                                              <a:dgm id="{DF623B1E-F1E2-4D9F-A67E-3C5B6CADD906}"/>
                                            </p:graphicEl>
                                          </p:spTgt>
                                        </p:tgtEl>
                                        <p:attrNameLst>
                                          <p:attrName>ppt_x</p:attrName>
                                        </p:attrNameLst>
                                      </p:cBhvr>
                                      <p:tavLst>
                                        <p:tav tm="0">
                                          <p:val>
                                            <p:strVal val="#ppt_x"/>
                                          </p:val>
                                        </p:tav>
                                        <p:tav tm="100000">
                                          <p:val>
                                            <p:strVal val="#ppt_x"/>
                                          </p:val>
                                        </p:tav>
                                      </p:tavLst>
                                    </p:anim>
                                    <p:anim calcmode="lin" valueType="num">
                                      <p:cBhvr additive="base">
                                        <p:cTn id="20" dur="1500" fill="hold"/>
                                        <p:tgtEl>
                                          <p:spTgt spid="26">
                                            <p:graphicEl>
                                              <a:dgm id="{DF623B1E-F1E2-4D9F-A67E-3C5B6CADD90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1500"/>
                                  </p:stCondLst>
                                  <p:childTnLst>
                                    <p:set>
                                      <p:cBhvr>
                                        <p:cTn id="24" dur="1" fill="hold">
                                          <p:stCondLst>
                                            <p:cond delay="0"/>
                                          </p:stCondLst>
                                        </p:cTn>
                                        <p:tgtEl>
                                          <p:spTgt spid="26">
                                            <p:graphicEl>
                                              <a:dgm id="{D7E4E166-62CE-45E1-85E9-5E9AFD5560A3}"/>
                                            </p:graphicEl>
                                          </p:spTgt>
                                        </p:tgtEl>
                                        <p:attrNameLst>
                                          <p:attrName>style.visibility</p:attrName>
                                        </p:attrNameLst>
                                      </p:cBhvr>
                                      <p:to>
                                        <p:strVal val="visible"/>
                                      </p:to>
                                    </p:set>
                                    <p:anim calcmode="lin" valueType="num">
                                      <p:cBhvr additive="base">
                                        <p:cTn id="25" dur="1400" fill="hold"/>
                                        <p:tgtEl>
                                          <p:spTgt spid="26">
                                            <p:graphicEl>
                                              <a:dgm id="{D7E4E166-62CE-45E1-85E9-5E9AFD5560A3}"/>
                                            </p:graphicEl>
                                          </p:spTgt>
                                        </p:tgtEl>
                                        <p:attrNameLst>
                                          <p:attrName>ppt_x</p:attrName>
                                        </p:attrNameLst>
                                      </p:cBhvr>
                                      <p:tavLst>
                                        <p:tav tm="0">
                                          <p:val>
                                            <p:strVal val="#ppt_x"/>
                                          </p:val>
                                        </p:tav>
                                        <p:tav tm="100000">
                                          <p:val>
                                            <p:strVal val="#ppt_x"/>
                                          </p:val>
                                        </p:tav>
                                      </p:tavLst>
                                    </p:anim>
                                    <p:anim calcmode="lin" valueType="num">
                                      <p:cBhvr additive="base">
                                        <p:cTn id="26" dur="1400" fill="hold"/>
                                        <p:tgtEl>
                                          <p:spTgt spid="26">
                                            <p:graphicEl>
                                              <a:dgm id="{D7E4E166-62CE-45E1-85E9-5E9AFD5560A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476568" y="7242296"/>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GB"/>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grpSp>
        <p:nvGrpSpPr>
          <p:cNvPr id="18" name="Group 18"/>
          <p:cNvGrpSpPr>
            <a:grpSpLocks noChangeAspect="1"/>
          </p:cNvGrpSpPr>
          <p:nvPr/>
        </p:nvGrpSpPr>
        <p:grpSpPr>
          <a:xfrm>
            <a:off x="11909859" y="3913723"/>
            <a:ext cx="2512507" cy="2828887"/>
            <a:chOff x="-3590401" y="-1363267"/>
            <a:chExt cx="6542157" cy="9472006"/>
          </a:xfrm>
        </p:grpSpPr>
        <p:sp>
          <p:nvSpPr>
            <p:cNvPr id="19" name="Freeform 19"/>
            <p:cNvSpPr/>
            <p:nvPr/>
          </p:nvSpPr>
          <p:spPr>
            <a:xfrm>
              <a:off x="-3590401" y="-1363267"/>
              <a:ext cx="6542157" cy="9472006"/>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36837" t="-28774" r="-84967" b="-86469"/>
              </a:stretch>
            </a:blipFill>
            <a:ln>
              <a:solidFill>
                <a:srgbClr val="00BAFF"/>
              </a:solidFill>
            </a:ln>
          </p:spPr>
          <p:txBody>
            <a:bodyPr/>
            <a:lstStyle/>
            <a:p>
              <a:endParaRPr lang="en-AU" dirty="0"/>
            </a:p>
          </p:txBody>
        </p:sp>
        <p:sp>
          <p:nvSpPr>
            <p:cNvPr id="20" name="Freeform 20"/>
            <p:cNvSpPr/>
            <p:nvPr/>
          </p:nvSpPr>
          <p:spPr>
            <a:xfrm>
              <a:off x="-3398243" y="-1073447"/>
              <a:ext cx="6349999" cy="9182183"/>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GB"/>
            </a:p>
          </p:txBody>
        </p:sp>
      </p:grpSp>
      <p:grpSp>
        <p:nvGrpSpPr>
          <p:cNvPr id="23" name="Group 23"/>
          <p:cNvGrpSpPr>
            <a:grpSpLocks noChangeAspect="1"/>
          </p:cNvGrpSpPr>
          <p:nvPr/>
        </p:nvGrpSpPr>
        <p:grpSpPr>
          <a:xfrm>
            <a:off x="12071849" y="7399931"/>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2891" t="-16684" r="-160683" b="-166629"/>
              </a:stretch>
            </a:blipFill>
            <a:ln>
              <a:solidFill>
                <a:srgbClr val="00BAFF"/>
              </a:solidFill>
            </a:ln>
          </p:spPr>
          <p:txBody>
            <a:bodyPr/>
            <a:lstStyle/>
            <a:p>
              <a:endParaRPr lang="en-GB"/>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GB"/>
            </a:p>
          </p:txBody>
        </p:sp>
      </p:grpSp>
      <p:grpSp>
        <p:nvGrpSpPr>
          <p:cNvPr id="28" name="Group 28"/>
          <p:cNvGrpSpPr>
            <a:grpSpLocks noChangeAspect="1"/>
          </p:cNvGrpSpPr>
          <p:nvPr/>
        </p:nvGrpSpPr>
        <p:grpSpPr>
          <a:xfrm>
            <a:off x="11487331" y="1143773"/>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GB"/>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DED4092B-B26B-E92C-CD02-A5EE7E76BE79}"/>
              </a:ext>
            </a:extLst>
          </p:cNvPr>
          <p:cNvSpPr txBox="1"/>
          <p:nvPr/>
        </p:nvSpPr>
        <p:spPr>
          <a:xfrm>
            <a:off x="13981007" y="1183622"/>
            <a:ext cx="3935776" cy="923330"/>
          </a:xfrm>
          <a:prstGeom prst="rect">
            <a:avLst/>
          </a:prstGeom>
          <a:noFill/>
        </p:spPr>
        <p:txBody>
          <a:bodyPr wrap="square" rtlCol="0">
            <a:spAutoFit/>
          </a:bodyPr>
          <a:lstStyle/>
          <a:p>
            <a:r>
              <a:rPr lang="en-GB" b="1" dirty="0"/>
              <a:t>Andrew Fleming </a:t>
            </a:r>
          </a:p>
          <a:p>
            <a:r>
              <a:rPr lang="en-GB" dirty="0"/>
              <a:t>Chief Technical Architect</a:t>
            </a:r>
          </a:p>
          <a:p>
            <a:endParaRPr lang="en-GB" dirty="0"/>
          </a:p>
        </p:txBody>
      </p:sp>
      <p:sp>
        <p:nvSpPr>
          <p:cNvPr id="34" name="TextBox 33">
            <a:extLst>
              <a:ext uri="{FF2B5EF4-FFF2-40B4-BE49-F238E27FC236}">
                <a16:creationId xmlns:a16="http://schemas.microsoft.com/office/drawing/2014/main" id="{0F0B583B-F28B-C80A-2BCA-CAF5BFAB0A9F}"/>
              </a:ext>
            </a:extLst>
          </p:cNvPr>
          <p:cNvSpPr txBox="1"/>
          <p:nvPr/>
        </p:nvSpPr>
        <p:spPr>
          <a:xfrm>
            <a:off x="14422366" y="4681834"/>
            <a:ext cx="4038600" cy="923330"/>
          </a:xfrm>
          <a:prstGeom prst="rect">
            <a:avLst/>
          </a:prstGeom>
          <a:noFill/>
        </p:spPr>
        <p:txBody>
          <a:bodyPr wrap="square" rtlCol="0">
            <a:spAutoFit/>
          </a:bodyPr>
          <a:lstStyle/>
          <a:p>
            <a:r>
              <a:rPr lang="en-GB" b="1" dirty="0"/>
              <a:t>Marcus </a:t>
            </a:r>
            <a:r>
              <a:rPr lang="en-GB" b="1" dirty="0" err="1"/>
              <a:t>Rompton</a:t>
            </a:r>
            <a:endParaRPr lang="en-GB" b="1" dirty="0"/>
          </a:p>
          <a:p>
            <a:r>
              <a:rPr lang="en-GB" dirty="0"/>
              <a:t>Senior Principle</a:t>
            </a:r>
          </a:p>
          <a:p>
            <a:endParaRPr lang="en-GB" dirty="0"/>
          </a:p>
        </p:txBody>
      </p:sp>
      <p:sp>
        <p:nvSpPr>
          <p:cNvPr id="35" name="TextBox 34">
            <a:extLst>
              <a:ext uri="{FF2B5EF4-FFF2-40B4-BE49-F238E27FC236}">
                <a16:creationId xmlns:a16="http://schemas.microsoft.com/office/drawing/2014/main" id="{73A1DD24-CB45-E986-2A04-CD1A9C1291B3}"/>
              </a:ext>
            </a:extLst>
          </p:cNvPr>
          <p:cNvSpPr txBox="1"/>
          <p:nvPr/>
        </p:nvSpPr>
        <p:spPr>
          <a:xfrm>
            <a:off x="14591706" y="7916645"/>
            <a:ext cx="3657600" cy="646331"/>
          </a:xfrm>
          <a:prstGeom prst="rect">
            <a:avLst/>
          </a:prstGeom>
          <a:noFill/>
        </p:spPr>
        <p:txBody>
          <a:bodyPr wrap="square" rtlCol="0">
            <a:spAutoFit/>
          </a:bodyPr>
          <a:lstStyle/>
          <a:p>
            <a:r>
              <a:rPr lang="en-GB" b="1" dirty="0"/>
              <a:t>Adepeju Adigun</a:t>
            </a:r>
          </a:p>
          <a:p>
            <a:r>
              <a:rPr lang="en-GB" dirty="0"/>
              <a:t>Data Analyst(Myself)</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427"/>
    </mc:Choice>
    <mc:Fallback xmlns="">
      <p:transition spd="slow" advTm="154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1401" y="533807"/>
            <a:ext cx="10042534" cy="9474693"/>
            <a:chOff x="0" y="0"/>
            <a:chExt cx="13390046" cy="12632924"/>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16" name="Picture 1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0" name="Picture 2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4" name="Picture 2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8" name="Picture 2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32" name="Picture 3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410597"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487726" y="3014167"/>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2" name="TextBox 41">
            <a:extLst>
              <a:ext uri="{FF2B5EF4-FFF2-40B4-BE49-F238E27FC236}">
                <a16:creationId xmlns:a16="http://schemas.microsoft.com/office/drawing/2014/main" id="{0E512731-615C-788F-65A7-C517785E243D}"/>
              </a:ext>
            </a:extLst>
          </p:cNvPr>
          <p:cNvSpPr txBox="1"/>
          <p:nvPr/>
        </p:nvSpPr>
        <p:spPr>
          <a:xfrm>
            <a:off x="3906446" y="1372359"/>
            <a:ext cx="2777010" cy="369332"/>
          </a:xfrm>
          <a:prstGeom prst="rect">
            <a:avLst/>
          </a:prstGeom>
          <a:noFill/>
        </p:spPr>
        <p:txBody>
          <a:bodyPr wrap="square" rtlCol="0">
            <a:spAutoFit/>
          </a:bodyPr>
          <a:lstStyle/>
          <a:p>
            <a:r>
              <a:rPr lang="en-GB" dirty="0"/>
              <a:t>Understanding the data</a:t>
            </a:r>
          </a:p>
        </p:txBody>
      </p:sp>
      <p:sp>
        <p:nvSpPr>
          <p:cNvPr id="43" name="TextBox 42">
            <a:extLst>
              <a:ext uri="{FF2B5EF4-FFF2-40B4-BE49-F238E27FC236}">
                <a16:creationId xmlns:a16="http://schemas.microsoft.com/office/drawing/2014/main" id="{B6D3B379-791C-F779-F7AC-0BB3EE87C771}"/>
              </a:ext>
            </a:extLst>
          </p:cNvPr>
          <p:cNvSpPr txBox="1"/>
          <p:nvPr/>
        </p:nvSpPr>
        <p:spPr>
          <a:xfrm>
            <a:off x="5717213" y="2896904"/>
            <a:ext cx="3960187" cy="646331"/>
          </a:xfrm>
          <a:prstGeom prst="rect">
            <a:avLst/>
          </a:prstGeom>
          <a:noFill/>
        </p:spPr>
        <p:txBody>
          <a:bodyPr wrap="square" rtlCol="0">
            <a:spAutoFit/>
          </a:bodyPr>
          <a:lstStyle/>
          <a:p>
            <a:r>
              <a:rPr lang="en-GB" dirty="0"/>
              <a:t>Data Cleaning : Making it ready for analysis</a:t>
            </a:r>
          </a:p>
        </p:txBody>
      </p:sp>
      <p:sp>
        <p:nvSpPr>
          <p:cNvPr id="44" name="TextBox 43">
            <a:extLst>
              <a:ext uri="{FF2B5EF4-FFF2-40B4-BE49-F238E27FC236}">
                <a16:creationId xmlns:a16="http://schemas.microsoft.com/office/drawing/2014/main" id="{FDB409A9-16BC-C4F2-AD01-93189E9CFAD9}"/>
              </a:ext>
            </a:extLst>
          </p:cNvPr>
          <p:cNvSpPr txBox="1"/>
          <p:nvPr/>
        </p:nvSpPr>
        <p:spPr>
          <a:xfrm>
            <a:off x="7994450" y="4144110"/>
            <a:ext cx="2673368" cy="369332"/>
          </a:xfrm>
          <a:prstGeom prst="rect">
            <a:avLst/>
          </a:prstGeom>
          <a:noFill/>
        </p:spPr>
        <p:txBody>
          <a:bodyPr wrap="square" rtlCol="0">
            <a:spAutoFit/>
          </a:bodyPr>
          <a:lstStyle/>
          <a:p>
            <a:r>
              <a:rPr lang="en-GB" dirty="0"/>
              <a:t>Data Modelling</a:t>
            </a:r>
          </a:p>
        </p:txBody>
      </p:sp>
      <p:sp>
        <p:nvSpPr>
          <p:cNvPr id="45" name="TextBox 44">
            <a:extLst>
              <a:ext uri="{FF2B5EF4-FFF2-40B4-BE49-F238E27FC236}">
                <a16:creationId xmlns:a16="http://schemas.microsoft.com/office/drawing/2014/main" id="{260F8FC6-0753-E598-7E43-79B30840B3F1}"/>
              </a:ext>
            </a:extLst>
          </p:cNvPr>
          <p:cNvSpPr txBox="1"/>
          <p:nvPr/>
        </p:nvSpPr>
        <p:spPr>
          <a:xfrm>
            <a:off x="9677400" y="5864155"/>
            <a:ext cx="3810000" cy="369332"/>
          </a:xfrm>
          <a:prstGeom prst="rect">
            <a:avLst/>
          </a:prstGeom>
          <a:noFill/>
        </p:spPr>
        <p:txBody>
          <a:bodyPr wrap="square" rtlCol="0">
            <a:spAutoFit/>
          </a:bodyPr>
          <a:lstStyle/>
          <a:p>
            <a:r>
              <a:rPr lang="en-GB" dirty="0"/>
              <a:t>Analysing the data</a:t>
            </a:r>
          </a:p>
        </p:txBody>
      </p:sp>
      <p:sp>
        <p:nvSpPr>
          <p:cNvPr id="46" name="TextBox 45">
            <a:extLst>
              <a:ext uri="{FF2B5EF4-FFF2-40B4-BE49-F238E27FC236}">
                <a16:creationId xmlns:a16="http://schemas.microsoft.com/office/drawing/2014/main" id="{70A73523-544B-2B73-9454-5173FA9E8C37}"/>
              </a:ext>
            </a:extLst>
          </p:cNvPr>
          <p:cNvSpPr txBox="1"/>
          <p:nvPr/>
        </p:nvSpPr>
        <p:spPr>
          <a:xfrm>
            <a:off x="11425954" y="7872368"/>
            <a:ext cx="4612481" cy="369332"/>
          </a:xfrm>
          <a:prstGeom prst="rect">
            <a:avLst/>
          </a:prstGeom>
          <a:noFill/>
        </p:spPr>
        <p:txBody>
          <a:bodyPr wrap="square" rtlCol="0">
            <a:spAutoFit/>
          </a:bodyPr>
          <a:lstStyle/>
          <a:p>
            <a:r>
              <a:rPr lang="en-GB" dirty="0"/>
              <a:t>Discover insights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advTm="40296">
        <p14:reveal/>
      </p:transition>
    </mc:Choice>
    <mc:Fallback xmlns="">
      <p:transition spd="slow" advTm="4029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1000"/>
                                        <p:tgtEl>
                                          <p:spTgt spid="42">
                                            <p:txEl>
                                              <p:pRg st="0" end="0"/>
                                            </p:txEl>
                                          </p:spTgt>
                                        </p:tgtEl>
                                      </p:cBhvr>
                                    </p:animEffect>
                                    <p:anim calcmode="lin" valueType="num">
                                      <p:cBhvr>
                                        <p:cTn id="8"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P spid="43" grpId="0"/>
      <p:bldP spid="44" grpId="0"/>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27159" y="6480806"/>
            <a:ext cx="2972219" cy="881758"/>
          </a:xfrm>
          <a:prstGeom prst="rect">
            <a:avLst/>
          </a:prstGeom>
        </p:spPr>
      </p:pic>
      <p:sp>
        <p:nvSpPr>
          <p:cNvPr id="3" name="TextBox 3"/>
          <p:cNvSpPr txBox="1"/>
          <p:nvPr/>
        </p:nvSpPr>
        <p:spPr>
          <a:xfrm>
            <a:off x="543250" y="0"/>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670342" y="6480309"/>
            <a:ext cx="2972219" cy="881758"/>
          </a:xfrm>
          <a:prstGeom prst="rect">
            <a:avLst/>
          </a:prstGeom>
        </p:spPr>
      </p:pic>
      <p:sp>
        <p:nvSpPr>
          <p:cNvPr id="19" name="TextBox 18">
            <a:extLst>
              <a:ext uri="{FF2B5EF4-FFF2-40B4-BE49-F238E27FC236}">
                <a16:creationId xmlns:a16="http://schemas.microsoft.com/office/drawing/2014/main" id="{29E97395-914F-CA15-D94A-90054DEEEBA7}"/>
              </a:ext>
            </a:extLst>
          </p:cNvPr>
          <p:cNvSpPr txBox="1"/>
          <p:nvPr/>
        </p:nvSpPr>
        <p:spPr>
          <a:xfrm>
            <a:off x="517113" y="1231106"/>
            <a:ext cx="2972219" cy="369332"/>
          </a:xfrm>
          <a:prstGeom prst="rect">
            <a:avLst/>
          </a:prstGeom>
          <a:noFill/>
        </p:spPr>
        <p:txBody>
          <a:bodyPr wrap="square" rtlCol="0">
            <a:spAutoFit/>
          </a:bodyPr>
          <a:lstStyle/>
          <a:p>
            <a:r>
              <a:rPr lang="en-GB" dirty="0"/>
              <a:t>There are 16 categories</a:t>
            </a:r>
          </a:p>
        </p:txBody>
      </p:sp>
      <p:graphicFrame>
        <p:nvGraphicFramePr>
          <p:cNvPr id="23" name="Diagram 22">
            <a:extLst>
              <a:ext uri="{FF2B5EF4-FFF2-40B4-BE49-F238E27FC236}">
                <a16:creationId xmlns:a16="http://schemas.microsoft.com/office/drawing/2014/main" id="{1F289C6E-A627-5685-ABD2-1BD36F490C01}"/>
              </a:ext>
            </a:extLst>
          </p:cNvPr>
          <p:cNvGraphicFramePr/>
          <p:nvPr>
            <p:extLst>
              <p:ext uri="{D42A27DB-BD31-4B8C-83A1-F6EECF244321}">
                <p14:modId xmlns:p14="http://schemas.microsoft.com/office/powerpoint/2010/main" val="555220846"/>
              </p:ext>
            </p:extLst>
          </p:nvPr>
        </p:nvGraphicFramePr>
        <p:xfrm>
          <a:off x="1752600" y="1494667"/>
          <a:ext cx="5715000" cy="43346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4" name="Chart 23">
            <a:extLst>
              <a:ext uri="{FF2B5EF4-FFF2-40B4-BE49-F238E27FC236}">
                <a16:creationId xmlns:a16="http://schemas.microsoft.com/office/drawing/2014/main" id="{2B526046-3670-4D85-68E0-53C443AC44DB}"/>
              </a:ext>
            </a:extLst>
          </p:cNvPr>
          <p:cNvGraphicFramePr>
            <a:graphicFrameLocks/>
          </p:cNvGraphicFramePr>
          <p:nvPr>
            <p:extLst>
              <p:ext uri="{D42A27DB-BD31-4B8C-83A1-F6EECF244321}">
                <p14:modId xmlns:p14="http://schemas.microsoft.com/office/powerpoint/2010/main" val="748331976"/>
              </p:ext>
            </p:extLst>
          </p:nvPr>
        </p:nvGraphicFramePr>
        <p:xfrm>
          <a:off x="9144000" y="1569264"/>
          <a:ext cx="7924800" cy="5022036"/>
        </p:xfrm>
        <a:graphic>
          <a:graphicData uri="http://schemas.openxmlformats.org/drawingml/2006/chart">
            <c:chart xmlns:c="http://schemas.openxmlformats.org/drawingml/2006/chart" xmlns:r="http://schemas.openxmlformats.org/officeDocument/2006/relationships" r:id="rId13"/>
          </a:graphicData>
        </a:graphic>
      </p:graphicFrame>
      <p:sp>
        <p:nvSpPr>
          <p:cNvPr id="25" name="Arrow: Right 24">
            <a:extLst>
              <a:ext uri="{FF2B5EF4-FFF2-40B4-BE49-F238E27FC236}">
                <a16:creationId xmlns:a16="http://schemas.microsoft.com/office/drawing/2014/main" id="{537CA1A2-0655-2A26-5541-63AA8457D4A4}"/>
              </a:ext>
            </a:extLst>
          </p:cNvPr>
          <p:cNvSpPr/>
          <p:nvPr/>
        </p:nvSpPr>
        <p:spPr>
          <a:xfrm rot="4321160">
            <a:off x="9969299" y="1162169"/>
            <a:ext cx="932051" cy="5072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z="6350"/>
          </a:bodyPr>
          <a:lstStyle/>
          <a:p>
            <a:pPr algn="ctr"/>
            <a:endParaRPr lang="en-GB"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857"/>
    </mc:Choice>
    <mc:Fallback xmlns="">
      <p:transition spd="slow" advTm="328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GB"/>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1CCD4B39-C48E-058E-D18A-1BD4832EAE98}"/>
              </a:ext>
            </a:extLst>
          </p:cNvPr>
          <p:cNvGraphicFramePr>
            <a:graphicFrameLocks/>
          </p:cNvGraphicFramePr>
          <p:nvPr>
            <p:extLst>
              <p:ext uri="{D42A27DB-BD31-4B8C-83A1-F6EECF244321}">
                <p14:modId xmlns:p14="http://schemas.microsoft.com/office/powerpoint/2010/main" val="3614940036"/>
              </p:ext>
            </p:extLst>
          </p:nvPr>
        </p:nvGraphicFramePr>
        <p:xfrm>
          <a:off x="2453888" y="2023500"/>
          <a:ext cx="15834112" cy="7129136"/>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6459"/>
    </mc:Choice>
    <mc:Fallback xmlns="">
      <p:transition spd="slow" advTm="16459"/>
    </mc:Fallback>
  </mc:AlternateContent>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GB"/>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0E863753-D4DF-80DA-ABF4-E9A913302D58}"/>
              </a:ext>
            </a:extLst>
          </p:cNvPr>
          <p:cNvGraphicFramePr>
            <a:graphicFrameLocks/>
          </p:cNvGraphicFramePr>
          <p:nvPr>
            <p:extLst>
              <p:ext uri="{D42A27DB-BD31-4B8C-83A1-F6EECF244321}">
                <p14:modId xmlns:p14="http://schemas.microsoft.com/office/powerpoint/2010/main" val="2166293603"/>
              </p:ext>
            </p:extLst>
          </p:nvPr>
        </p:nvGraphicFramePr>
        <p:xfrm>
          <a:off x="2724116" y="1498356"/>
          <a:ext cx="10839484" cy="655314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mc:AlternateContent xmlns:mc="http://schemas.openxmlformats.org/markup-compatibility/2006" xmlns:p14="http://schemas.microsoft.com/office/powerpoint/2010/main">
    <mc:Choice Requires="p14">
      <p:transition spd="slow" p14:dur="2000" advTm="23394"/>
    </mc:Choice>
    <mc:Fallback xmlns="">
      <p:transition spd="slow" advTm="2339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6"/>
</p:tagLst>
</file>

<file path=ppt/tags/tag2.xml><?xml version="1.0" encoding="utf-8"?>
<p:tagLst xmlns:a="http://schemas.openxmlformats.org/drawingml/2006/main" xmlns:r="http://schemas.openxmlformats.org/officeDocument/2006/relationships" xmlns:p="http://schemas.openxmlformats.org/presentationml/2006/main">
  <p:tag name="TIMING" val="|2.5|4.4|1.1|14.1"/>
</p:tagLst>
</file>

<file path=ppt/tags/tag3.xml><?xml version="1.0" encoding="utf-8"?>
<p:tagLst xmlns:a="http://schemas.openxmlformats.org/drawingml/2006/main" xmlns:r="http://schemas.openxmlformats.org/officeDocument/2006/relationships" xmlns:p="http://schemas.openxmlformats.org/presentationml/2006/main">
  <p:tag name="TIMING" val="|1.7|1|3.6|0.8|2.5|1.1"/>
</p:tagLst>
</file>

<file path=ppt/tags/tag4.xml><?xml version="1.0" encoding="utf-8"?>
<p:tagLst xmlns:a="http://schemas.openxmlformats.org/drawingml/2006/main" xmlns:r="http://schemas.openxmlformats.org/officeDocument/2006/relationships" xmlns:p="http://schemas.openxmlformats.org/presentationml/2006/main">
  <p:tag name="TIMING" val="|3.6|5.1|13.6|4.6|6"/>
</p:tagLst>
</file>

<file path=ppt/tags/tag5.xml><?xml version="1.0" encoding="utf-8"?>
<p:tagLst xmlns:a="http://schemas.openxmlformats.org/drawingml/2006/main" xmlns:r="http://schemas.openxmlformats.org/officeDocument/2006/relationships" xmlns:p="http://schemas.openxmlformats.org/presentationml/2006/main">
  <p:tag name="TIMING" val="|31.6"/>
</p:tagLst>
</file>

<file path=ppt/tags/tag6.xml><?xml version="1.0" encoding="utf-8"?>
<p:tagLst xmlns:a="http://schemas.openxmlformats.org/drawingml/2006/main" xmlns:r="http://schemas.openxmlformats.org/officeDocument/2006/relationships" xmlns:p="http://schemas.openxmlformats.org/presentationml/2006/main">
  <p:tag name="TIMING" val="|2|4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21699</TotalTime>
  <Words>801</Words>
  <Application>Microsoft Office PowerPoint</Application>
  <PresentationFormat>Custom</PresentationFormat>
  <Paragraphs>112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Clear Sans Regular Bold</vt:lpstr>
      <vt:lpstr>Arial</vt:lpstr>
      <vt:lpstr>Graphik Regular</vt:lpstr>
      <vt:lpstr>Calibri</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Adepeju Adigun</cp:lastModifiedBy>
  <cp:revision>11</cp:revision>
  <dcterms:created xsi:type="dcterms:W3CDTF">2006-08-16T00:00:00Z</dcterms:created>
  <dcterms:modified xsi:type="dcterms:W3CDTF">2025-04-21T16:40:05Z</dcterms:modified>
  <dc:identifier>DAEhDyfaYKE</dc:identifier>
</cp:coreProperties>
</file>