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4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EB8A005-D462-4475-AA45-607B20B4DE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513B66A-1AA7-4DD0-B403-383FAA27C6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7A8B-13FC-4386-9727-578681F44C9A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FAD6037-E132-4DDB-82AD-136CC0D66D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1D2E59-4564-43F3-AAAD-4ED2DAA2B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43524-531F-40F9-AFEE-7A87E77676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462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4270-7536-455C-A795-FA6F3F71B1B1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8253-DD98-4F61-8560-BC2AA92E9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3937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86C095-8A2F-4883-A65A-622BF628D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607AB3-7A0E-438E-BF47-B688546F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95387B-058B-4B85-B2C1-ED9402DF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1C4-73DC-4EA3-873F-FD00593E61D2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0EC36-BC92-4FBF-BB7C-92A745F1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4E5418-3C93-4EE1-963F-4068A360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4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015B4-9082-4C4A-ABB7-F5F0B07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6CBA60D-5BE4-460D-902A-CF0B20DBD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29AAB5-D7FB-4039-B606-E075FDF6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E18B-7991-4898-9EBC-50719F3FF7EF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E7B520-16A6-40B2-BC2C-53A1734F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26661A-D8C5-4E73-B465-2902AD64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76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6AEE8B-8E74-4616-BF8E-11283235D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4B48E8-F1CA-4DAC-B21D-945EAC7C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AF1193-0101-43B1-82BD-B67E4E0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3288-E730-47F2-8C0A-D53E2A2C239F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6662D7-AADF-4EE9-8172-ABF6F8D3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ACBAC9-F584-42B8-8BA8-CDE30194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7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6B8D46-4CB0-4802-B065-C441C3D6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977903-F60D-4216-AC67-6404D16A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6AE4BE-D291-46F3-AA62-90E4F0EB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B51C-AD91-4425-9C1D-49F3C9D2CE50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F63731-BEEF-4596-8B07-7F12BF04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C2CAEB-1301-42F2-9869-91C9349A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31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AABE87-4053-4798-8121-562187B0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2BA3F1-600B-465F-94D9-60CA6510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B65B79-97EC-4789-A9AB-45984A9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09D3-6759-4845-AD94-0165C00438C4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1AF559-730D-4723-AAFD-A039A7C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69C65E-537B-4B05-99EE-24A84231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58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2E485A-2F57-41A3-B681-83D7A0DB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24D06E-6C67-4A41-91E3-0A731332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0A76022-C5DA-44AD-9A23-9AD64603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4829C78-A345-4E7C-A3CF-97F894B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1714-3720-4A39-BFBF-AAA854A01E8F}" type="datetime1">
              <a:rPr lang="cs-CZ" smtClean="0"/>
              <a:t>28.03.2022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9CD83AC-46D9-4BAC-B53E-3EE20B60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5FF5215-1C2C-4640-A438-8E3F5AE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90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2A9C7-13B0-4D8E-99DA-AF445E5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8DD96B-0C43-49E3-B060-8807FB16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089CCDC-A900-4C03-88A5-810FB564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51860CC-A902-4716-BE06-6A5C1C7B1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F9E2D5-1CF9-4957-B6F1-27221CE5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7162E75-AC37-4D57-AEA7-3E8C7563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CC3B-D0AE-4F49-9D7A-D6E957A0E399}" type="datetime1">
              <a:rPr lang="cs-CZ" smtClean="0"/>
              <a:t>28.03.2022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D2D99D4-5531-4B36-947F-74ECFD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FC5185F-3A70-4BAE-875E-634F37FD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90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875D4-E129-4604-9C9D-945EDC3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5BAC82B-D07C-4376-BF4F-3DF00FA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97E5-1C9C-4BA1-9A98-0592953BE687}" type="datetime1">
              <a:rPr lang="cs-CZ" smtClean="0"/>
              <a:t>28.03.2022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0252629-328B-41FC-8CEC-2A9938E5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428B782-D9DA-4197-A1F2-07A92DF3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7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FCBF980-E56A-4DF5-A212-45AEC2A4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C6C1-C858-43BD-AF42-E6F42DE12ADC}" type="datetime1">
              <a:rPr lang="cs-CZ" smtClean="0"/>
              <a:t>28.03.2022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FC7667-BA78-427C-9C05-692B5CD8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A5A842-70EC-4B3E-AC71-F9C51AFE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5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B0CD4-7485-47B4-840D-C72B33BA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DB7B5-4D93-4723-80B1-EA2A7FB7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139188-2DB1-4F4D-93BF-DAB6E86B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A60ABD-05A9-4610-9812-415434FD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8562-CD9F-42D2-BBE1-22D8B5887279}" type="datetime1">
              <a:rPr lang="cs-CZ" smtClean="0"/>
              <a:t>28.03.2022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886180-0AFE-40B5-950A-51E83288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7989477-B548-4B9B-889D-0C0FDA78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617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ED5D0-F0E9-45D9-949C-0626230F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0F2F80-8039-4BF6-BB0D-B0987C82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03D782-DA58-4E48-B21F-D5875669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E365EF-4A1E-4177-8B02-271FB37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27D5-6BB8-47B2-9354-8062E7A9E5E0}" type="datetime1">
              <a:rPr lang="cs-CZ" smtClean="0"/>
              <a:t>28.03.2022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19F9759-ACDB-4075-A839-A01EB8D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0CE26DB-1F62-4B0E-8739-B9A3095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42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A0488B4-6AD9-46F1-BF70-BB2A91E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3BBEEB-D08E-40E0-BF77-FA3F7166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FE7575-FE5E-43DC-9E7B-3CF98F02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F3F4-F178-43A8-A751-45F980444E50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F18F1E-550F-4A90-AA9F-351CFD478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0A4FF8-B23A-4E7F-8B64-AA53E410D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3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secosolutions.e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secosolutions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ssecosolutions.e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secosolutions.e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secosolutions.e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set-statistics-io-transact-sql?view=sql-server-ver15" TargetMode="External"/><Relationship Id="rId2" Type="http://schemas.openxmlformats.org/officeDocument/2006/relationships/hyperlink" Target="https://docs.microsoft.com/en-us/sql/t-sql/statements/set-statistics-time-transact-sql?view=sql-server-ver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secosolutions.eu/" TargetMode="External"/><Relationship Id="rId5" Type="http://schemas.openxmlformats.org/officeDocument/2006/relationships/hyperlink" Target="mailto:info@assecosol.eu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ssecosolutions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14" descr="logo_ASOL_positive">
            <a:extLst>
              <a:ext uri="{FF2B5EF4-FFF2-40B4-BE49-F238E27FC236}">
                <a16:creationId xmlns:a16="http://schemas.microsoft.com/office/drawing/2014/main" id="{D7D14DF9-7885-4EF8-8571-2B9394A7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469E9F3-5F5B-46CE-A3EB-A76492281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SQL Server - Statistiky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9ABD20-2E04-449B-86E9-23D09026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982"/>
            <a:ext cx="9144000" cy="1655762"/>
          </a:xfrm>
        </p:spPr>
        <p:txBody>
          <a:bodyPr/>
          <a:lstStyle/>
          <a:p>
            <a:r>
              <a:rPr lang="cs-CZ" b="1" dirty="0" err="1"/>
              <a:t>statistics</a:t>
            </a:r>
            <a:r>
              <a:rPr lang="cs-CZ" b="1" dirty="0"/>
              <a:t> </a:t>
            </a:r>
            <a:r>
              <a:rPr lang="cs-CZ" b="1" dirty="0" err="1"/>
              <a:t>time</a:t>
            </a:r>
            <a:r>
              <a:rPr lang="cs-CZ" b="1" dirty="0"/>
              <a:t>, </a:t>
            </a:r>
            <a:r>
              <a:rPr lang="cs-CZ" b="1" dirty="0" err="1"/>
              <a:t>io</a:t>
            </a:r>
            <a:endParaRPr lang="cs-CZ" b="1" dirty="0"/>
          </a:p>
          <a:p>
            <a:r>
              <a:rPr lang="cs-CZ" b="1" dirty="0" err="1"/>
              <a:t>include</a:t>
            </a:r>
            <a:r>
              <a:rPr lang="cs-CZ" b="1" dirty="0"/>
              <a:t> </a:t>
            </a:r>
            <a:r>
              <a:rPr lang="cs-CZ" b="1" dirty="0" err="1"/>
              <a:t>client</a:t>
            </a:r>
            <a:r>
              <a:rPr lang="cs-CZ" b="1" dirty="0"/>
              <a:t> </a:t>
            </a:r>
            <a:r>
              <a:rPr lang="cs-CZ" b="1" dirty="0" err="1"/>
              <a:t>statistics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0C219B8-8E43-4F46-9816-96CE648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1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6A3C65B-BB2A-4760-AD97-483C839E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2326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B99ACD-9334-484B-A5A0-79AAE49B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9FA4E9-3291-4B1B-BE8B-9CAC5609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pomocné nástroje pro změření náročnosti dotazu</a:t>
            </a:r>
          </a:p>
          <a:p>
            <a:r>
              <a:rPr lang="cs-CZ" dirty="0"/>
              <a:t>aplikuje se na každou část vykonávaného bloku</a:t>
            </a:r>
          </a:p>
          <a:p>
            <a:r>
              <a:rPr lang="cs-CZ" dirty="0"/>
              <a:t>je platný pouze pro konkrétní server </a:t>
            </a:r>
            <a:r>
              <a:rPr lang="cs-CZ" dirty="0" err="1"/>
              <a:t>process</a:t>
            </a:r>
            <a:r>
              <a:rPr lang="cs-CZ" dirty="0"/>
              <a:t> id (</a:t>
            </a:r>
            <a:r>
              <a:rPr lang="cs-CZ" dirty="0" err="1"/>
              <a:t>spid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zapíná se příkazem set </a:t>
            </a:r>
            <a:r>
              <a:rPr lang="cs-CZ" dirty="0" err="1"/>
              <a:t>statistics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, </a:t>
            </a:r>
            <a:r>
              <a:rPr lang="cs-CZ" dirty="0" err="1"/>
              <a:t>io</a:t>
            </a:r>
            <a:r>
              <a:rPr lang="cs-CZ" dirty="0"/>
              <a:t> on (lze také zapnout jen </a:t>
            </a:r>
            <a:r>
              <a:rPr lang="cs-CZ" dirty="0" err="1"/>
              <a:t>time</a:t>
            </a:r>
            <a:r>
              <a:rPr lang="cs-CZ" dirty="0"/>
              <a:t> nebo </a:t>
            </a:r>
            <a:r>
              <a:rPr lang="cs-CZ" dirty="0" err="1"/>
              <a:t>io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CD8BC2B-AECB-41C2-A39E-1667BFC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2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CB714BF2-3CC0-48FA-B770-CC2434BE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D0BB037-64AC-4041-9E6C-F4B8F75E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33A45-AB5A-4A43-A548-757D24F6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46F6D5-42F3-4D4B-8D33-AFF9E83F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Statistiky</a:t>
            </a:r>
            <a:endParaRPr lang="cs-CZ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00B0F0"/>
                </a:solidFill>
              </a:rPr>
              <a:t>set </a:t>
            </a:r>
            <a:r>
              <a:rPr lang="cs-CZ" dirty="0" err="1">
                <a:solidFill>
                  <a:srgbClr val="00B0F0"/>
                </a:solidFill>
              </a:rPr>
              <a:t>statistics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time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io</a:t>
            </a:r>
            <a:r>
              <a:rPr lang="cs-CZ" dirty="0">
                <a:solidFill>
                  <a:srgbClr val="00B0F0"/>
                </a:solidFill>
              </a:rPr>
              <a:t> on</a:t>
            </a:r>
          </a:p>
          <a:p>
            <a:pPr marL="0" indent="0">
              <a:buNone/>
            </a:pPr>
            <a:endParaRPr lang="cs-CZ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statistics</a:t>
            </a:r>
            <a:endParaRPr lang="cs-CZ" dirty="0"/>
          </a:p>
          <a:p>
            <a:pPr marL="0" indent="0">
              <a:buNone/>
            </a:pP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823B898-F13C-40F4-8AF3-206D3703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3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34FD9590-45E4-4403-9E81-4BD9922F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2C94A58-55AB-4FED-BA75-4D1F14D6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  <p:pic>
        <p:nvPicPr>
          <p:cNvPr id="8" name="Obrázek 7">
            <a:extLst>
              <a:ext uri="{FF2B5EF4-FFF2-40B4-BE49-F238E27FC236}">
                <a16:creationId xmlns:a16="http://schemas.microsoft.com/office/drawing/2014/main" id="{E90AD886-AF34-4D58-BEC7-B4DF0E075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01294"/>
            <a:ext cx="3952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5F950-D5D0-430E-A515-28268ADA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68AC5F-138E-4D00-AF03-F7474E79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IO:</a:t>
            </a:r>
          </a:p>
          <a:p>
            <a:r>
              <a:rPr lang="cs-CZ" dirty="0"/>
              <a:t>informace o diskové aktivitě</a:t>
            </a:r>
          </a:p>
          <a:p>
            <a:r>
              <a:rPr lang="cs-CZ" dirty="0" err="1"/>
              <a:t>Scan</a:t>
            </a:r>
            <a:r>
              <a:rPr lang="cs-CZ" dirty="0"/>
              <a:t> </a:t>
            </a:r>
            <a:r>
              <a:rPr lang="cs-CZ" dirty="0" err="1"/>
              <a:t>count</a:t>
            </a:r>
            <a:r>
              <a:rPr lang="cs-CZ" dirty="0"/>
              <a:t> -&gt; počet hledání nebo skenování v tabulce</a:t>
            </a:r>
          </a:p>
          <a:p>
            <a:r>
              <a:rPr lang="cs-CZ" dirty="0" err="1"/>
              <a:t>logical</a:t>
            </a:r>
            <a:r>
              <a:rPr lang="cs-CZ" dirty="0"/>
              <a:t> </a:t>
            </a:r>
            <a:r>
              <a:rPr lang="cs-CZ" dirty="0" err="1"/>
              <a:t>reads</a:t>
            </a:r>
            <a:r>
              <a:rPr lang="cs-CZ" dirty="0"/>
              <a:t> -&gt; počet přečtených stránek z paměti</a:t>
            </a:r>
          </a:p>
          <a:p>
            <a:r>
              <a:rPr lang="cs-CZ" dirty="0" err="1"/>
              <a:t>physical</a:t>
            </a:r>
            <a:r>
              <a:rPr lang="cs-CZ" dirty="0"/>
              <a:t> </a:t>
            </a:r>
            <a:r>
              <a:rPr lang="cs-CZ" dirty="0" err="1"/>
              <a:t>reads</a:t>
            </a:r>
            <a:r>
              <a:rPr lang="cs-CZ" dirty="0"/>
              <a:t> -&gt; počet přečtených stránek z disku</a:t>
            </a:r>
          </a:p>
          <a:p>
            <a:endParaRPr lang="cs-CZ" dirty="0"/>
          </a:p>
          <a:p>
            <a:r>
              <a:rPr lang="cs-CZ" dirty="0"/>
              <a:t>Time:</a:t>
            </a:r>
          </a:p>
          <a:p>
            <a:r>
              <a:rPr lang="cs-CZ" dirty="0"/>
              <a:t>zobrazí celkový a CPU čas pro </a:t>
            </a:r>
            <a:r>
              <a:rPr lang="cs-CZ" dirty="0" err="1"/>
              <a:t>exec</a:t>
            </a:r>
            <a:r>
              <a:rPr lang="cs-CZ" dirty="0"/>
              <a:t>, </a:t>
            </a:r>
            <a:r>
              <a:rPr lang="cs-CZ" dirty="0" err="1"/>
              <a:t>parse</a:t>
            </a:r>
            <a:r>
              <a:rPr lang="cs-CZ" dirty="0"/>
              <a:t> a </a:t>
            </a:r>
            <a:r>
              <a:rPr lang="cs-CZ" dirty="0" err="1"/>
              <a:t>compile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5ABA626-A911-4841-9C7F-8B3261DA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71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20BFF-0A5C-4FCF-BD1B-7CC26FF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Worktable</a:t>
            </a:r>
            <a:r>
              <a:rPr lang="cs-CZ" dirty="0"/>
              <a:t>, </a:t>
            </a:r>
            <a:r>
              <a:rPr lang="cs-CZ" dirty="0" err="1"/>
              <a:t>Workfile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26CF6-179A-43BB-AAAC-672C3740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zobrazení statistik můžeme narazit na čtení z </a:t>
            </a:r>
            <a:r>
              <a:rPr lang="cs-CZ" dirty="0" err="1"/>
              <a:t>Worktable</a:t>
            </a:r>
            <a:r>
              <a:rPr lang="cs-CZ" dirty="0"/>
              <a:t> a </a:t>
            </a:r>
            <a:r>
              <a:rPr lang="cs-CZ" dirty="0" err="1"/>
              <a:t>Workfile</a:t>
            </a:r>
            <a:endParaRPr lang="cs-CZ" dirty="0"/>
          </a:p>
          <a:p>
            <a:r>
              <a:rPr lang="cs-CZ" dirty="0"/>
              <a:t>Jedná se o dočasný soubor a dočasnou tabulku, které si SQL Server vytvoří sám z exekučního plánu (resp.: z jeho operátorů)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0C34BE-B679-45C7-8E42-4E3CE2C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5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3B965EF5-D0BF-4DC6-B870-553CD0D5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C81CE9A-69D3-42E6-8D3F-4430F8B4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37315"/>
              </p:ext>
            </p:extLst>
          </p:nvPr>
        </p:nvGraphicFramePr>
        <p:xfrm>
          <a:off x="205538" y="5781675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3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8441A-3F3D-4830-9A3E-7B0003AE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6836"/>
            <a:ext cx="9144000" cy="2387600"/>
          </a:xfrm>
        </p:spPr>
        <p:txBody>
          <a:bodyPr/>
          <a:lstStyle/>
          <a:p>
            <a:r>
              <a:rPr lang="cs-CZ" dirty="0"/>
              <a:t>Ukázka</a:t>
            </a:r>
            <a:br>
              <a:rPr lang="cs-CZ" dirty="0"/>
            </a:b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BEA6397-3CEB-4947-B038-D43FA67E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6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C16AA98E-5A74-4108-9CE8-93EAB2FA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C94B523-37C4-449D-B525-8C3751DFA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5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C6BDC9-D303-45C7-9015-A528D2D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F53AD1-AE10-4F28-9640-DC1D26FA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hlinkClick r:id="rId2"/>
              </a:rPr>
              <a:t>https://docs.microsoft.com/en-us/sql/t-sql/statements/set-statistics-time-transact-sql?view=sql-server-ver15</a:t>
            </a:r>
            <a:endParaRPr lang="cs-CZ" dirty="0"/>
          </a:p>
          <a:p>
            <a:pPr marL="0" indent="0">
              <a:buNone/>
            </a:pPr>
            <a:r>
              <a:rPr lang="cs-CZ" dirty="0">
                <a:hlinkClick r:id="rId3"/>
              </a:rPr>
              <a:t>https://docs.microsoft.com/en-us/sql/t-sql/statements/set-statistics-io-transact-sql?view=sql-server-ver15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938EBA4-1DDF-46C0-93E7-57E683B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7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F42D9C69-0B26-4555-820F-F0F45F841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D7FC88F-5EE1-4E81-AD06-79C81304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5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6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4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EDB2C-3B98-4BA1-8A35-3EC91700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FCD889B-513D-4FAC-9A61-B9DB3752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8</a:t>
            </a:fld>
            <a:endParaRPr lang="cs-CZ"/>
          </a:p>
        </p:txBody>
      </p:sp>
      <p:pic>
        <p:nvPicPr>
          <p:cNvPr id="4" name="obrázek 14" descr="logo_ASOL_positive">
            <a:extLst>
              <a:ext uri="{FF2B5EF4-FFF2-40B4-BE49-F238E27FC236}">
                <a16:creationId xmlns:a16="http://schemas.microsoft.com/office/drawing/2014/main" id="{3CD60F23-A3F7-4DD3-9D17-6EBF5E55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E216732-516F-4E63-8E04-011F0797C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800</Words>
  <Application>Microsoft Office PowerPoint</Application>
  <PresentationFormat>Širokoúhlá obrazovka</PresentationFormat>
  <Paragraphs>53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Motiv Office</vt:lpstr>
      <vt:lpstr>SQL Server - Statistiky</vt:lpstr>
      <vt:lpstr>Úvod</vt:lpstr>
      <vt:lpstr>Syntaxe</vt:lpstr>
      <vt:lpstr>Popis</vt:lpstr>
      <vt:lpstr>Worktable, Workfile</vt:lpstr>
      <vt:lpstr>Ukázka </vt:lpstr>
      <vt:lpstr>Reference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- CTE</dc:title>
  <dc:creator>Peisar Marek</dc:creator>
  <cp:lastModifiedBy>Peisar Marek</cp:lastModifiedBy>
  <cp:revision>9</cp:revision>
  <dcterms:created xsi:type="dcterms:W3CDTF">2022-02-28T05:44:29Z</dcterms:created>
  <dcterms:modified xsi:type="dcterms:W3CDTF">2022-03-28T05:59:03Z</dcterms:modified>
</cp:coreProperties>
</file>