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601200" cy="12801600" type="A3"/>
  <p:notesSz cx="6858000" cy="91440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F24F0-BE4D-4B89-B8A0-368F61C60BD3}" v="3" dt="2018-12-04T12:49:04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704" autoAdjust="0"/>
  </p:normalViewPr>
  <p:slideViewPr>
    <p:cSldViewPr snapToGrid="0" snapToObjects="1">
      <p:cViewPr>
        <p:scale>
          <a:sx n="100" d="100"/>
          <a:sy n="100" d="100"/>
        </p:scale>
        <p:origin x="960" y="-2718"/>
      </p:cViewPr>
      <p:guideLst>
        <p:guide orient="horz" pos="1021"/>
        <p:guide pos="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kka Rajala" userId="b0a98724-b1e3-4f2e-b5db-ecf0f9bdda90" providerId="ADAL" clId="{7945E591-9F98-4075-AE73-7B7A53141E43}"/>
    <pc:docChg chg="custSel modSld">
      <pc:chgData name="Pekka Rajala" userId="b0a98724-b1e3-4f2e-b5db-ecf0f9bdda90" providerId="ADAL" clId="{7945E591-9F98-4075-AE73-7B7A53141E43}" dt="2018-12-04T12:49:35.230" v="14" actId="1076"/>
      <pc:docMkLst>
        <pc:docMk/>
      </pc:docMkLst>
      <pc:sldChg chg="addSp delSp modSp">
        <pc:chgData name="Pekka Rajala" userId="b0a98724-b1e3-4f2e-b5db-ecf0f9bdda90" providerId="ADAL" clId="{7945E591-9F98-4075-AE73-7B7A53141E43}" dt="2018-12-04T12:49:35.230" v="14" actId="1076"/>
        <pc:sldMkLst>
          <pc:docMk/>
          <pc:sldMk cId="0" sldId="265"/>
        </pc:sldMkLst>
        <pc:spChg chg="mod">
          <ac:chgData name="Pekka Rajala" userId="b0a98724-b1e3-4f2e-b5db-ecf0f9bdda90" providerId="ADAL" clId="{7945E591-9F98-4075-AE73-7B7A53141E43}" dt="2018-12-04T12:47:12.187" v="7"/>
          <ac:spMkLst>
            <pc:docMk/>
            <pc:sldMk cId="0" sldId="265"/>
            <ac:spMk id="33" creationId="{00000000-0000-0000-0000-000000000000}"/>
          </ac:spMkLst>
        </pc:spChg>
        <pc:spChg chg="mod">
          <ac:chgData name="Pekka Rajala" userId="b0a98724-b1e3-4f2e-b5db-ecf0f9bdda90" providerId="ADAL" clId="{7945E591-9F98-4075-AE73-7B7A53141E43}" dt="2018-12-04T09:07:51.117" v="4" actId="1076"/>
          <ac:spMkLst>
            <pc:docMk/>
            <pc:sldMk cId="0" sldId="265"/>
            <ac:spMk id="34" creationId="{00000000-0000-0000-0000-000000000000}"/>
          </ac:spMkLst>
        </pc:spChg>
        <pc:spChg chg="mod">
          <ac:chgData name="Pekka Rajala" userId="b0a98724-b1e3-4f2e-b5db-ecf0f9bdda90" providerId="ADAL" clId="{7945E591-9F98-4075-AE73-7B7A53141E43}" dt="2018-12-04T09:07:56.067" v="5" actId="14100"/>
          <ac:spMkLst>
            <pc:docMk/>
            <pc:sldMk cId="0" sldId="265"/>
            <ac:spMk id="35" creationId="{00000000-0000-0000-0000-000000000000}"/>
          </ac:spMkLst>
        </pc:spChg>
        <pc:picChg chg="add mod">
          <ac:chgData name="Pekka Rajala" userId="b0a98724-b1e3-4f2e-b5db-ecf0f9bdda90" providerId="ADAL" clId="{7945E591-9F98-4075-AE73-7B7A53141E43}" dt="2018-12-04T12:49:35.230" v="14" actId="1076"/>
          <ac:picMkLst>
            <pc:docMk/>
            <pc:sldMk cId="0" sldId="265"/>
            <ac:picMk id="2" creationId="{F514108D-4230-40C1-9847-5DDC95A02B59}"/>
          </ac:picMkLst>
        </pc:picChg>
        <pc:picChg chg="del">
          <ac:chgData name="Pekka Rajala" userId="b0a98724-b1e3-4f2e-b5db-ecf0f9bdda90" providerId="ADAL" clId="{7945E591-9F98-4075-AE73-7B7A53141E43}" dt="2018-12-04T07:13:17.025" v="0" actId="478"/>
          <ac:picMkLst>
            <pc:docMk/>
            <pc:sldMk cId="0" sldId="265"/>
            <ac:picMk id="36" creationId="{00000000-0000-0000-0000-000000000000}"/>
          </ac:picMkLst>
        </pc:picChg>
        <pc:picChg chg="del">
          <ac:chgData name="Pekka Rajala" userId="b0a98724-b1e3-4f2e-b5db-ecf0f9bdda90" providerId="ADAL" clId="{7945E591-9F98-4075-AE73-7B7A53141E43}" dt="2018-12-04T07:13:18.655" v="1" actId="478"/>
          <ac:picMkLst>
            <pc:docMk/>
            <pc:sldMk cId="0" sldId="265"/>
            <ac:picMk id="37" creationId="{00000000-0000-0000-0000-000000000000}"/>
          </ac:picMkLst>
        </pc:picChg>
        <pc:picChg chg="del">
          <ac:chgData name="Pekka Rajala" userId="b0a98724-b1e3-4f2e-b5db-ecf0f9bdda90" providerId="ADAL" clId="{7945E591-9F98-4075-AE73-7B7A53141E43}" dt="2018-12-04T07:13:21.371" v="2" actId="478"/>
          <ac:picMkLst>
            <pc:docMk/>
            <pc:sldMk cId="0" sldId="265"/>
            <ac:picMk id="42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9BF0-2C59-2C46-BBD9-7948B59DC01B}" type="datetime1">
              <a:rPr lang="fi-FI" smtClean="0"/>
              <a:pPr/>
              <a:t>4.12.2018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8A8-4D46-BD40-89BF-70B4CBE4D6DF}" type="datetime1">
              <a:rPr lang="fi-FI" smtClean="0"/>
              <a:pPr/>
              <a:t>4.12.2018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dirty="0" err="1"/>
              <a:t>Title</a:t>
            </a:r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 dirty="0"/>
              <a:t>Author, Group </a:t>
            </a:r>
            <a:r>
              <a:rPr lang="fi-FI" dirty="0" err="1"/>
              <a:t>code</a:t>
            </a:r>
            <a:endParaRPr lang="fi-FI" dirty="0"/>
          </a:p>
          <a:p>
            <a:r>
              <a:rPr lang="fi-FI" dirty="0"/>
              <a:t>School of Engineering, Department, </a:t>
            </a:r>
            <a:r>
              <a:rPr lang="fi-FI" dirty="0" err="1"/>
              <a:t>Degree</a:t>
            </a:r>
            <a:r>
              <a:rPr lang="fi-FI" dirty="0"/>
              <a:t> </a:t>
            </a:r>
            <a:r>
              <a:rPr lang="fi-FI" dirty="0" err="1"/>
              <a:t>Programme</a:t>
            </a:r>
            <a:endParaRPr lang="fi-FI" dirty="0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tsikon paikkamerkki 1"/>
          <p:cNvSpPr txBox="1">
            <a:spLocks/>
          </p:cNvSpPr>
          <p:nvPr/>
        </p:nvSpPr>
        <p:spPr>
          <a:xfrm>
            <a:off x="502151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 err="1"/>
              <a:t>Smarthome</a:t>
            </a:r>
            <a:endParaRPr lang="fi-FI" dirty="0"/>
          </a:p>
        </p:txBody>
      </p:sp>
      <p:sp>
        <p:nvSpPr>
          <p:cNvPr id="30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Pekka Rajala, Aki Seppänen, Eemeli Tikka</a:t>
            </a:r>
          </a:p>
          <a:p>
            <a:r>
              <a:rPr lang="en-US" dirty="0"/>
              <a:t>Information Technology, Equipment and Product Design</a:t>
            </a:r>
            <a:endParaRPr lang="fi-FI" dirty="0"/>
          </a:p>
        </p:txBody>
      </p:sp>
      <p:sp>
        <p:nvSpPr>
          <p:cNvPr id="33" name="Sisällön paikkamerkki 3"/>
          <p:cNvSpPr>
            <a:spLocks noGrp="1"/>
          </p:cNvSpPr>
          <p:nvPr>
            <p:ph idx="1"/>
          </p:nvPr>
        </p:nvSpPr>
        <p:spPr>
          <a:xfrm>
            <a:off x="502152" y="2642305"/>
            <a:ext cx="2837364" cy="9179292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34" name="Sisällön paikkamerkki 8"/>
          <p:cNvSpPr>
            <a:spLocks noGrp="1"/>
          </p:cNvSpPr>
          <p:nvPr>
            <p:ph idx="10"/>
          </p:nvPr>
        </p:nvSpPr>
        <p:spPr>
          <a:xfrm>
            <a:off x="3554390" y="2642304"/>
            <a:ext cx="2813821" cy="9136116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35" name="Sisällön paikkamerkki 9"/>
          <p:cNvSpPr>
            <a:spLocks noGrp="1"/>
          </p:cNvSpPr>
          <p:nvPr>
            <p:ph idx="11"/>
          </p:nvPr>
        </p:nvSpPr>
        <p:spPr>
          <a:xfrm>
            <a:off x="6583086" y="2642303"/>
            <a:ext cx="2875624" cy="9040673"/>
          </a:xfrm>
        </p:spPr>
        <p:txBody>
          <a:bodyPr lIns="122191" tIns="61096" rIns="122191" bIns="61096" anchor="t"/>
          <a:lstStyle/>
          <a:p>
            <a:endParaRPr lang="fi-FI" dirty="0"/>
          </a:p>
        </p:txBody>
      </p:sp>
      <p:sp>
        <p:nvSpPr>
          <p:cNvPr id="38" name="Alatunnisteen paikkamerkki 4"/>
          <p:cNvSpPr>
            <a:spLocks noGrp="1"/>
          </p:cNvSpPr>
          <p:nvPr/>
        </p:nvSpPr>
        <p:spPr>
          <a:xfrm>
            <a:off x="487424" y="1178394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Communications Application Project</a:t>
            </a:r>
          </a:p>
        </p:txBody>
      </p:sp>
      <p:sp>
        <p:nvSpPr>
          <p:cNvPr id="39" name="Alatunnisteen paikkamerkki 4"/>
          <p:cNvSpPr>
            <a:spLocks noGrp="1"/>
          </p:cNvSpPr>
          <p:nvPr/>
        </p:nvSpPr>
        <p:spPr>
          <a:xfrm>
            <a:off x="487425" y="12023532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ECTS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credits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6 </a:t>
            </a:r>
          </a:p>
        </p:txBody>
      </p:sp>
      <p:sp>
        <p:nvSpPr>
          <p:cNvPr id="40" name="Alatunnisteen paikkamerkki 4"/>
          <p:cNvSpPr>
            <a:spLocks noGrp="1"/>
          </p:cNvSpPr>
          <p:nvPr/>
        </p:nvSpPr>
        <p:spPr>
          <a:xfrm>
            <a:off x="487423" y="12304721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 of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publication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2018, Winter</a:t>
            </a:r>
          </a:p>
        </p:txBody>
      </p:sp>
      <p:sp>
        <p:nvSpPr>
          <p:cNvPr id="41" name="Alatunnisteen paikkamerkki 4"/>
          <p:cNvSpPr>
            <a:spLocks noGrp="1"/>
          </p:cNvSpPr>
          <p:nvPr/>
        </p:nvSpPr>
        <p:spPr>
          <a:xfrm>
            <a:off x="487427" y="1250994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Instructors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Kari Jyrkkä, Jukka Jauhiainen, Jaakko Kaski, Kaija Posio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14108D-4230-40C1-9847-5DDC95A02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23" y="5647334"/>
            <a:ext cx="2852091" cy="21961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43</Words>
  <Application>Microsoft Office PowerPoint</Application>
  <PresentationFormat>A3 Paper (297x420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 Presentation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lastModifiedBy>Pekka Rajala</cp:lastModifiedBy>
  <cp:revision>117</cp:revision>
  <cp:lastPrinted>2012-08-29T10:33:03Z</cp:lastPrinted>
  <dcterms:created xsi:type="dcterms:W3CDTF">2011-08-25T08:52:46Z</dcterms:created>
  <dcterms:modified xsi:type="dcterms:W3CDTF">2018-12-04T12:49:44Z</dcterms:modified>
</cp:coreProperties>
</file>