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7620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76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2500" y="748242"/>
            <a:ext cx="5715000" cy="1591733"/>
          </a:xfrm>
        </p:spPr>
        <p:txBody>
          <a:bodyPr anchor="b"/>
          <a:lstStyle>
            <a:lvl1pPr algn="ctr">
              <a:defRPr sz="3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2500" y="2401359"/>
            <a:ext cx="5715000" cy="1103841"/>
          </a:xfrm>
        </p:spPr>
        <p:txBody>
          <a:bodyPr/>
          <a:lstStyle>
            <a:lvl1pPr marL="0" indent="0" algn="ctr">
              <a:buNone/>
              <a:defRPr sz="1500"/>
            </a:lvl1pPr>
            <a:lvl2pPr marL="285750" indent="0" algn="ctr">
              <a:buNone/>
              <a:defRPr sz="1250"/>
            </a:lvl2pPr>
            <a:lvl3pPr marL="571500" indent="0" algn="ctr">
              <a:buNone/>
              <a:defRPr sz="1125"/>
            </a:lvl3pPr>
            <a:lvl4pPr marL="857250" indent="0" algn="ctr">
              <a:buNone/>
              <a:defRPr sz="1000"/>
            </a:lvl4pPr>
            <a:lvl5pPr marL="1143000" indent="0" algn="ctr">
              <a:buNone/>
              <a:defRPr sz="1000"/>
            </a:lvl5pPr>
            <a:lvl6pPr marL="1428750" indent="0" algn="ctr">
              <a:buNone/>
              <a:defRPr sz="1000"/>
            </a:lvl6pPr>
            <a:lvl7pPr marL="1714500" indent="0" algn="ctr">
              <a:buNone/>
              <a:defRPr sz="1000"/>
            </a:lvl7pPr>
            <a:lvl8pPr marL="2000250" indent="0" algn="ctr">
              <a:buNone/>
              <a:defRPr sz="1000"/>
            </a:lvl8pPr>
            <a:lvl9pPr marL="2286000" indent="0" algn="ctr">
              <a:buNone/>
              <a:defRPr sz="1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111C-3D4E-4C98-A10E-01288CAEB423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3771-C4CB-423D-8A27-54388825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2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111C-3D4E-4C98-A10E-01288CAEB423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3771-C4CB-423D-8A27-54388825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2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53062" y="243417"/>
            <a:ext cx="1643063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3875" y="243417"/>
            <a:ext cx="4833938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111C-3D4E-4C98-A10E-01288CAEB423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3771-C4CB-423D-8A27-54388825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88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111C-3D4E-4C98-A10E-01288CAEB423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3771-C4CB-423D-8A27-54388825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69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906" y="1139826"/>
            <a:ext cx="6572250" cy="1901825"/>
          </a:xfrm>
        </p:spPr>
        <p:txBody>
          <a:bodyPr anchor="b"/>
          <a:lstStyle>
            <a:lvl1pPr>
              <a:defRPr sz="3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906" y="3059642"/>
            <a:ext cx="6572250" cy="1000125"/>
          </a:xfrm>
        </p:spPr>
        <p:txBody>
          <a:bodyPr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285750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2pPr>
            <a:lvl3pPr marL="57150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3pPr>
            <a:lvl4pPr marL="85725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1430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42875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7145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00025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2860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111C-3D4E-4C98-A10E-01288CAEB423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3771-C4CB-423D-8A27-54388825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2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875" y="1217083"/>
            <a:ext cx="32385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57625" y="1217083"/>
            <a:ext cx="32385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111C-3D4E-4C98-A10E-01288CAEB423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3771-C4CB-423D-8A27-54388825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7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67" y="243417"/>
            <a:ext cx="657225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4868" y="1120775"/>
            <a:ext cx="3223617" cy="549275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50" indent="0">
              <a:buNone/>
              <a:defRPr sz="1250" b="1"/>
            </a:lvl2pPr>
            <a:lvl3pPr marL="571500" indent="0">
              <a:buNone/>
              <a:defRPr sz="1125" b="1"/>
            </a:lvl3pPr>
            <a:lvl4pPr marL="857250" indent="0">
              <a:buNone/>
              <a:defRPr sz="1000" b="1"/>
            </a:lvl4pPr>
            <a:lvl5pPr marL="1143000" indent="0">
              <a:buNone/>
              <a:defRPr sz="1000" b="1"/>
            </a:lvl5pPr>
            <a:lvl6pPr marL="1428750" indent="0">
              <a:buNone/>
              <a:defRPr sz="1000" b="1"/>
            </a:lvl6pPr>
            <a:lvl7pPr marL="1714500" indent="0">
              <a:buNone/>
              <a:defRPr sz="1000" b="1"/>
            </a:lvl7pPr>
            <a:lvl8pPr marL="2000250" indent="0">
              <a:buNone/>
              <a:defRPr sz="1000" b="1"/>
            </a:lvl8pPr>
            <a:lvl9pPr marL="2286000" indent="0">
              <a:buNone/>
              <a:defRPr sz="1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868" y="1670050"/>
            <a:ext cx="3223617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57625" y="1120775"/>
            <a:ext cx="3239493" cy="549275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50" indent="0">
              <a:buNone/>
              <a:defRPr sz="1250" b="1"/>
            </a:lvl2pPr>
            <a:lvl3pPr marL="571500" indent="0">
              <a:buNone/>
              <a:defRPr sz="1125" b="1"/>
            </a:lvl3pPr>
            <a:lvl4pPr marL="857250" indent="0">
              <a:buNone/>
              <a:defRPr sz="1000" b="1"/>
            </a:lvl4pPr>
            <a:lvl5pPr marL="1143000" indent="0">
              <a:buNone/>
              <a:defRPr sz="1000" b="1"/>
            </a:lvl5pPr>
            <a:lvl6pPr marL="1428750" indent="0">
              <a:buNone/>
              <a:defRPr sz="1000" b="1"/>
            </a:lvl6pPr>
            <a:lvl7pPr marL="1714500" indent="0">
              <a:buNone/>
              <a:defRPr sz="1000" b="1"/>
            </a:lvl7pPr>
            <a:lvl8pPr marL="2000250" indent="0">
              <a:buNone/>
              <a:defRPr sz="1000" b="1"/>
            </a:lvl8pPr>
            <a:lvl9pPr marL="2286000" indent="0">
              <a:buNone/>
              <a:defRPr sz="1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57625" y="1670050"/>
            <a:ext cx="3239493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111C-3D4E-4C98-A10E-01288CAEB423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3771-C4CB-423D-8A27-54388825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010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111C-3D4E-4C98-A10E-01288CAEB423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3771-C4CB-423D-8A27-54388825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4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111C-3D4E-4C98-A10E-01288CAEB423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3771-C4CB-423D-8A27-54388825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42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68" y="304800"/>
            <a:ext cx="2457648" cy="1066800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9493" y="658284"/>
            <a:ext cx="3857625" cy="3249083"/>
          </a:xfrm>
        </p:spPr>
        <p:txBody>
          <a:bodyPr/>
          <a:lstStyle>
            <a:lvl1pPr>
              <a:defRPr sz="2000"/>
            </a:lvl1pPr>
            <a:lvl2pPr>
              <a:defRPr sz="1750"/>
            </a:lvl2pPr>
            <a:lvl3pPr>
              <a:defRPr sz="1500"/>
            </a:lvl3pPr>
            <a:lvl4pPr>
              <a:defRPr sz="1250"/>
            </a:lvl4pPr>
            <a:lvl5pPr>
              <a:defRPr sz="1250"/>
            </a:lvl5pPr>
            <a:lvl6pPr>
              <a:defRPr sz="1250"/>
            </a:lvl6pPr>
            <a:lvl7pPr>
              <a:defRPr sz="1250"/>
            </a:lvl7pPr>
            <a:lvl8pPr>
              <a:defRPr sz="1250"/>
            </a:lvl8pPr>
            <a:lvl9pPr>
              <a:defRPr sz="12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4868" y="1371600"/>
            <a:ext cx="2457648" cy="2541059"/>
          </a:xfrm>
        </p:spPr>
        <p:txBody>
          <a:bodyPr/>
          <a:lstStyle>
            <a:lvl1pPr marL="0" indent="0">
              <a:buNone/>
              <a:defRPr sz="1000"/>
            </a:lvl1pPr>
            <a:lvl2pPr marL="285750" indent="0">
              <a:buNone/>
              <a:defRPr sz="875"/>
            </a:lvl2pPr>
            <a:lvl3pPr marL="571500" indent="0">
              <a:buNone/>
              <a:defRPr sz="750"/>
            </a:lvl3pPr>
            <a:lvl4pPr marL="857250" indent="0">
              <a:buNone/>
              <a:defRPr sz="625"/>
            </a:lvl4pPr>
            <a:lvl5pPr marL="1143000" indent="0">
              <a:buNone/>
              <a:defRPr sz="625"/>
            </a:lvl5pPr>
            <a:lvl6pPr marL="1428750" indent="0">
              <a:buNone/>
              <a:defRPr sz="625"/>
            </a:lvl6pPr>
            <a:lvl7pPr marL="1714500" indent="0">
              <a:buNone/>
              <a:defRPr sz="625"/>
            </a:lvl7pPr>
            <a:lvl8pPr marL="2000250" indent="0">
              <a:buNone/>
              <a:defRPr sz="625"/>
            </a:lvl8pPr>
            <a:lvl9pPr marL="2286000" indent="0">
              <a:buNone/>
              <a:defRPr sz="6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111C-3D4E-4C98-A10E-01288CAEB423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3771-C4CB-423D-8A27-54388825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60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68" y="304800"/>
            <a:ext cx="2457648" cy="1066800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39493" y="658284"/>
            <a:ext cx="3857625" cy="3249083"/>
          </a:xfrm>
        </p:spPr>
        <p:txBody>
          <a:bodyPr anchor="t"/>
          <a:lstStyle>
            <a:lvl1pPr marL="0" indent="0">
              <a:buNone/>
              <a:defRPr sz="2000"/>
            </a:lvl1pPr>
            <a:lvl2pPr marL="285750" indent="0">
              <a:buNone/>
              <a:defRPr sz="1750"/>
            </a:lvl2pPr>
            <a:lvl3pPr marL="571500" indent="0">
              <a:buNone/>
              <a:defRPr sz="1500"/>
            </a:lvl3pPr>
            <a:lvl4pPr marL="857250" indent="0">
              <a:buNone/>
              <a:defRPr sz="1250"/>
            </a:lvl4pPr>
            <a:lvl5pPr marL="1143000" indent="0">
              <a:buNone/>
              <a:defRPr sz="1250"/>
            </a:lvl5pPr>
            <a:lvl6pPr marL="1428750" indent="0">
              <a:buNone/>
              <a:defRPr sz="1250"/>
            </a:lvl6pPr>
            <a:lvl7pPr marL="1714500" indent="0">
              <a:buNone/>
              <a:defRPr sz="1250"/>
            </a:lvl7pPr>
            <a:lvl8pPr marL="2000250" indent="0">
              <a:buNone/>
              <a:defRPr sz="1250"/>
            </a:lvl8pPr>
            <a:lvl9pPr marL="2286000" indent="0">
              <a:buNone/>
              <a:defRPr sz="12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4868" y="1371600"/>
            <a:ext cx="2457648" cy="2541059"/>
          </a:xfrm>
        </p:spPr>
        <p:txBody>
          <a:bodyPr/>
          <a:lstStyle>
            <a:lvl1pPr marL="0" indent="0">
              <a:buNone/>
              <a:defRPr sz="1000"/>
            </a:lvl1pPr>
            <a:lvl2pPr marL="285750" indent="0">
              <a:buNone/>
              <a:defRPr sz="875"/>
            </a:lvl2pPr>
            <a:lvl3pPr marL="571500" indent="0">
              <a:buNone/>
              <a:defRPr sz="750"/>
            </a:lvl3pPr>
            <a:lvl4pPr marL="857250" indent="0">
              <a:buNone/>
              <a:defRPr sz="625"/>
            </a:lvl4pPr>
            <a:lvl5pPr marL="1143000" indent="0">
              <a:buNone/>
              <a:defRPr sz="625"/>
            </a:lvl5pPr>
            <a:lvl6pPr marL="1428750" indent="0">
              <a:buNone/>
              <a:defRPr sz="625"/>
            </a:lvl6pPr>
            <a:lvl7pPr marL="1714500" indent="0">
              <a:buNone/>
              <a:defRPr sz="625"/>
            </a:lvl7pPr>
            <a:lvl8pPr marL="2000250" indent="0">
              <a:buNone/>
              <a:defRPr sz="625"/>
            </a:lvl8pPr>
            <a:lvl9pPr marL="2286000" indent="0">
              <a:buNone/>
              <a:defRPr sz="6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111C-3D4E-4C98-A10E-01288CAEB423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3771-C4CB-423D-8A27-54388825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37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3875" y="243417"/>
            <a:ext cx="657225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875" y="1217083"/>
            <a:ext cx="657225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3875" y="4237567"/>
            <a:ext cx="17145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8111C-3D4E-4C98-A10E-01288CAEB423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25" y="4237567"/>
            <a:ext cx="25717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1625" y="4237567"/>
            <a:ext cx="17145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23771-C4CB-423D-8A27-54388825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3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71500" rtl="0" eaLnBrk="1" latinLnBrk="0" hangingPunct="1">
        <a:lnSpc>
          <a:spcPct val="90000"/>
        </a:lnSpc>
        <a:spcBef>
          <a:spcPct val="0"/>
        </a:spcBef>
        <a:buNone/>
        <a:defRPr sz="27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2875" indent="-142875" algn="l" defTabSz="5715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1pPr>
      <a:lvl2pPr marL="4286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3pPr>
      <a:lvl4pPr marL="10001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2858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5716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1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8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43C37C1-CB50-46ED-95A3-27628BF66220}"/>
              </a:ext>
            </a:extLst>
          </p:cNvPr>
          <p:cNvSpPr/>
          <p:nvPr/>
        </p:nvSpPr>
        <p:spPr>
          <a:xfrm>
            <a:off x="978465" y="1205610"/>
            <a:ext cx="1261669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  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E6CD1E-3FCD-4AD2-8838-98A3EED27834}"/>
              </a:ext>
            </a:extLst>
          </p:cNvPr>
          <p:cNvSpPr/>
          <p:nvPr/>
        </p:nvSpPr>
        <p:spPr>
          <a:xfrm>
            <a:off x="978465" y="1701638"/>
            <a:ext cx="1261669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  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62F0E8-AC92-47D6-92FC-BA53CBDB686C}"/>
              </a:ext>
            </a:extLst>
          </p:cNvPr>
          <p:cNvSpPr/>
          <p:nvPr/>
        </p:nvSpPr>
        <p:spPr>
          <a:xfrm>
            <a:off x="978465" y="2197666"/>
            <a:ext cx="1261669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  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FFE81A-A289-403E-845C-F4E8B19848E6}"/>
              </a:ext>
            </a:extLst>
          </p:cNvPr>
          <p:cNvSpPr/>
          <p:nvPr/>
        </p:nvSpPr>
        <p:spPr>
          <a:xfrm>
            <a:off x="978465" y="2693694"/>
            <a:ext cx="1261669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   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3EBC90-B2B9-42CE-A532-D1269D54233F}"/>
              </a:ext>
            </a:extLst>
          </p:cNvPr>
          <p:cNvSpPr/>
          <p:nvPr/>
        </p:nvSpPr>
        <p:spPr>
          <a:xfrm>
            <a:off x="978465" y="3189722"/>
            <a:ext cx="1261669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   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B50A35-EABF-45E2-B98F-E274DD7542BC}"/>
              </a:ext>
            </a:extLst>
          </p:cNvPr>
          <p:cNvSpPr/>
          <p:nvPr/>
        </p:nvSpPr>
        <p:spPr>
          <a:xfrm>
            <a:off x="2295707" y="548446"/>
            <a:ext cx="1368688" cy="4474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Step Number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F80A3F-36F6-4D12-8C41-E0DA101F6B77}"/>
              </a:ext>
            </a:extLst>
          </p:cNvPr>
          <p:cNvSpPr/>
          <p:nvPr/>
        </p:nvSpPr>
        <p:spPr>
          <a:xfrm>
            <a:off x="2567018" y="1217259"/>
            <a:ext cx="826065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6AF0A3-9F3B-4446-B74E-B7FC75848AD0}"/>
              </a:ext>
            </a:extLst>
          </p:cNvPr>
          <p:cNvSpPr/>
          <p:nvPr/>
        </p:nvSpPr>
        <p:spPr>
          <a:xfrm>
            <a:off x="2567018" y="1701638"/>
            <a:ext cx="826065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969BE2-D031-4542-BE94-5E7D864022D1}"/>
              </a:ext>
            </a:extLst>
          </p:cNvPr>
          <p:cNvSpPr/>
          <p:nvPr/>
        </p:nvSpPr>
        <p:spPr>
          <a:xfrm>
            <a:off x="2567018" y="2203492"/>
            <a:ext cx="826065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308A7E-ABB3-43C5-9DA1-9BB6B717DEE3}"/>
              </a:ext>
            </a:extLst>
          </p:cNvPr>
          <p:cNvSpPr/>
          <p:nvPr/>
        </p:nvSpPr>
        <p:spPr>
          <a:xfrm>
            <a:off x="2567018" y="2687871"/>
            <a:ext cx="826065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FDEAD7-BABB-4CCD-9EAE-1B56296DBBBB}"/>
              </a:ext>
            </a:extLst>
          </p:cNvPr>
          <p:cNvSpPr/>
          <p:nvPr/>
        </p:nvSpPr>
        <p:spPr>
          <a:xfrm>
            <a:off x="2567018" y="3189722"/>
            <a:ext cx="826065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336729-B610-44AB-8640-90AD04D2AF30}"/>
              </a:ext>
            </a:extLst>
          </p:cNvPr>
          <p:cNvSpPr/>
          <p:nvPr/>
        </p:nvSpPr>
        <p:spPr>
          <a:xfrm>
            <a:off x="3955607" y="548446"/>
            <a:ext cx="1368688" cy="4474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Total time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D78C9D-ADA0-4958-AD1E-9292FAD91CA5}"/>
              </a:ext>
            </a:extLst>
          </p:cNvPr>
          <p:cNvSpPr/>
          <p:nvPr/>
        </p:nvSpPr>
        <p:spPr>
          <a:xfrm>
            <a:off x="4297293" y="1217259"/>
            <a:ext cx="634837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C2AA80-7D12-4AAD-8988-17C7F1F1CE3C}"/>
              </a:ext>
            </a:extLst>
          </p:cNvPr>
          <p:cNvSpPr/>
          <p:nvPr/>
        </p:nvSpPr>
        <p:spPr>
          <a:xfrm>
            <a:off x="4297293" y="1701638"/>
            <a:ext cx="634837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DA966BC-CC2C-4E99-BA86-B1959F5CD62D}"/>
              </a:ext>
            </a:extLst>
          </p:cNvPr>
          <p:cNvSpPr/>
          <p:nvPr/>
        </p:nvSpPr>
        <p:spPr>
          <a:xfrm>
            <a:off x="4297293" y="2203492"/>
            <a:ext cx="634837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5C925F-1D58-4FC2-A938-7BDBE94BC9CC}"/>
              </a:ext>
            </a:extLst>
          </p:cNvPr>
          <p:cNvSpPr/>
          <p:nvPr/>
        </p:nvSpPr>
        <p:spPr>
          <a:xfrm>
            <a:off x="4297293" y="2687871"/>
            <a:ext cx="634837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08420E-16F7-4B42-AFCE-73BE01B7FACC}"/>
              </a:ext>
            </a:extLst>
          </p:cNvPr>
          <p:cNvSpPr/>
          <p:nvPr/>
        </p:nvSpPr>
        <p:spPr>
          <a:xfrm>
            <a:off x="4297293" y="3189722"/>
            <a:ext cx="634837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8" name="Picture 4" descr="Play button - Free music icons">
            <a:extLst>
              <a:ext uri="{FF2B5EF4-FFF2-40B4-BE49-F238E27FC236}">
                <a16:creationId xmlns:a16="http://schemas.microsoft.com/office/drawing/2014/main" id="{3C631512-C562-4E05-93C3-A4C17C3D4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897" y="1217259"/>
            <a:ext cx="349452" cy="3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pple, settings, configuration, control, gear, preferences, setting icon -  Free download">
            <a:extLst>
              <a:ext uri="{FF2B5EF4-FFF2-40B4-BE49-F238E27FC236}">
                <a16:creationId xmlns:a16="http://schemas.microsoft.com/office/drawing/2014/main" id="{8CB620F2-8CBB-4B64-A8B2-7FEA5113F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955" y="1156103"/>
            <a:ext cx="349452" cy="3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Play button - Free music icons">
            <a:extLst>
              <a:ext uri="{FF2B5EF4-FFF2-40B4-BE49-F238E27FC236}">
                <a16:creationId xmlns:a16="http://schemas.microsoft.com/office/drawing/2014/main" id="{0D1E8118-CD44-4B85-B62F-FA08ACF75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897" y="1739495"/>
            <a:ext cx="349452" cy="3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2" descr="Apple, settings, configuration, control, gear, preferences, setting icon -  Free download">
            <a:extLst>
              <a:ext uri="{FF2B5EF4-FFF2-40B4-BE49-F238E27FC236}">
                <a16:creationId xmlns:a16="http://schemas.microsoft.com/office/drawing/2014/main" id="{E7ADB56D-8167-4C67-9210-42A44085E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955" y="1678339"/>
            <a:ext cx="349452" cy="3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Play button - Free music icons">
            <a:extLst>
              <a:ext uri="{FF2B5EF4-FFF2-40B4-BE49-F238E27FC236}">
                <a16:creationId xmlns:a16="http://schemas.microsoft.com/office/drawing/2014/main" id="{D04506F0-2402-4C7F-9E31-8C0E531BA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897" y="2253966"/>
            <a:ext cx="349452" cy="3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2" descr="Apple, settings, configuration, control, gear, preferences, setting icon -  Free download">
            <a:extLst>
              <a:ext uri="{FF2B5EF4-FFF2-40B4-BE49-F238E27FC236}">
                <a16:creationId xmlns:a16="http://schemas.microsoft.com/office/drawing/2014/main" id="{D496A3B8-22F1-428B-8A7A-38FC8EB01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955" y="2192810"/>
            <a:ext cx="349452" cy="3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Play button - Free music icons">
            <a:extLst>
              <a:ext uri="{FF2B5EF4-FFF2-40B4-BE49-F238E27FC236}">
                <a16:creationId xmlns:a16="http://schemas.microsoft.com/office/drawing/2014/main" id="{539A8C88-9B45-4E58-930A-7DA9DF5E6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897" y="2731552"/>
            <a:ext cx="349452" cy="3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2" descr="Apple, settings, configuration, control, gear, preferences, setting icon -  Free download">
            <a:extLst>
              <a:ext uri="{FF2B5EF4-FFF2-40B4-BE49-F238E27FC236}">
                <a16:creationId xmlns:a16="http://schemas.microsoft.com/office/drawing/2014/main" id="{555B3B17-F9C9-458C-9073-A27D22329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955" y="2670396"/>
            <a:ext cx="349452" cy="3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Play button - Free music icons">
            <a:extLst>
              <a:ext uri="{FF2B5EF4-FFF2-40B4-BE49-F238E27FC236}">
                <a16:creationId xmlns:a16="http://schemas.microsoft.com/office/drawing/2014/main" id="{EF0ACCC8-272C-49C8-A77D-2736F7837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897" y="3204285"/>
            <a:ext cx="349452" cy="3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2" descr="Apple, settings, configuration, control, gear, preferences, setting icon -  Free download">
            <a:extLst>
              <a:ext uri="{FF2B5EF4-FFF2-40B4-BE49-F238E27FC236}">
                <a16:creationId xmlns:a16="http://schemas.microsoft.com/office/drawing/2014/main" id="{702A6EF8-80B4-42EE-B05E-F086356C5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955" y="3143129"/>
            <a:ext cx="349452" cy="3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F902173-A0F3-4BFD-8CC6-5C8EC40CC252}"/>
              </a:ext>
            </a:extLst>
          </p:cNvPr>
          <p:cNvSpPr txBox="1"/>
          <p:nvPr/>
        </p:nvSpPr>
        <p:spPr>
          <a:xfrm>
            <a:off x="7126887" y="1980592"/>
            <a:ext cx="594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&gt;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4EC73BA-7A38-4146-9E0F-265E120F26A5}"/>
              </a:ext>
            </a:extLst>
          </p:cNvPr>
          <p:cNvSpPr txBox="1"/>
          <p:nvPr/>
        </p:nvSpPr>
        <p:spPr>
          <a:xfrm>
            <a:off x="236609" y="1980951"/>
            <a:ext cx="594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4248842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43C37C1-CB50-46ED-95A3-27628BF66220}"/>
              </a:ext>
            </a:extLst>
          </p:cNvPr>
          <p:cNvSpPr/>
          <p:nvPr/>
        </p:nvSpPr>
        <p:spPr>
          <a:xfrm>
            <a:off x="978465" y="1205610"/>
            <a:ext cx="1261669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  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E6CD1E-3FCD-4AD2-8838-98A3EED27834}"/>
              </a:ext>
            </a:extLst>
          </p:cNvPr>
          <p:cNvSpPr/>
          <p:nvPr/>
        </p:nvSpPr>
        <p:spPr>
          <a:xfrm>
            <a:off x="978465" y="1701638"/>
            <a:ext cx="1261669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   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62F0E8-AC92-47D6-92FC-BA53CBDB686C}"/>
              </a:ext>
            </a:extLst>
          </p:cNvPr>
          <p:cNvSpPr/>
          <p:nvPr/>
        </p:nvSpPr>
        <p:spPr>
          <a:xfrm>
            <a:off x="978465" y="2197666"/>
            <a:ext cx="1261669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   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FFE81A-A289-403E-845C-F4E8B19848E6}"/>
              </a:ext>
            </a:extLst>
          </p:cNvPr>
          <p:cNvSpPr/>
          <p:nvPr/>
        </p:nvSpPr>
        <p:spPr>
          <a:xfrm>
            <a:off x="978465" y="2693694"/>
            <a:ext cx="1261669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   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3EBC90-B2B9-42CE-A532-D1269D54233F}"/>
              </a:ext>
            </a:extLst>
          </p:cNvPr>
          <p:cNvSpPr/>
          <p:nvPr/>
        </p:nvSpPr>
        <p:spPr>
          <a:xfrm>
            <a:off x="978465" y="3189722"/>
            <a:ext cx="1261669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   10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B50A35-EABF-45E2-B98F-E274DD7542BC}"/>
              </a:ext>
            </a:extLst>
          </p:cNvPr>
          <p:cNvSpPr/>
          <p:nvPr/>
        </p:nvSpPr>
        <p:spPr>
          <a:xfrm>
            <a:off x="2295707" y="548446"/>
            <a:ext cx="1368688" cy="4474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Step Number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F80A3F-36F6-4D12-8C41-E0DA101F6B77}"/>
              </a:ext>
            </a:extLst>
          </p:cNvPr>
          <p:cNvSpPr/>
          <p:nvPr/>
        </p:nvSpPr>
        <p:spPr>
          <a:xfrm>
            <a:off x="2567018" y="1217259"/>
            <a:ext cx="826065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6AF0A3-9F3B-4446-B74E-B7FC75848AD0}"/>
              </a:ext>
            </a:extLst>
          </p:cNvPr>
          <p:cNvSpPr/>
          <p:nvPr/>
        </p:nvSpPr>
        <p:spPr>
          <a:xfrm>
            <a:off x="2567018" y="1701638"/>
            <a:ext cx="826065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969BE2-D031-4542-BE94-5E7D864022D1}"/>
              </a:ext>
            </a:extLst>
          </p:cNvPr>
          <p:cNvSpPr/>
          <p:nvPr/>
        </p:nvSpPr>
        <p:spPr>
          <a:xfrm>
            <a:off x="2567018" y="2203492"/>
            <a:ext cx="826065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308A7E-ABB3-43C5-9DA1-9BB6B717DEE3}"/>
              </a:ext>
            </a:extLst>
          </p:cNvPr>
          <p:cNvSpPr/>
          <p:nvPr/>
        </p:nvSpPr>
        <p:spPr>
          <a:xfrm>
            <a:off x="2567018" y="2687871"/>
            <a:ext cx="826065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FDEAD7-BABB-4CCD-9EAE-1B56296DBBBB}"/>
              </a:ext>
            </a:extLst>
          </p:cNvPr>
          <p:cNvSpPr/>
          <p:nvPr/>
        </p:nvSpPr>
        <p:spPr>
          <a:xfrm>
            <a:off x="2567018" y="3189722"/>
            <a:ext cx="826065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336729-B610-44AB-8640-90AD04D2AF30}"/>
              </a:ext>
            </a:extLst>
          </p:cNvPr>
          <p:cNvSpPr/>
          <p:nvPr/>
        </p:nvSpPr>
        <p:spPr>
          <a:xfrm>
            <a:off x="3955607" y="548446"/>
            <a:ext cx="1368688" cy="4474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Total time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D78C9D-ADA0-4958-AD1E-9292FAD91CA5}"/>
              </a:ext>
            </a:extLst>
          </p:cNvPr>
          <p:cNvSpPr/>
          <p:nvPr/>
        </p:nvSpPr>
        <p:spPr>
          <a:xfrm>
            <a:off x="4297293" y="1217259"/>
            <a:ext cx="634837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C2AA80-7D12-4AAD-8988-17C7F1F1CE3C}"/>
              </a:ext>
            </a:extLst>
          </p:cNvPr>
          <p:cNvSpPr/>
          <p:nvPr/>
        </p:nvSpPr>
        <p:spPr>
          <a:xfrm>
            <a:off x="4297293" y="1701638"/>
            <a:ext cx="634837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DA966BC-CC2C-4E99-BA86-B1959F5CD62D}"/>
              </a:ext>
            </a:extLst>
          </p:cNvPr>
          <p:cNvSpPr/>
          <p:nvPr/>
        </p:nvSpPr>
        <p:spPr>
          <a:xfrm>
            <a:off x="4297293" y="2203492"/>
            <a:ext cx="634837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5C925F-1D58-4FC2-A938-7BDBE94BC9CC}"/>
              </a:ext>
            </a:extLst>
          </p:cNvPr>
          <p:cNvSpPr/>
          <p:nvPr/>
        </p:nvSpPr>
        <p:spPr>
          <a:xfrm>
            <a:off x="4297293" y="2687871"/>
            <a:ext cx="634837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08420E-16F7-4B42-AFCE-73BE01B7FACC}"/>
              </a:ext>
            </a:extLst>
          </p:cNvPr>
          <p:cNvSpPr/>
          <p:nvPr/>
        </p:nvSpPr>
        <p:spPr>
          <a:xfrm>
            <a:off x="4297293" y="3189722"/>
            <a:ext cx="634837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8" name="Picture 4" descr="Play button - Free music icons">
            <a:extLst>
              <a:ext uri="{FF2B5EF4-FFF2-40B4-BE49-F238E27FC236}">
                <a16:creationId xmlns:a16="http://schemas.microsoft.com/office/drawing/2014/main" id="{3C631512-C562-4E05-93C3-A4C17C3D4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897" y="1217259"/>
            <a:ext cx="349452" cy="3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pple, settings, configuration, control, gear, preferences, setting icon -  Free download">
            <a:extLst>
              <a:ext uri="{FF2B5EF4-FFF2-40B4-BE49-F238E27FC236}">
                <a16:creationId xmlns:a16="http://schemas.microsoft.com/office/drawing/2014/main" id="{8CB620F2-8CBB-4B64-A8B2-7FEA5113F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955" y="1156103"/>
            <a:ext cx="349452" cy="3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Play button - Free music icons">
            <a:extLst>
              <a:ext uri="{FF2B5EF4-FFF2-40B4-BE49-F238E27FC236}">
                <a16:creationId xmlns:a16="http://schemas.microsoft.com/office/drawing/2014/main" id="{0D1E8118-CD44-4B85-B62F-FA08ACF75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897" y="1739495"/>
            <a:ext cx="349452" cy="3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2" descr="Apple, settings, configuration, control, gear, preferences, setting icon -  Free download">
            <a:extLst>
              <a:ext uri="{FF2B5EF4-FFF2-40B4-BE49-F238E27FC236}">
                <a16:creationId xmlns:a16="http://schemas.microsoft.com/office/drawing/2014/main" id="{E7ADB56D-8167-4C67-9210-42A44085E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955" y="1678339"/>
            <a:ext cx="349452" cy="3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Play button - Free music icons">
            <a:extLst>
              <a:ext uri="{FF2B5EF4-FFF2-40B4-BE49-F238E27FC236}">
                <a16:creationId xmlns:a16="http://schemas.microsoft.com/office/drawing/2014/main" id="{D04506F0-2402-4C7F-9E31-8C0E531BA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897" y="2253966"/>
            <a:ext cx="349452" cy="3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2" descr="Apple, settings, configuration, control, gear, preferences, setting icon -  Free download">
            <a:extLst>
              <a:ext uri="{FF2B5EF4-FFF2-40B4-BE49-F238E27FC236}">
                <a16:creationId xmlns:a16="http://schemas.microsoft.com/office/drawing/2014/main" id="{D496A3B8-22F1-428B-8A7A-38FC8EB01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955" y="2192810"/>
            <a:ext cx="349452" cy="3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Play button - Free music icons">
            <a:extLst>
              <a:ext uri="{FF2B5EF4-FFF2-40B4-BE49-F238E27FC236}">
                <a16:creationId xmlns:a16="http://schemas.microsoft.com/office/drawing/2014/main" id="{539A8C88-9B45-4E58-930A-7DA9DF5E6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897" y="2731552"/>
            <a:ext cx="349452" cy="3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2" descr="Apple, settings, configuration, control, gear, preferences, setting icon -  Free download">
            <a:extLst>
              <a:ext uri="{FF2B5EF4-FFF2-40B4-BE49-F238E27FC236}">
                <a16:creationId xmlns:a16="http://schemas.microsoft.com/office/drawing/2014/main" id="{555B3B17-F9C9-458C-9073-A27D22329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955" y="2670396"/>
            <a:ext cx="349452" cy="3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Play button - Free music icons">
            <a:extLst>
              <a:ext uri="{FF2B5EF4-FFF2-40B4-BE49-F238E27FC236}">
                <a16:creationId xmlns:a16="http://schemas.microsoft.com/office/drawing/2014/main" id="{EF0ACCC8-272C-49C8-A77D-2736F7837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897" y="3204285"/>
            <a:ext cx="349452" cy="3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2" descr="Apple, settings, configuration, control, gear, preferences, setting icon -  Free download">
            <a:extLst>
              <a:ext uri="{FF2B5EF4-FFF2-40B4-BE49-F238E27FC236}">
                <a16:creationId xmlns:a16="http://schemas.microsoft.com/office/drawing/2014/main" id="{702A6EF8-80B4-42EE-B05E-F086356C5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955" y="3143129"/>
            <a:ext cx="349452" cy="3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F902173-A0F3-4BFD-8CC6-5C8EC40CC252}"/>
              </a:ext>
            </a:extLst>
          </p:cNvPr>
          <p:cNvSpPr txBox="1"/>
          <p:nvPr/>
        </p:nvSpPr>
        <p:spPr>
          <a:xfrm>
            <a:off x="7126887" y="1980592"/>
            <a:ext cx="594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&gt;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4EC73BA-7A38-4146-9E0F-265E120F26A5}"/>
              </a:ext>
            </a:extLst>
          </p:cNvPr>
          <p:cNvSpPr txBox="1"/>
          <p:nvPr/>
        </p:nvSpPr>
        <p:spPr>
          <a:xfrm>
            <a:off x="236609" y="1980951"/>
            <a:ext cx="594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3643927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43C37C1-CB50-46ED-95A3-27628BF66220}"/>
              </a:ext>
            </a:extLst>
          </p:cNvPr>
          <p:cNvSpPr/>
          <p:nvPr/>
        </p:nvSpPr>
        <p:spPr>
          <a:xfrm>
            <a:off x="401869" y="298005"/>
            <a:ext cx="1261669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Program 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E6CD1E-3FCD-4AD2-8838-98A3EED27834}"/>
              </a:ext>
            </a:extLst>
          </p:cNvPr>
          <p:cNvSpPr/>
          <p:nvPr/>
        </p:nvSpPr>
        <p:spPr>
          <a:xfrm>
            <a:off x="533643" y="1139478"/>
            <a:ext cx="685073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Step: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62F0E8-AC92-47D6-92FC-BA53CBDB686C}"/>
              </a:ext>
            </a:extLst>
          </p:cNvPr>
          <p:cNvSpPr/>
          <p:nvPr/>
        </p:nvSpPr>
        <p:spPr>
          <a:xfrm>
            <a:off x="978465" y="2254875"/>
            <a:ext cx="1261669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   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FFE81A-A289-403E-845C-F4E8B19848E6}"/>
              </a:ext>
            </a:extLst>
          </p:cNvPr>
          <p:cNvSpPr/>
          <p:nvPr/>
        </p:nvSpPr>
        <p:spPr>
          <a:xfrm>
            <a:off x="978465" y="2693694"/>
            <a:ext cx="1261669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   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3EBC90-B2B9-42CE-A532-D1269D54233F}"/>
              </a:ext>
            </a:extLst>
          </p:cNvPr>
          <p:cNvSpPr/>
          <p:nvPr/>
        </p:nvSpPr>
        <p:spPr>
          <a:xfrm>
            <a:off x="978465" y="3189722"/>
            <a:ext cx="1261669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   10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B50A35-EABF-45E2-B98F-E274DD7542BC}"/>
              </a:ext>
            </a:extLst>
          </p:cNvPr>
          <p:cNvSpPr/>
          <p:nvPr/>
        </p:nvSpPr>
        <p:spPr>
          <a:xfrm>
            <a:off x="2333563" y="298005"/>
            <a:ext cx="1685138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Step Number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336729-B610-44AB-8640-90AD04D2AF30}"/>
              </a:ext>
            </a:extLst>
          </p:cNvPr>
          <p:cNvSpPr/>
          <p:nvPr/>
        </p:nvSpPr>
        <p:spPr>
          <a:xfrm>
            <a:off x="5009788" y="298004"/>
            <a:ext cx="1368688" cy="2737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Total time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902173-A0F3-4BFD-8CC6-5C8EC40CC252}"/>
              </a:ext>
            </a:extLst>
          </p:cNvPr>
          <p:cNvSpPr txBox="1"/>
          <p:nvPr/>
        </p:nvSpPr>
        <p:spPr>
          <a:xfrm>
            <a:off x="7126887" y="1980592"/>
            <a:ext cx="594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&gt;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4EC73BA-7A38-4146-9E0F-265E120F26A5}"/>
              </a:ext>
            </a:extLst>
          </p:cNvPr>
          <p:cNvSpPr txBox="1"/>
          <p:nvPr/>
        </p:nvSpPr>
        <p:spPr>
          <a:xfrm>
            <a:off x="236609" y="1980951"/>
            <a:ext cx="594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4209010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</TotalTime>
  <Words>47</Words>
  <Application>Microsoft Office PowerPoint</Application>
  <PresentationFormat>Custom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Hoàng Trần</dc:creator>
  <cp:lastModifiedBy>Hoàng Trần</cp:lastModifiedBy>
  <cp:revision>3</cp:revision>
  <dcterms:created xsi:type="dcterms:W3CDTF">2023-03-11T10:04:15Z</dcterms:created>
  <dcterms:modified xsi:type="dcterms:W3CDTF">2023-03-11T13:06:36Z</dcterms:modified>
</cp:coreProperties>
</file>