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7620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748242"/>
            <a:ext cx="5715000" cy="1591733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2401359"/>
            <a:ext cx="5715000" cy="1103841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2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2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2" y="243417"/>
            <a:ext cx="164306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243417"/>
            <a:ext cx="483393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6" y="1139826"/>
            <a:ext cx="6572250" cy="1901825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6" y="3059642"/>
            <a:ext cx="6572250" cy="1000125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2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217083"/>
            <a:ext cx="32385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1217083"/>
            <a:ext cx="32385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243417"/>
            <a:ext cx="65722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120775"/>
            <a:ext cx="3223617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1670050"/>
            <a:ext cx="322361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120775"/>
            <a:ext cx="3239493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1670050"/>
            <a:ext cx="323949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1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658284"/>
            <a:ext cx="3857625" cy="3249083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658284"/>
            <a:ext cx="3857625" cy="3249083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111C-3D4E-4C98-A10E-01288CAEB42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243417"/>
            <a:ext cx="65722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217083"/>
            <a:ext cx="65722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111C-3D4E-4C98-A10E-01288CAEB42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4237567"/>
            <a:ext cx="25717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3771-C4CB-423D-8A27-54388825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978465" y="1205610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978465" y="1701638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978465" y="2197666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978465" y="2693694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978465" y="3189722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957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F80A3F-36F6-4D12-8C41-E0DA101F6B77}"/>
              </a:ext>
            </a:extLst>
          </p:cNvPr>
          <p:cNvSpPr/>
          <p:nvPr/>
        </p:nvSpPr>
        <p:spPr>
          <a:xfrm>
            <a:off x="2567018" y="1217259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AF0A3-9F3B-4446-B74E-B7FC75848AD0}"/>
              </a:ext>
            </a:extLst>
          </p:cNvPr>
          <p:cNvSpPr/>
          <p:nvPr/>
        </p:nvSpPr>
        <p:spPr>
          <a:xfrm>
            <a:off x="2567018" y="1701638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69BE2-D031-4542-BE94-5E7D864022D1}"/>
              </a:ext>
            </a:extLst>
          </p:cNvPr>
          <p:cNvSpPr/>
          <p:nvPr/>
        </p:nvSpPr>
        <p:spPr>
          <a:xfrm>
            <a:off x="2567018" y="220349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308A7E-ABB3-43C5-9DA1-9BB6B717DEE3}"/>
              </a:ext>
            </a:extLst>
          </p:cNvPr>
          <p:cNvSpPr/>
          <p:nvPr/>
        </p:nvSpPr>
        <p:spPr>
          <a:xfrm>
            <a:off x="2567018" y="2687871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EAD7-BABB-4CCD-9EAE-1B56296DBBBB}"/>
              </a:ext>
            </a:extLst>
          </p:cNvPr>
          <p:cNvSpPr/>
          <p:nvPr/>
        </p:nvSpPr>
        <p:spPr>
          <a:xfrm>
            <a:off x="2567018" y="318972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36729-B610-44AB-8640-90AD04D2AF30}"/>
              </a:ext>
            </a:extLst>
          </p:cNvPr>
          <p:cNvSpPr/>
          <p:nvPr/>
        </p:nvSpPr>
        <p:spPr>
          <a:xfrm>
            <a:off x="39556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D78C9D-ADA0-4958-AD1E-9292FAD91CA5}"/>
              </a:ext>
            </a:extLst>
          </p:cNvPr>
          <p:cNvSpPr/>
          <p:nvPr/>
        </p:nvSpPr>
        <p:spPr>
          <a:xfrm>
            <a:off x="4297293" y="1217259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C2AA80-7D12-4AAD-8988-17C7F1F1CE3C}"/>
              </a:ext>
            </a:extLst>
          </p:cNvPr>
          <p:cNvSpPr/>
          <p:nvPr/>
        </p:nvSpPr>
        <p:spPr>
          <a:xfrm>
            <a:off x="4297293" y="1701638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A966BC-CC2C-4E99-BA86-B1959F5CD62D}"/>
              </a:ext>
            </a:extLst>
          </p:cNvPr>
          <p:cNvSpPr/>
          <p:nvPr/>
        </p:nvSpPr>
        <p:spPr>
          <a:xfrm>
            <a:off x="4297293" y="220349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C925F-1D58-4FC2-A938-7BDBE94BC9CC}"/>
              </a:ext>
            </a:extLst>
          </p:cNvPr>
          <p:cNvSpPr/>
          <p:nvPr/>
        </p:nvSpPr>
        <p:spPr>
          <a:xfrm>
            <a:off x="4297293" y="2687871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08420E-16F7-4B42-AFCE-73BE01B7FACC}"/>
              </a:ext>
            </a:extLst>
          </p:cNvPr>
          <p:cNvSpPr/>
          <p:nvPr/>
        </p:nvSpPr>
        <p:spPr>
          <a:xfrm>
            <a:off x="4297293" y="318972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Play button - Free music icons">
            <a:extLst>
              <a:ext uri="{FF2B5EF4-FFF2-40B4-BE49-F238E27FC236}">
                <a16:creationId xmlns:a16="http://schemas.microsoft.com/office/drawing/2014/main" id="{3C631512-C562-4E05-93C3-A4C17C3D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121725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8CB620F2-8CBB-4B64-A8B2-7FEA5113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1156103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Play button - Free music icons">
            <a:extLst>
              <a:ext uri="{FF2B5EF4-FFF2-40B4-BE49-F238E27FC236}">
                <a16:creationId xmlns:a16="http://schemas.microsoft.com/office/drawing/2014/main" id="{0D1E8118-CD44-4B85-B62F-FA08ACF7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173949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E7ADB56D-8167-4C67-9210-42A44085E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167833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lay button - Free music icons">
            <a:extLst>
              <a:ext uri="{FF2B5EF4-FFF2-40B4-BE49-F238E27FC236}">
                <a16:creationId xmlns:a16="http://schemas.microsoft.com/office/drawing/2014/main" id="{D04506F0-2402-4C7F-9E31-8C0E531B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225396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D496A3B8-22F1-428B-8A7A-38FC8EB0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2192810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lay button - Free music icons">
            <a:extLst>
              <a:ext uri="{FF2B5EF4-FFF2-40B4-BE49-F238E27FC236}">
                <a16:creationId xmlns:a16="http://schemas.microsoft.com/office/drawing/2014/main" id="{539A8C88-9B45-4E58-930A-7DA9DF5E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2731552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555B3B17-F9C9-458C-9073-A27D2232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267039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lay button - Free music icons">
            <a:extLst>
              <a:ext uri="{FF2B5EF4-FFF2-40B4-BE49-F238E27FC236}">
                <a16:creationId xmlns:a16="http://schemas.microsoft.com/office/drawing/2014/main" id="{EF0ACCC8-272C-49C8-A77D-2736F783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7" y="320428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702A6EF8-80B4-42EE-B05E-F086356C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5" y="314312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902173-A0F3-4BFD-8CC6-5C8EC40CC252}"/>
              </a:ext>
            </a:extLst>
          </p:cNvPr>
          <p:cNvSpPr txBox="1"/>
          <p:nvPr/>
        </p:nvSpPr>
        <p:spPr>
          <a:xfrm>
            <a:off x="6979101" y="1980592"/>
            <a:ext cx="741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EC73BA-7A38-4146-9E0F-265E120F26A5}"/>
              </a:ext>
            </a:extLst>
          </p:cNvPr>
          <p:cNvSpPr txBox="1"/>
          <p:nvPr/>
        </p:nvSpPr>
        <p:spPr>
          <a:xfrm>
            <a:off x="158518" y="1980592"/>
            <a:ext cx="741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&lt;&lt;</a:t>
            </a:r>
          </a:p>
        </p:txBody>
      </p:sp>
    </p:spTree>
    <p:extLst>
      <p:ext uri="{BB962C8B-B14F-4D97-AF65-F5344CB8AC3E}">
        <p14:creationId xmlns:p14="http://schemas.microsoft.com/office/powerpoint/2010/main" val="424884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978465" y="1205610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978465" y="1701638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978465" y="2197666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978465" y="2693694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 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978465" y="3189722"/>
            <a:ext cx="1261669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Program   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957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F80A3F-36F6-4D12-8C41-E0DA101F6B77}"/>
              </a:ext>
            </a:extLst>
          </p:cNvPr>
          <p:cNvSpPr/>
          <p:nvPr/>
        </p:nvSpPr>
        <p:spPr>
          <a:xfrm>
            <a:off x="2567018" y="1217259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AF0A3-9F3B-4446-B74E-B7FC75848AD0}"/>
              </a:ext>
            </a:extLst>
          </p:cNvPr>
          <p:cNvSpPr/>
          <p:nvPr/>
        </p:nvSpPr>
        <p:spPr>
          <a:xfrm>
            <a:off x="2567018" y="1701638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69BE2-D031-4542-BE94-5E7D864022D1}"/>
              </a:ext>
            </a:extLst>
          </p:cNvPr>
          <p:cNvSpPr/>
          <p:nvPr/>
        </p:nvSpPr>
        <p:spPr>
          <a:xfrm>
            <a:off x="2567018" y="220349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308A7E-ABB3-43C5-9DA1-9BB6B717DEE3}"/>
              </a:ext>
            </a:extLst>
          </p:cNvPr>
          <p:cNvSpPr/>
          <p:nvPr/>
        </p:nvSpPr>
        <p:spPr>
          <a:xfrm>
            <a:off x="2567018" y="2687871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EAD7-BABB-4CCD-9EAE-1B56296DBBBB}"/>
              </a:ext>
            </a:extLst>
          </p:cNvPr>
          <p:cNvSpPr/>
          <p:nvPr/>
        </p:nvSpPr>
        <p:spPr>
          <a:xfrm>
            <a:off x="2567018" y="3189722"/>
            <a:ext cx="826065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36729-B610-44AB-8640-90AD04D2AF30}"/>
              </a:ext>
            </a:extLst>
          </p:cNvPr>
          <p:cNvSpPr/>
          <p:nvPr/>
        </p:nvSpPr>
        <p:spPr>
          <a:xfrm>
            <a:off x="3955607" y="548446"/>
            <a:ext cx="1368688" cy="4474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D78C9D-ADA0-4958-AD1E-9292FAD91CA5}"/>
              </a:ext>
            </a:extLst>
          </p:cNvPr>
          <p:cNvSpPr/>
          <p:nvPr/>
        </p:nvSpPr>
        <p:spPr>
          <a:xfrm>
            <a:off x="4297293" y="1217259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C2AA80-7D12-4AAD-8988-17C7F1F1CE3C}"/>
              </a:ext>
            </a:extLst>
          </p:cNvPr>
          <p:cNvSpPr/>
          <p:nvPr/>
        </p:nvSpPr>
        <p:spPr>
          <a:xfrm>
            <a:off x="4297293" y="1701638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A966BC-CC2C-4E99-BA86-B1959F5CD62D}"/>
              </a:ext>
            </a:extLst>
          </p:cNvPr>
          <p:cNvSpPr/>
          <p:nvPr/>
        </p:nvSpPr>
        <p:spPr>
          <a:xfrm>
            <a:off x="4297293" y="220349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C925F-1D58-4FC2-A938-7BDBE94BC9CC}"/>
              </a:ext>
            </a:extLst>
          </p:cNvPr>
          <p:cNvSpPr/>
          <p:nvPr/>
        </p:nvSpPr>
        <p:spPr>
          <a:xfrm>
            <a:off x="4297293" y="2687871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08420E-16F7-4B42-AFCE-73BE01B7FACC}"/>
              </a:ext>
            </a:extLst>
          </p:cNvPr>
          <p:cNvSpPr/>
          <p:nvPr/>
        </p:nvSpPr>
        <p:spPr>
          <a:xfrm>
            <a:off x="4297293" y="3189722"/>
            <a:ext cx="634837" cy="273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Play button - Free music icons">
            <a:extLst>
              <a:ext uri="{FF2B5EF4-FFF2-40B4-BE49-F238E27FC236}">
                <a16:creationId xmlns:a16="http://schemas.microsoft.com/office/drawing/2014/main" id="{3C631512-C562-4E05-93C3-A4C17C3D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1217259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8CB620F2-8CBB-4B64-A8B2-7FEA5113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1237740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Play button - Free music icons">
            <a:extLst>
              <a:ext uri="{FF2B5EF4-FFF2-40B4-BE49-F238E27FC236}">
                <a16:creationId xmlns:a16="http://schemas.microsoft.com/office/drawing/2014/main" id="{0D1E8118-CD44-4B85-B62F-FA08ACF7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173949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E7ADB56D-8167-4C67-9210-42A44085E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175997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lay button - Free music icons">
            <a:extLst>
              <a:ext uri="{FF2B5EF4-FFF2-40B4-BE49-F238E27FC236}">
                <a16:creationId xmlns:a16="http://schemas.microsoft.com/office/drawing/2014/main" id="{D04506F0-2402-4C7F-9E31-8C0E531B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225396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D496A3B8-22F1-428B-8A7A-38FC8EB0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2274447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lay button - Free music icons">
            <a:extLst>
              <a:ext uri="{FF2B5EF4-FFF2-40B4-BE49-F238E27FC236}">
                <a16:creationId xmlns:a16="http://schemas.microsoft.com/office/drawing/2014/main" id="{539A8C88-9B45-4E58-930A-7DA9DF5E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2731552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555B3B17-F9C9-458C-9073-A27D2232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2752033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lay button - Free music icons">
            <a:extLst>
              <a:ext uri="{FF2B5EF4-FFF2-40B4-BE49-F238E27FC236}">
                <a16:creationId xmlns:a16="http://schemas.microsoft.com/office/drawing/2014/main" id="{EF0ACCC8-272C-49C8-A77D-2736F783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3204285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Apple, settings, configuration, control, gear, preferences, setting icon -  Free download">
            <a:extLst>
              <a:ext uri="{FF2B5EF4-FFF2-40B4-BE49-F238E27FC236}">
                <a16:creationId xmlns:a16="http://schemas.microsoft.com/office/drawing/2014/main" id="{702A6EF8-80B4-42EE-B05E-F086356C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27" y="3224766"/>
            <a:ext cx="349452" cy="3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902173-A0F3-4BFD-8CC6-5C8EC40CC252}"/>
              </a:ext>
            </a:extLst>
          </p:cNvPr>
          <p:cNvSpPr txBox="1"/>
          <p:nvPr/>
        </p:nvSpPr>
        <p:spPr>
          <a:xfrm>
            <a:off x="6834604" y="2002602"/>
            <a:ext cx="6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EC73BA-7A38-4146-9E0F-265E120F26A5}"/>
              </a:ext>
            </a:extLst>
          </p:cNvPr>
          <p:cNvSpPr txBox="1"/>
          <p:nvPr/>
        </p:nvSpPr>
        <p:spPr>
          <a:xfrm>
            <a:off x="170116" y="1980592"/>
            <a:ext cx="6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&lt;&lt;</a:t>
            </a:r>
          </a:p>
        </p:txBody>
      </p:sp>
    </p:spTree>
    <p:extLst>
      <p:ext uri="{BB962C8B-B14F-4D97-AF65-F5344CB8AC3E}">
        <p14:creationId xmlns:p14="http://schemas.microsoft.com/office/powerpoint/2010/main" val="364392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282340" y="70479"/>
            <a:ext cx="1409273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677192" y="511195"/>
            <a:ext cx="68361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1691613" y="511195"/>
            <a:ext cx="1261669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3325922" y="511195"/>
            <a:ext cx="12616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washing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4908338" y="511195"/>
            <a:ext cx="12616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Drying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14033" y="70479"/>
            <a:ext cx="237355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42E58C-FEB9-43E7-AC53-5598F7777DDC}"/>
              </a:ext>
            </a:extLst>
          </p:cNvPr>
          <p:cNvSpPr/>
          <p:nvPr/>
        </p:nvSpPr>
        <p:spPr>
          <a:xfrm>
            <a:off x="282340" y="1688639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 Wells  </a:t>
            </a:r>
          </a:p>
        </p:txBody>
      </p:sp>
      <p:pic>
        <p:nvPicPr>
          <p:cNvPr id="1026" name="Picture 2" descr="Plus - Free signs icons">
            <a:extLst>
              <a:ext uri="{FF2B5EF4-FFF2-40B4-BE49-F238E27FC236}">
                <a16:creationId xmlns:a16="http://schemas.microsoft.com/office/drawing/2014/main" id="{12396858-872A-4CEA-B3D0-916320B6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16" y="152240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us - Free interface icons">
            <a:extLst>
              <a:ext uri="{FF2B5EF4-FFF2-40B4-BE49-F238E27FC236}">
                <a16:creationId xmlns:a16="http://schemas.microsoft.com/office/drawing/2014/main" id="{3BD6E533-FA59-491B-B6CE-6407A599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96" y="187109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08408C-AF69-4584-82B4-3CF3E393C951}"/>
              </a:ext>
            </a:extLst>
          </p:cNvPr>
          <p:cNvSpPr/>
          <p:nvPr/>
        </p:nvSpPr>
        <p:spPr>
          <a:xfrm>
            <a:off x="1473106" y="1688639"/>
            <a:ext cx="372619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D10381-A6A7-4B36-9A67-FF6A0ED2272F}"/>
              </a:ext>
            </a:extLst>
          </p:cNvPr>
          <p:cNvSpPr/>
          <p:nvPr/>
        </p:nvSpPr>
        <p:spPr>
          <a:xfrm>
            <a:off x="2603537" y="1703187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64647-146E-4228-8F70-38B7A909BE46}"/>
              </a:ext>
            </a:extLst>
          </p:cNvPr>
          <p:cNvSpPr/>
          <p:nvPr/>
        </p:nvSpPr>
        <p:spPr>
          <a:xfrm>
            <a:off x="3238734" y="1699591"/>
            <a:ext cx="506886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2" name="Picture 2" descr="Plus - Free signs icons">
            <a:extLst>
              <a:ext uri="{FF2B5EF4-FFF2-40B4-BE49-F238E27FC236}">
                <a16:creationId xmlns:a16="http://schemas.microsoft.com/office/drawing/2014/main" id="{BF6416D9-2EB4-408A-BEF8-5521CF7C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21" y="152124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inus - Free interface icons">
            <a:extLst>
              <a:ext uri="{FF2B5EF4-FFF2-40B4-BE49-F238E27FC236}">
                <a16:creationId xmlns:a16="http://schemas.microsoft.com/office/drawing/2014/main" id="{79ADFDFB-AB20-43CE-8497-C87535D4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801" y="186993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BC0A2B0-BA64-47E5-A8CC-C7DEF5B29FCF}"/>
              </a:ext>
            </a:extLst>
          </p:cNvPr>
          <p:cNvSpPr/>
          <p:nvPr/>
        </p:nvSpPr>
        <p:spPr>
          <a:xfrm>
            <a:off x="2274076" y="1722435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44627D-657B-4B1A-A2A9-FCD8BF101423}"/>
              </a:ext>
            </a:extLst>
          </p:cNvPr>
          <p:cNvSpPr/>
          <p:nvPr/>
        </p:nvSpPr>
        <p:spPr>
          <a:xfrm>
            <a:off x="4448142" y="1699591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1A41F84-1632-4F4A-B455-C6B6746A7647}"/>
              </a:ext>
            </a:extLst>
          </p:cNvPr>
          <p:cNvSpPr/>
          <p:nvPr/>
        </p:nvSpPr>
        <p:spPr>
          <a:xfrm>
            <a:off x="4200658" y="173814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2B844-2995-4FC1-B5E6-2D5A0225B7D4}"/>
              </a:ext>
            </a:extLst>
          </p:cNvPr>
          <p:cNvSpPr/>
          <p:nvPr/>
        </p:nvSpPr>
        <p:spPr>
          <a:xfrm>
            <a:off x="5957860" y="1687479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3013E-682F-4489-82A2-0BCD1B3C5E5A}"/>
              </a:ext>
            </a:extLst>
          </p:cNvPr>
          <p:cNvSpPr/>
          <p:nvPr/>
        </p:nvSpPr>
        <p:spPr>
          <a:xfrm>
            <a:off x="6593057" y="1683883"/>
            <a:ext cx="506886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9" name="Picture 2" descr="Plus - Free signs icons">
            <a:extLst>
              <a:ext uri="{FF2B5EF4-FFF2-40B4-BE49-F238E27FC236}">
                <a16:creationId xmlns:a16="http://schemas.microsoft.com/office/drawing/2014/main" id="{B91E4301-2FF6-409D-A469-90E25CE2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744" y="1505532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Minus - Free interface icons">
            <a:extLst>
              <a:ext uri="{FF2B5EF4-FFF2-40B4-BE49-F238E27FC236}">
                <a16:creationId xmlns:a16="http://schemas.microsoft.com/office/drawing/2014/main" id="{CAD152EB-FBA2-448B-81A8-60EDC1D2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124" y="1854231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B7A7C956-7574-409D-9C91-4AD6A7F50B05}"/>
              </a:ext>
            </a:extLst>
          </p:cNvPr>
          <p:cNvSpPr/>
          <p:nvPr/>
        </p:nvSpPr>
        <p:spPr>
          <a:xfrm>
            <a:off x="5625218" y="170556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CB5729-2658-4184-8678-A59A631C084D}"/>
              </a:ext>
            </a:extLst>
          </p:cNvPr>
          <p:cNvSpPr/>
          <p:nvPr/>
        </p:nvSpPr>
        <p:spPr>
          <a:xfrm>
            <a:off x="1290942" y="2508963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Shake time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0B9307-7241-4B2F-B9E8-52FCE81CF50A}"/>
              </a:ext>
            </a:extLst>
          </p:cNvPr>
          <p:cNvSpPr/>
          <p:nvPr/>
        </p:nvSpPr>
        <p:spPr>
          <a:xfrm>
            <a:off x="2401840" y="2508894"/>
            <a:ext cx="506886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35" name="Picture 2" descr="Plus - Free signs icons">
            <a:extLst>
              <a:ext uri="{FF2B5EF4-FFF2-40B4-BE49-F238E27FC236}">
                <a16:creationId xmlns:a16="http://schemas.microsoft.com/office/drawing/2014/main" id="{14C862C1-6353-4933-A33B-7FB578ED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27" y="2330543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Minus - Free interface icons">
            <a:extLst>
              <a:ext uri="{FF2B5EF4-FFF2-40B4-BE49-F238E27FC236}">
                <a16:creationId xmlns:a16="http://schemas.microsoft.com/office/drawing/2014/main" id="{F66A737C-5533-4A42-B410-05E1336A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907" y="2679242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8A35E329-791B-4CFD-8D0C-733BEECDC741}"/>
              </a:ext>
            </a:extLst>
          </p:cNvPr>
          <p:cNvSpPr/>
          <p:nvPr/>
        </p:nvSpPr>
        <p:spPr>
          <a:xfrm>
            <a:off x="958301" y="2527052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A08F27-E928-4E84-8A91-BC9CD39FC0F7}"/>
              </a:ext>
            </a:extLst>
          </p:cNvPr>
          <p:cNvSpPr/>
          <p:nvPr/>
        </p:nvSpPr>
        <p:spPr>
          <a:xfrm>
            <a:off x="4132701" y="2504549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472898-E182-4890-9AD3-2F5BF864A9C5}"/>
              </a:ext>
            </a:extLst>
          </p:cNvPr>
          <p:cNvSpPr/>
          <p:nvPr/>
        </p:nvSpPr>
        <p:spPr>
          <a:xfrm>
            <a:off x="5243599" y="2504480"/>
            <a:ext cx="506886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1" name="Picture 2" descr="Plus - Free signs icons">
            <a:extLst>
              <a:ext uri="{FF2B5EF4-FFF2-40B4-BE49-F238E27FC236}">
                <a16:creationId xmlns:a16="http://schemas.microsoft.com/office/drawing/2014/main" id="{1FBD5189-123C-4CCF-8216-F68920B34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86" y="232612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Minus - Free interface icons">
            <a:extLst>
              <a:ext uri="{FF2B5EF4-FFF2-40B4-BE49-F238E27FC236}">
                <a16:creationId xmlns:a16="http://schemas.microsoft.com/office/drawing/2014/main" id="{4AF57B7B-51A8-4F7B-B9F4-564085C0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66" y="2674828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63A537B7-840E-4809-ADA9-6AB7C6736B8F}"/>
              </a:ext>
            </a:extLst>
          </p:cNvPr>
          <p:cNvSpPr/>
          <p:nvPr/>
        </p:nvSpPr>
        <p:spPr>
          <a:xfrm>
            <a:off x="3800060" y="252263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D5C515-6D09-4B10-A4F2-08789BB7D348}"/>
              </a:ext>
            </a:extLst>
          </p:cNvPr>
          <p:cNvSpPr/>
          <p:nvPr/>
        </p:nvSpPr>
        <p:spPr>
          <a:xfrm>
            <a:off x="3800060" y="3464756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F4099C-E561-477D-B072-FB2E5066BB77}"/>
              </a:ext>
            </a:extLst>
          </p:cNvPr>
          <p:cNvSpPr/>
          <p:nvPr/>
        </p:nvSpPr>
        <p:spPr>
          <a:xfrm>
            <a:off x="4910958" y="3464687"/>
            <a:ext cx="506886" cy="273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6" name="Picture 2" descr="Plus - Free signs icons">
            <a:extLst>
              <a:ext uri="{FF2B5EF4-FFF2-40B4-BE49-F238E27FC236}">
                <a16:creationId xmlns:a16="http://schemas.microsoft.com/office/drawing/2014/main" id="{E6378748-8894-4868-9AAE-AE779F5E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645" y="3286336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Minus - Free interface icons">
            <a:extLst>
              <a:ext uri="{FF2B5EF4-FFF2-40B4-BE49-F238E27FC236}">
                <a16:creationId xmlns:a16="http://schemas.microsoft.com/office/drawing/2014/main" id="{28240B89-24CB-42D0-8DF9-54995322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25" y="3635035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9528B7B5-7D67-40CD-941D-A150B1FD01B0}"/>
              </a:ext>
            </a:extLst>
          </p:cNvPr>
          <p:cNvSpPr/>
          <p:nvPr/>
        </p:nvSpPr>
        <p:spPr>
          <a:xfrm>
            <a:off x="3467419" y="3482845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8C720D-183E-4776-9F5B-F4F199272041}"/>
              </a:ext>
            </a:extLst>
          </p:cNvPr>
          <p:cNvSpPr/>
          <p:nvPr/>
        </p:nvSpPr>
        <p:spPr>
          <a:xfrm>
            <a:off x="1791751" y="3476966"/>
            <a:ext cx="118737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z-&gt; top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CBB62B8-5076-44F1-BEC1-EDD7FE3B7A4A}"/>
              </a:ext>
            </a:extLst>
          </p:cNvPr>
          <p:cNvSpPr/>
          <p:nvPr/>
        </p:nvSpPr>
        <p:spPr>
          <a:xfrm>
            <a:off x="1459110" y="3495055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7454D-8831-4254-8B47-33A8E071F0C0}"/>
              </a:ext>
            </a:extLst>
          </p:cNvPr>
          <p:cNvSpPr/>
          <p:nvPr/>
        </p:nvSpPr>
        <p:spPr>
          <a:xfrm>
            <a:off x="6482565" y="3464687"/>
            <a:ext cx="976641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STEP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4E87706-60F9-49F4-8311-6A8CADADA0AA}"/>
              </a:ext>
            </a:extLst>
          </p:cNvPr>
          <p:cNvSpPr/>
          <p:nvPr/>
        </p:nvSpPr>
        <p:spPr>
          <a:xfrm>
            <a:off x="6092190" y="3482776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A837DD-9107-4413-832F-9EC5F23D2672}"/>
              </a:ext>
            </a:extLst>
          </p:cNvPr>
          <p:cNvSpPr/>
          <p:nvPr/>
        </p:nvSpPr>
        <p:spPr>
          <a:xfrm>
            <a:off x="6482565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2A5287-B9FC-4512-BC95-36F39E2AE1FB}"/>
              </a:ext>
            </a:extLst>
          </p:cNvPr>
          <p:cNvSpPr/>
          <p:nvPr/>
        </p:nvSpPr>
        <p:spPr>
          <a:xfrm>
            <a:off x="5756379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5CEB50-9F69-4B22-8CC6-D78724FB1EED}"/>
              </a:ext>
            </a:extLst>
          </p:cNvPr>
          <p:cNvSpPr/>
          <p:nvPr/>
        </p:nvSpPr>
        <p:spPr>
          <a:xfrm>
            <a:off x="3537543" y="4091918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525167-D13A-46AF-B7AA-717CB677C4F7}"/>
              </a:ext>
            </a:extLst>
          </p:cNvPr>
          <p:cNvSpPr/>
          <p:nvPr/>
        </p:nvSpPr>
        <p:spPr>
          <a:xfrm>
            <a:off x="4263729" y="4091918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420901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282340" y="70479"/>
            <a:ext cx="1409273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677192" y="511195"/>
            <a:ext cx="68361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1691613" y="511195"/>
            <a:ext cx="12616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3325922" y="511195"/>
            <a:ext cx="1261669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washing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4908338" y="511195"/>
            <a:ext cx="12616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Drying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14033" y="70479"/>
            <a:ext cx="237355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42E58C-FEB9-43E7-AC53-5598F7777DDC}"/>
              </a:ext>
            </a:extLst>
          </p:cNvPr>
          <p:cNvSpPr/>
          <p:nvPr/>
        </p:nvSpPr>
        <p:spPr>
          <a:xfrm>
            <a:off x="240505" y="1555799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 Wells  </a:t>
            </a:r>
          </a:p>
        </p:txBody>
      </p:sp>
      <p:pic>
        <p:nvPicPr>
          <p:cNvPr id="1026" name="Picture 2" descr="Plus - Free signs icons">
            <a:extLst>
              <a:ext uri="{FF2B5EF4-FFF2-40B4-BE49-F238E27FC236}">
                <a16:creationId xmlns:a16="http://schemas.microsoft.com/office/drawing/2014/main" id="{12396858-872A-4CEA-B3D0-916320B6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081" y="138956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us - Free interface icons">
            <a:extLst>
              <a:ext uri="{FF2B5EF4-FFF2-40B4-BE49-F238E27FC236}">
                <a16:creationId xmlns:a16="http://schemas.microsoft.com/office/drawing/2014/main" id="{3BD6E533-FA59-491B-B6CE-6407A599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461" y="173825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08408C-AF69-4584-82B4-3CF3E393C951}"/>
              </a:ext>
            </a:extLst>
          </p:cNvPr>
          <p:cNvSpPr/>
          <p:nvPr/>
        </p:nvSpPr>
        <p:spPr>
          <a:xfrm>
            <a:off x="1431271" y="1555799"/>
            <a:ext cx="37261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D10381-A6A7-4B36-9A67-FF6A0ED2272F}"/>
              </a:ext>
            </a:extLst>
          </p:cNvPr>
          <p:cNvSpPr/>
          <p:nvPr/>
        </p:nvSpPr>
        <p:spPr>
          <a:xfrm>
            <a:off x="2561702" y="1570347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64647-146E-4228-8F70-38B7A909BE46}"/>
              </a:ext>
            </a:extLst>
          </p:cNvPr>
          <p:cNvSpPr/>
          <p:nvPr/>
        </p:nvSpPr>
        <p:spPr>
          <a:xfrm>
            <a:off x="3196899" y="1566751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2" name="Picture 2" descr="Plus - Free signs icons">
            <a:extLst>
              <a:ext uri="{FF2B5EF4-FFF2-40B4-BE49-F238E27FC236}">
                <a16:creationId xmlns:a16="http://schemas.microsoft.com/office/drawing/2014/main" id="{BF6416D9-2EB4-408A-BEF8-5521CF7C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586" y="138840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inus - Free interface icons">
            <a:extLst>
              <a:ext uri="{FF2B5EF4-FFF2-40B4-BE49-F238E27FC236}">
                <a16:creationId xmlns:a16="http://schemas.microsoft.com/office/drawing/2014/main" id="{79ADFDFB-AB20-43CE-8497-C87535D4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66" y="173709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BC0A2B0-BA64-47E5-A8CC-C7DEF5B29FCF}"/>
              </a:ext>
            </a:extLst>
          </p:cNvPr>
          <p:cNvSpPr/>
          <p:nvPr/>
        </p:nvSpPr>
        <p:spPr>
          <a:xfrm>
            <a:off x="2232241" y="1589595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44627D-657B-4B1A-A2A9-FCD8BF101423}"/>
              </a:ext>
            </a:extLst>
          </p:cNvPr>
          <p:cNvSpPr/>
          <p:nvPr/>
        </p:nvSpPr>
        <p:spPr>
          <a:xfrm>
            <a:off x="4406307" y="1566751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1A41F84-1632-4F4A-B455-C6B6746A7647}"/>
              </a:ext>
            </a:extLst>
          </p:cNvPr>
          <p:cNvSpPr/>
          <p:nvPr/>
        </p:nvSpPr>
        <p:spPr>
          <a:xfrm>
            <a:off x="4158823" y="160530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2B844-2995-4FC1-B5E6-2D5A0225B7D4}"/>
              </a:ext>
            </a:extLst>
          </p:cNvPr>
          <p:cNvSpPr/>
          <p:nvPr/>
        </p:nvSpPr>
        <p:spPr>
          <a:xfrm>
            <a:off x="5916025" y="1554639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3013E-682F-4489-82A2-0BCD1B3C5E5A}"/>
              </a:ext>
            </a:extLst>
          </p:cNvPr>
          <p:cNvSpPr/>
          <p:nvPr/>
        </p:nvSpPr>
        <p:spPr>
          <a:xfrm>
            <a:off x="6551222" y="1551043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9" name="Picture 2" descr="Plus - Free signs icons">
            <a:extLst>
              <a:ext uri="{FF2B5EF4-FFF2-40B4-BE49-F238E27FC236}">
                <a16:creationId xmlns:a16="http://schemas.microsoft.com/office/drawing/2014/main" id="{B91E4301-2FF6-409D-A469-90E25CE2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909" y="1372692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Minus - Free interface icons">
            <a:extLst>
              <a:ext uri="{FF2B5EF4-FFF2-40B4-BE49-F238E27FC236}">
                <a16:creationId xmlns:a16="http://schemas.microsoft.com/office/drawing/2014/main" id="{CAD152EB-FBA2-448B-81A8-60EDC1D2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289" y="1721391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B7A7C956-7574-409D-9C91-4AD6A7F50B05}"/>
              </a:ext>
            </a:extLst>
          </p:cNvPr>
          <p:cNvSpPr/>
          <p:nvPr/>
        </p:nvSpPr>
        <p:spPr>
          <a:xfrm>
            <a:off x="5583383" y="157272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CB5729-2658-4184-8678-A59A631C084D}"/>
              </a:ext>
            </a:extLst>
          </p:cNvPr>
          <p:cNvSpPr/>
          <p:nvPr/>
        </p:nvSpPr>
        <p:spPr>
          <a:xfrm>
            <a:off x="3284087" y="2525929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Shake time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0B9307-7241-4B2F-B9E8-52FCE81CF50A}"/>
              </a:ext>
            </a:extLst>
          </p:cNvPr>
          <p:cNvSpPr/>
          <p:nvPr/>
        </p:nvSpPr>
        <p:spPr>
          <a:xfrm>
            <a:off x="4394985" y="2525860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35" name="Picture 2" descr="Plus - Free signs icons">
            <a:extLst>
              <a:ext uri="{FF2B5EF4-FFF2-40B4-BE49-F238E27FC236}">
                <a16:creationId xmlns:a16="http://schemas.microsoft.com/office/drawing/2014/main" id="{14C862C1-6353-4933-A33B-7FB578ED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72" y="234750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Minus - Free interface icons">
            <a:extLst>
              <a:ext uri="{FF2B5EF4-FFF2-40B4-BE49-F238E27FC236}">
                <a16:creationId xmlns:a16="http://schemas.microsoft.com/office/drawing/2014/main" id="{F66A737C-5533-4A42-B410-05E1336A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52" y="2696208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8A35E329-791B-4CFD-8D0C-733BEECDC741}"/>
              </a:ext>
            </a:extLst>
          </p:cNvPr>
          <p:cNvSpPr/>
          <p:nvPr/>
        </p:nvSpPr>
        <p:spPr>
          <a:xfrm>
            <a:off x="909725" y="257663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A08F27-E928-4E84-8A91-BC9CD39FC0F7}"/>
              </a:ext>
            </a:extLst>
          </p:cNvPr>
          <p:cNvSpPr/>
          <p:nvPr/>
        </p:nvSpPr>
        <p:spPr>
          <a:xfrm>
            <a:off x="1177918" y="2547041"/>
            <a:ext cx="69657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472898-E182-4890-9AD3-2F5BF864A9C5}"/>
              </a:ext>
            </a:extLst>
          </p:cNvPr>
          <p:cNvSpPr/>
          <p:nvPr/>
        </p:nvSpPr>
        <p:spPr>
          <a:xfrm>
            <a:off x="1944350" y="2552418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1" name="Picture 2" descr="Plus - Free signs icons">
            <a:extLst>
              <a:ext uri="{FF2B5EF4-FFF2-40B4-BE49-F238E27FC236}">
                <a16:creationId xmlns:a16="http://schemas.microsoft.com/office/drawing/2014/main" id="{1FBD5189-123C-4CCF-8216-F68920B34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037" y="2374067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Minus - Free interface icons">
            <a:extLst>
              <a:ext uri="{FF2B5EF4-FFF2-40B4-BE49-F238E27FC236}">
                <a16:creationId xmlns:a16="http://schemas.microsoft.com/office/drawing/2014/main" id="{4AF57B7B-51A8-4F7B-B9F4-564085C0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417" y="2722766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63A537B7-840E-4809-ADA9-6AB7C6736B8F}"/>
              </a:ext>
            </a:extLst>
          </p:cNvPr>
          <p:cNvSpPr/>
          <p:nvPr/>
        </p:nvSpPr>
        <p:spPr>
          <a:xfrm>
            <a:off x="2944741" y="2586281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D5C515-6D09-4B10-A4F2-08789BB7D348}"/>
              </a:ext>
            </a:extLst>
          </p:cNvPr>
          <p:cNvSpPr/>
          <p:nvPr/>
        </p:nvSpPr>
        <p:spPr>
          <a:xfrm>
            <a:off x="3965400" y="3329940"/>
            <a:ext cx="987515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F4099C-E561-477D-B072-FB2E5066BB77}"/>
              </a:ext>
            </a:extLst>
          </p:cNvPr>
          <p:cNvSpPr/>
          <p:nvPr/>
        </p:nvSpPr>
        <p:spPr>
          <a:xfrm>
            <a:off x="5076298" y="3329871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6" name="Picture 2" descr="Plus - Free signs icons">
            <a:extLst>
              <a:ext uri="{FF2B5EF4-FFF2-40B4-BE49-F238E27FC236}">
                <a16:creationId xmlns:a16="http://schemas.microsoft.com/office/drawing/2014/main" id="{E6378748-8894-4868-9AAE-AE779F5E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985" y="315152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Minus - Free interface icons">
            <a:extLst>
              <a:ext uri="{FF2B5EF4-FFF2-40B4-BE49-F238E27FC236}">
                <a16:creationId xmlns:a16="http://schemas.microsoft.com/office/drawing/2014/main" id="{28240B89-24CB-42D0-8DF9-54995322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65" y="350021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9528B7B5-7D67-40CD-941D-A150B1FD01B0}"/>
              </a:ext>
            </a:extLst>
          </p:cNvPr>
          <p:cNvSpPr/>
          <p:nvPr/>
        </p:nvSpPr>
        <p:spPr>
          <a:xfrm>
            <a:off x="3632759" y="3348029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8C720D-183E-4776-9F5B-F4F199272041}"/>
              </a:ext>
            </a:extLst>
          </p:cNvPr>
          <p:cNvSpPr/>
          <p:nvPr/>
        </p:nvSpPr>
        <p:spPr>
          <a:xfrm>
            <a:off x="903431" y="3327141"/>
            <a:ext cx="120156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z-&gt; top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CBB62B8-5076-44F1-BEC1-EDD7FE3B7A4A}"/>
              </a:ext>
            </a:extLst>
          </p:cNvPr>
          <p:cNvSpPr/>
          <p:nvPr/>
        </p:nvSpPr>
        <p:spPr>
          <a:xfrm>
            <a:off x="570790" y="3345230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7454D-8831-4254-8B47-33A8E071F0C0}"/>
              </a:ext>
            </a:extLst>
          </p:cNvPr>
          <p:cNvSpPr/>
          <p:nvPr/>
        </p:nvSpPr>
        <p:spPr>
          <a:xfrm>
            <a:off x="6590171" y="3329871"/>
            <a:ext cx="88646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STEP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4E87706-60F9-49F4-8311-6A8CADADA0AA}"/>
              </a:ext>
            </a:extLst>
          </p:cNvPr>
          <p:cNvSpPr/>
          <p:nvPr/>
        </p:nvSpPr>
        <p:spPr>
          <a:xfrm>
            <a:off x="6257530" y="3347960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8A7F18-E776-46A5-AA28-582C2DC45203}"/>
              </a:ext>
            </a:extLst>
          </p:cNvPr>
          <p:cNvSpPr/>
          <p:nvPr/>
        </p:nvSpPr>
        <p:spPr>
          <a:xfrm>
            <a:off x="70109" y="2409497"/>
            <a:ext cx="800434" cy="52208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Fill washing  solution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B6A1AA-DEB8-4347-B08A-948E2A5EDED4}"/>
              </a:ext>
            </a:extLst>
          </p:cNvPr>
          <p:cNvSpPr/>
          <p:nvPr/>
        </p:nvSpPr>
        <p:spPr>
          <a:xfrm>
            <a:off x="5445730" y="253934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D187F4-0109-478B-8381-9E3C522DCF7F}"/>
              </a:ext>
            </a:extLst>
          </p:cNvPr>
          <p:cNvSpPr/>
          <p:nvPr/>
        </p:nvSpPr>
        <p:spPr>
          <a:xfrm>
            <a:off x="5768794" y="2546166"/>
            <a:ext cx="681853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438915-AF0E-419D-881E-7109F2A5B66C}"/>
              </a:ext>
            </a:extLst>
          </p:cNvPr>
          <p:cNvSpPr/>
          <p:nvPr/>
        </p:nvSpPr>
        <p:spPr>
          <a:xfrm>
            <a:off x="6574030" y="2546097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57" name="Picture 2" descr="Plus - Free signs icons">
            <a:extLst>
              <a:ext uri="{FF2B5EF4-FFF2-40B4-BE49-F238E27FC236}">
                <a16:creationId xmlns:a16="http://schemas.microsoft.com/office/drawing/2014/main" id="{A1AF2120-BFD2-41BF-9E87-774CABE4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717" y="2367746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Minus - Free interface icons">
            <a:extLst>
              <a:ext uri="{FF2B5EF4-FFF2-40B4-BE49-F238E27FC236}">
                <a16:creationId xmlns:a16="http://schemas.microsoft.com/office/drawing/2014/main" id="{9473C739-04C5-44F7-B547-9976DAF23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097" y="2716445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32097801-DCD6-4A64-9275-F0A00E11586C}"/>
              </a:ext>
            </a:extLst>
          </p:cNvPr>
          <p:cNvSpPr/>
          <p:nvPr/>
        </p:nvSpPr>
        <p:spPr>
          <a:xfrm>
            <a:off x="2654116" y="3172100"/>
            <a:ext cx="800434" cy="52208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Fill washing  solution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CA6E501-ED7E-4363-9DEF-6BD83D288D08}"/>
              </a:ext>
            </a:extLst>
          </p:cNvPr>
          <p:cNvSpPr/>
          <p:nvPr/>
        </p:nvSpPr>
        <p:spPr>
          <a:xfrm>
            <a:off x="2290127" y="336004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10A629-F7B1-4CC4-81E7-B91527B6A276}"/>
              </a:ext>
            </a:extLst>
          </p:cNvPr>
          <p:cNvSpPr/>
          <p:nvPr/>
        </p:nvSpPr>
        <p:spPr>
          <a:xfrm>
            <a:off x="6482565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70A4CB-0703-4F95-B5CB-1EC8E29938A3}"/>
              </a:ext>
            </a:extLst>
          </p:cNvPr>
          <p:cNvSpPr/>
          <p:nvPr/>
        </p:nvSpPr>
        <p:spPr>
          <a:xfrm>
            <a:off x="5756379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CB56A6-472F-48D3-AE18-DDFE49EA992B}"/>
              </a:ext>
            </a:extLst>
          </p:cNvPr>
          <p:cNvSpPr/>
          <p:nvPr/>
        </p:nvSpPr>
        <p:spPr>
          <a:xfrm>
            <a:off x="3459490" y="4060805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7ACD6B-5CB9-4B5A-8C3A-2B6EC548C583}"/>
              </a:ext>
            </a:extLst>
          </p:cNvPr>
          <p:cNvSpPr/>
          <p:nvPr/>
        </p:nvSpPr>
        <p:spPr>
          <a:xfrm>
            <a:off x="4185676" y="4060805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51791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C37C1-CB50-46ED-95A3-27628BF66220}"/>
              </a:ext>
            </a:extLst>
          </p:cNvPr>
          <p:cNvSpPr/>
          <p:nvPr/>
        </p:nvSpPr>
        <p:spPr>
          <a:xfrm>
            <a:off x="278355" y="138992"/>
            <a:ext cx="1409273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6CD1E-3FCD-4AD2-8838-98A3EED27834}"/>
              </a:ext>
            </a:extLst>
          </p:cNvPr>
          <p:cNvSpPr/>
          <p:nvPr/>
        </p:nvSpPr>
        <p:spPr>
          <a:xfrm>
            <a:off x="673207" y="579708"/>
            <a:ext cx="68361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2F0E8-AC92-47D6-92FC-BA53CBDB686C}"/>
              </a:ext>
            </a:extLst>
          </p:cNvPr>
          <p:cNvSpPr/>
          <p:nvPr/>
        </p:nvSpPr>
        <p:spPr>
          <a:xfrm>
            <a:off x="1687628" y="579708"/>
            <a:ext cx="12616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FE81A-A289-403E-845C-F4E8B19848E6}"/>
              </a:ext>
            </a:extLst>
          </p:cNvPr>
          <p:cNvSpPr/>
          <p:nvPr/>
        </p:nvSpPr>
        <p:spPr>
          <a:xfrm>
            <a:off x="3321937" y="579708"/>
            <a:ext cx="126166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washing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EBC90-B2B9-42CE-A532-D1269D54233F}"/>
              </a:ext>
            </a:extLst>
          </p:cNvPr>
          <p:cNvSpPr/>
          <p:nvPr/>
        </p:nvSpPr>
        <p:spPr>
          <a:xfrm>
            <a:off x="4904353" y="579708"/>
            <a:ext cx="1261669" cy="2737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Drying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50A35-EABF-45E2-B98F-E274DD7542BC}"/>
              </a:ext>
            </a:extLst>
          </p:cNvPr>
          <p:cNvSpPr/>
          <p:nvPr/>
        </p:nvSpPr>
        <p:spPr>
          <a:xfrm>
            <a:off x="2210048" y="138992"/>
            <a:ext cx="237355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Step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42E58C-FEB9-43E7-AC53-5598F7777DDC}"/>
              </a:ext>
            </a:extLst>
          </p:cNvPr>
          <p:cNvSpPr/>
          <p:nvPr/>
        </p:nvSpPr>
        <p:spPr>
          <a:xfrm>
            <a:off x="282340" y="1688639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Target Wells  </a:t>
            </a:r>
          </a:p>
        </p:txBody>
      </p:sp>
      <p:pic>
        <p:nvPicPr>
          <p:cNvPr id="1026" name="Picture 2" descr="Plus - Free signs icons">
            <a:extLst>
              <a:ext uri="{FF2B5EF4-FFF2-40B4-BE49-F238E27FC236}">
                <a16:creationId xmlns:a16="http://schemas.microsoft.com/office/drawing/2014/main" id="{12396858-872A-4CEA-B3D0-916320B6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16" y="1522400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us - Free interface icons">
            <a:extLst>
              <a:ext uri="{FF2B5EF4-FFF2-40B4-BE49-F238E27FC236}">
                <a16:creationId xmlns:a16="http://schemas.microsoft.com/office/drawing/2014/main" id="{3BD6E533-FA59-491B-B6CE-6407A599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96" y="1871099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08408C-AF69-4584-82B4-3CF3E393C951}"/>
              </a:ext>
            </a:extLst>
          </p:cNvPr>
          <p:cNvSpPr/>
          <p:nvPr/>
        </p:nvSpPr>
        <p:spPr>
          <a:xfrm>
            <a:off x="1473106" y="1688639"/>
            <a:ext cx="372619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44627D-657B-4B1A-A2A9-FCD8BF101423}"/>
              </a:ext>
            </a:extLst>
          </p:cNvPr>
          <p:cNvSpPr/>
          <p:nvPr/>
        </p:nvSpPr>
        <p:spPr>
          <a:xfrm>
            <a:off x="2674555" y="1693152"/>
            <a:ext cx="1095008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1A41F84-1632-4F4A-B455-C6B6746A7647}"/>
              </a:ext>
            </a:extLst>
          </p:cNvPr>
          <p:cNvSpPr/>
          <p:nvPr/>
        </p:nvSpPr>
        <p:spPr>
          <a:xfrm>
            <a:off x="2427071" y="1731704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2B844-2995-4FC1-B5E6-2D5A0225B7D4}"/>
              </a:ext>
            </a:extLst>
          </p:cNvPr>
          <p:cNvSpPr/>
          <p:nvPr/>
        </p:nvSpPr>
        <p:spPr>
          <a:xfrm>
            <a:off x="5768121" y="1693152"/>
            <a:ext cx="559452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3013E-682F-4489-82A2-0BCD1B3C5E5A}"/>
              </a:ext>
            </a:extLst>
          </p:cNvPr>
          <p:cNvSpPr/>
          <p:nvPr/>
        </p:nvSpPr>
        <p:spPr>
          <a:xfrm>
            <a:off x="6403318" y="1689556"/>
            <a:ext cx="506886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9" name="Picture 2" descr="Plus - Free signs icons">
            <a:extLst>
              <a:ext uri="{FF2B5EF4-FFF2-40B4-BE49-F238E27FC236}">
                <a16:creationId xmlns:a16="http://schemas.microsoft.com/office/drawing/2014/main" id="{B91E4301-2FF6-409D-A469-90E25CE2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005" y="1511205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Minus - Free interface icons">
            <a:extLst>
              <a:ext uri="{FF2B5EF4-FFF2-40B4-BE49-F238E27FC236}">
                <a16:creationId xmlns:a16="http://schemas.microsoft.com/office/drawing/2014/main" id="{CAD152EB-FBA2-448B-81A8-60EDC1D2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385" y="1859904"/>
            <a:ext cx="243344" cy="2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B7A7C956-7574-409D-9C91-4AD6A7F50B05}"/>
              </a:ext>
            </a:extLst>
          </p:cNvPr>
          <p:cNvSpPr/>
          <p:nvPr/>
        </p:nvSpPr>
        <p:spPr>
          <a:xfrm>
            <a:off x="5435479" y="1711241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A35E329-791B-4CFD-8D0C-733BEECDC741}"/>
              </a:ext>
            </a:extLst>
          </p:cNvPr>
          <p:cNvSpPr/>
          <p:nvPr/>
        </p:nvSpPr>
        <p:spPr>
          <a:xfrm>
            <a:off x="951560" y="2709478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8C720D-183E-4776-9F5B-F4F199272041}"/>
              </a:ext>
            </a:extLst>
          </p:cNvPr>
          <p:cNvSpPr/>
          <p:nvPr/>
        </p:nvSpPr>
        <p:spPr>
          <a:xfrm>
            <a:off x="3016220" y="2734504"/>
            <a:ext cx="118737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z-&gt; top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CBB62B8-5076-44F1-BEC1-EDD7FE3B7A4A}"/>
              </a:ext>
            </a:extLst>
          </p:cNvPr>
          <p:cNvSpPr/>
          <p:nvPr/>
        </p:nvSpPr>
        <p:spPr>
          <a:xfrm>
            <a:off x="2683579" y="2752593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7454D-8831-4254-8B47-33A8E071F0C0}"/>
              </a:ext>
            </a:extLst>
          </p:cNvPr>
          <p:cNvSpPr/>
          <p:nvPr/>
        </p:nvSpPr>
        <p:spPr>
          <a:xfrm>
            <a:off x="4881597" y="2752593"/>
            <a:ext cx="1018927" cy="2737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STEP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4E87706-60F9-49F4-8311-6A8CADADA0AA}"/>
              </a:ext>
            </a:extLst>
          </p:cNvPr>
          <p:cNvSpPr/>
          <p:nvPr/>
        </p:nvSpPr>
        <p:spPr>
          <a:xfrm>
            <a:off x="4548956" y="2770682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604B6C-77AC-477A-9EEE-4D2A043AB249}"/>
              </a:ext>
            </a:extLst>
          </p:cNvPr>
          <p:cNvSpPr/>
          <p:nvPr/>
        </p:nvSpPr>
        <p:spPr>
          <a:xfrm>
            <a:off x="4203597" y="1569474"/>
            <a:ext cx="1018927" cy="5280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Heater on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2E03565-4AF6-47BA-A5E2-A024EE1C30E2}"/>
              </a:ext>
            </a:extLst>
          </p:cNvPr>
          <p:cNvSpPr/>
          <p:nvPr/>
        </p:nvSpPr>
        <p:spPr>
          <a:xfrm>
            <a:off x="3864336" y="1743722"/>
            <a:ext cx="204350" cy="196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7DA00C-E777-446B-B909-B2653F0CDF69}"/>
              </a:ext>
            </a:extLst>
          </p:cNvPr>
          <p:cNvSpPr/>
          <p:nvPr/>
        </p:nvSpPr>
        <p:spPr>
          <a:xfrm>
            <a:off x="1359771" y="2545948"/>
            <a:ext cx="1018927" cy="52803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Heater off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AA16EE-2924-40C5-808B-C37CDF7FEC13}"/>
              </a:ext>
            </a:extLst>
          </p:cNvPr>
          <p:cNvSpPr/>
          <p:nvPr/>
        </p:nvSpPr>
        <p:spPr>
          <a:xfrm>
            <a:off x="6482565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C9E712-94F6-4BB7-90A4-6827155D36DC}"/>
              </a:ext>
            </a:extLst>
          </p:cNvPr>
          <p:cNvSpPr/>
          <p:nvPr/>
        </p:nvSpPr>
        <p:spPr>
          <a:xfrm>
            <a:off x="5756379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8AF5DE-4FBE-4FB9-8E4E-3F924C10AE3F}"/>
              </a:ext>
            </a:extLst>
          </p:cNvPr>
          <p:cNvSpPr/>
          <p:nvPr/>
        </p:nvSpPr>
        <p:spPr>
          <a:xfrm>
            <a:off x="3431962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36FAC9-9619-4EC8-9A71-6FEFC5073F7D}"/>
              </a:ext>
            </a:extLst>
          </p:cNvPr>
          <p:cNvSpPr/>
          <p:nvPr/>
        </p:nvSpPr>
        <p:spPr>
          <a:xfrm>
            <a:off x="4158148" y="4069686"/>
            <a:ext cx="595158" cy="273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17092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</TotalTime>
  <Words>134</Words>
  <Application>Microsoft Office PowerPoint</Application>
  <PresentationFormat>Custom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Trần</dc:creator>
  <cp:lastModifiedBy>Hoàng Trần</cp:lastModifiedBy>
  <cp:revision>18</cp:revision>
  <dcterms:created xsi:type="dcterms:W3CDTF">2023-03-11T10:04:15Z</dcterms:created>
  <dcterms:modified xsi:type="dcterms:W3CDTF">2023-03-12T02:54:56Z</dcterms:modified>
</cp:coreProperties>
</file>