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56" r:id="rId3"/>
    <p:sldId id="264" r:id="rId4"/>
    <p:sldId id="265" r:id="rId5"/>
    <p:sldId id="266" r:id="rId6"/>
    <p:sldId id="284" r:id="rId7"/>
    <p:sldId id="268" r:id="rId8"/>
    <p:sldId id="277" r:id="rId9"/>
    <p:sldId id="276" r:id="rId10"/>
    <p:sldId id="278" r:id="rId11"/>
    <p:sldId id="279" r:id="rId12"/>
    <p:sldId id="280" r:id="rId13"/>
    <p:sldId id="281" r:id="rId14"/>
    <p:sldId id="262" r:id="rId15"/>
    <p:sldId id="285" r:id="rId16"/>
  </p:sldIdLst>
  <p:sldSz cx="7620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àng Trần" initials="HT" lastIdx="1" clrIdx="0">
    <p:extLst>
      <p:ext uri="{19B8F6BF-5375-455C-9EA6-DF929625EA0E}">
        <p15:presenceInfo xmlns:p15="http://schemas.microsoft.com/office/powerpoint/2012/main" userId="ac6d968aa9d1a1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748242"/>
            <a:ext cx="5715000" cy="1591733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2401359"/>
            <a:ext cx="5715000" cy="1103841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2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2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2" y="243417"/>
            <a:ext cx="164306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243417"/>
            <a:ext cx="483393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6" y="1139826"/>
            <a:ext cx="6572250" cy="1901825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6" y="3059642"/>
            <a:ext cx="6572250" cy="1000125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2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217083"/>
            <a:ext cx="32385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1217083"/>
            <a:ext cx="32385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243417"/>
            <a:ext cx="65722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120775"/>
            <a:ext cx="3223617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1670050"/>
            <a:ext cx="322361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120775"/>
            <a:ext cx="3239493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1670050"/>
            <a:ext cx="323949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1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658284"/>
            <a:ext cx="3857625" cy="3249083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658284"/>
            <a:ext cx="3857625" cy="3249083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243417"/>
            <a:ext cx="65722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217083"/>
            <a:ext cx="65722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111C-3D4E-4C98-A10E-01288CAEB42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4237567"/>
            <a:ext cx="25717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id="{F695D3CB-1842-AF7E-4579-D7D1D428542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13" y="0"/>
            <a:ext cx="7684477" cy="461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B5937-9A73-E380-647A-40AE789D926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26030" y="1635000"/>
            <a:ext cx="620664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6A8C9C-6FD3-BABE-15D9-9FDF0C90AAD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358265" y="1337310"/>
            <a:ext cx="0" cy="195224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AAB396-319C-EC8E-2E36-8D0ED17C7680}"/>
              </a:ext>
            </a:extLst>
          </p:cNvPr>
          <p:cNvCxnSpPr>
            <a:cxnSpLocks/>
          </p:cNvCxnSpPr>
          <p:nvPr/>
        </p:nvCxnSpPr>
        <p:spPr>
          <a:xfrm>
            <a:off x="2527300" y="1337310"/>
            <a:ext cx="0" cy="195224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C52DEA7-0E28-C91B-4DA6-218BE57DEDD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152284"/>
            <a:ext cx="331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Programme</a:t>
            </a:r>
            <a:r>
              <a:rPr lang="en-US" sz="2400" dirty="0"/>
              <a:t>      in process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C360FA-9E1F-1808-1E07-57E8E92C56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662985"/>
            <a:ext cx="60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BB41B6-5C7E-DE5E-FE26-3E16637FF7A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0233" y="657674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 No.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04D114-FF65-12AF-14FC-09EA1486C1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993626"/>
            <a:ext cx="223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Shake Step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664A42-9897-A097-9D15-BA18D8CC68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2768" y="132118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4C9CFB-B0C3-AE3A-FAB7-982586E917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59143" y="1311890"/>
            <a:ext cx="100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63A41E-15B3-AE65-5F4E-3EFF55BA55A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65109" y="1330570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C85529-09F9-7467-7913-4F17E7182A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2768" y="2024831"/>
            <a:ext cx="850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WAIT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9146D-982D-9E2F-3A6A-A27329ED49E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2768" y="1705851"/>
            <a:ext cx="850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WAIT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A3A986-3FDF-7558-ADF8-228BE241A14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2768" y="2343811"/>
            <a:ext cx="850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SHAKE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D9936F-C1FF-9DB8-504E-BADCBF13775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2768" y="2662791"/>
            <a:ext cx="850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WAIT 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FDD6B2-931E-2694-AE6F-E79A332645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2768" y="2981773"/>
            <a:ext cx="850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WAIT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A2352-0AEB-FDE2-BCE0-E0F8EC8031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22676" y="1703192"/>
            <a:ext cx="381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Wait after reaching well (Sec)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89CB36-5896-B72A-BBAC-6E964399BC5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22676" y="2001183"/>
            <a:ext cx="381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Wait after move to bottom(Sec)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B5EFF9-2C75-6755-D0BD-56C3E13C0E5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22676" y="2324237"/>
            <a:ext cx="381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Shake time(Sec)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14D65B-F7F2-78DE-8154-7E5BEE84F0C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22676" y="2662791"/>
            <a:ext cx="381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Wait after shaking (Sec)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A7C83C-AC7D-91A9-8980-46425B6C6D3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22676" y="2950996"/>
            <a:ext cx="381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Wait after move to top(sec)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338888-9DB0-EA4A-7AF3-3F15BC5E63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199888" y="3843528"/>
            <a:ext cx="999744" cy="3474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12284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B5937-9A73-E380-647A-40AE789D926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26030" y="1635000"/>
            <a:ext cx="620664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6A8C9C-6FD3-BABE-15D9-9FDF0C90AAD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358265" y="1337310"/>
            <a:ext cx="0" cy="230097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AAB396-319C-EC8E-2E36-8D0ED17C768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27300" y="1337310"/>
            <a:ext cx="0" cy="233553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C360FA-9E1F-1808-1E07-57E8E92C56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662985"/>
            <a:ext cx="60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BB41B6-5C7E-DE5E-FE26-3E16637FF7A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0233" y="657674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 No.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04D114-FF65-12AF-14FC-09EA1486C1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993626"/>
            <a:ext cx="248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Washing Step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664A42-9897-A097-9D15-BA18D8CC68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2768" y="132118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4C9CFB-B0C3-AE3A-FAB7-982586E917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59143" y="1311890"/>
            <a:ext cx="100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63A41E-15B3-AE65-5F4E-3EFF55BA55A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65109" y="1330570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4B30C3-67BB-5E32-B7B7-90429985BFA0}"/>
              </a:ext>
            </a:extLst>
          </p:cNvPr>
          <p:cNvGraphicFramePr>
            <a:graphicFrameLocks noGrp="1"/>
          </p:cNvGraphicFramePr>
          <p:nvPr/>
        </p:nvGraphicFramePr>
        <p:xfrm>
          <a:off x="468389" y="1695793"/>
          <a:ext cx="788999" cy="1942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999">
                  <a:extLst>
                    <a:ext uri="{9D8B030D-6E8A-4147-A177-3AD203B41FA5}">
                      <a16:colId xmlns:a16="http://schemas.microsoft.com/office/drawing/2014/main" val="14394389"/>
                    </a:ext>
                  </a:extLst>
                </a:gridCol>
              </a:tblGrid>
              <a:tr h="268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WAIT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762778"/>
                  </a:ext>
                </a:extLst>
              </a:tr>
              <a:tr h="278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68653"/>
                  </a:ext>
                </a:extLst>
              </a:tr>
              <a:tr h="278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WAIT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997030"/>
                  </a:ext>
                </a:extLst>
              </a:tr>
              <a:tr h="278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402771"/>
                  </a:ext>
                </a:extLst>
              </a:tr>
              <a:tr h="278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WAIT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944707"/>
                  </a:ext>
                </a:extLst>
              </a:tr>
              <a:tr h="278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DRAIN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64127"/>
                  </a:ext>
                </a:extLst>
              </a:tr>
              <a:tr h="278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WAIT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2666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E9322-B437-710E-BC60-CDD360F39611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2727840" y="1690518"/>
          <a:ext cx="4423771" cy="1938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23771">
                  <a:extLst>
                    <a:ext uri="{9D8B030D-6E8A-4147-A177-3AD203B41FA5}">
                      <a16:colId xmlns:a16="http://schemas.microsoft.com/office/drawing/2014/main" val="1397912838"/>
                    </a:ext>
                  </a:extLst>
                </a:gridCol>
              </a:tblGrid>
              <a:tr h="276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Wait after reaching well (Sec)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72837"/>
                  </a:ext>
                </a:extLst>
              </a:tr>
              <a:tr h="276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Enable fill washing solution by pump 1 (1-on,0 off)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766904"/>
                  </a:ext>
                </a:extLst>
              </a:tr>
              <a:tr h="276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Wait after move to bottom(Sec)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04550"/>
                  </a:ext>
                </a:extLst>
              </a:tr>
              <a:tr h="276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Shake time(Sec)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408229"/>
                  </a:ext>
                </a:extLst>
              </a:tr>
              <a:tr h="276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Wait after shaking (Sec)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84988"/>
                  </a:ext>
                </a:extLst>
              </a:tr>
              <a:tr h="276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Enable drain washing solution by pump2 (1-on,0 off)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871985"/>
                  </a:ext>
                </a:extLst>
              </a:tr>
              <a:tr h="276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Wait after move to top(sec)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4465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9410B2-B002-5F75-EE9A-14567E132A6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152284"/>
            <a:ext cx="331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Programme</a:t>
            </a:r>
            <a:r>
              <a:rPr lang="en-US" sz="2400" dirty="0"/>
              <a:t>      in 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8F4A34-2214-461C-0506-E59C9C1856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199888" y="3843528"/>
            <a:ext cx="999744" cy="3474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16283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CA0911-A70D-907B-21C2-0DD8079C55CB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282724909"/>
              </p:ext>
            </p:extLst>
          </p:nvPr>
        </p:nvGraphicFramePr>
        <p:xfrm>
          <a:off x="382768" y="1615891"/>
          <a:ext cx="6141827" cy="1086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818">
                  <a:extLst>
                    <a:ext uri="{9D8B030D-6E8A-4147-A177-3AD203B41FA5}">
                      <a16:colId xmlns:a16="http://schemas.microsoft.com/office/drawing/2014/main" val="711583896"/>
                    </a:ext>
                  </a:extLst>
                </a:gridCol>
                <a:gridCol w="1182624">
                  <a:extLst>
                    <a:ext uri="{9D8B030D-6E8A-4147-A177-3AD203B41FA5}">
                      <a16:colId xmlns:a16="http://schemas.microsoft.com/office/drawing/2014/main" val="1951021298"/>
                    </a:ext>
                  </a:extLst>
                </a:gridCol>
                <a:gridCol w="3834385">
                  <a:extLst>
                    <a:ext uri="{9D8B030D-6E8A-4147-A177-3AD203B41FA5}">
                      <a16:colId xmlns:a16="http://schemas.microsoft.com/office/drawing/2014/main" val="514468015"/>
                    </a:ext>
                  </a:extLst>
                </a:gridCol>
              </a:tblGrid>
              <a:tr h="38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HEATER 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Switch ON the heater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661882"/>
                  </a:ext>
                </a:extLst>
              </a:tr>
              <a:tr h="343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WAIT1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Wait for drying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978057"/>
                  </a:ext>
                </a:extLst>
              </a:tr>
              <a:tr h="3575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HEATER 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Switch OFF the heater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268497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AAB396-319C-EC8E-2E36-8D0ED17C768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27300" y="1337310"/>
            <a:ext cx="0" cy="155219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B5937-9A73-E380-647A-40AE789D926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26030" y="1635000"/>
            <a:ext cx="620664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6A8C9C-6FD3-BABE-15D9-9FDF0C90AAD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358265" y="1337310"/>
            <a:ext cx="0" cy="155219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C360FA-9E1F-1808-1E07-57E8E92C56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662985"/>
            <a:ext cx="60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BB41B6-5C7E-DE5E-FE26-3E16637FF7A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0233" y="657674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 No.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04D114-FF65-12AF-14FC-09EA1486C1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993626"/>
            <a:ext cx="229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Drying Step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664A42-9897-A097-9D15-BA18D8CC68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2768" y="132118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4C9CFB-B0C3-AE3A-FAB7-982586E917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59143" y="1311890"/>
            <a:ext cx="100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63A41E-15B3-AE65-5F4E-3EFF55BA55A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65109" y="1330570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D981D-7F88-E81E-DAAA-4F829E07765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152284"/>
            <a:ext cx="331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Programme</a:t>
            </a:r>
            <a:r>
              <a:rPr lang="en-US" sz="2400" dirty="0"/>
              <a:t>      in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5D3058-6189-C931-D834-DBA76A5125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199888" y="3843528"/>
            <a:ext cx="999744" cy="3474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29218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AAB396-319C-EC8E-2E36-8D0ED17C768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27300" y="1337310"/>
            <a:ext cx="0" cy="155219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B5937-9A73-E380-647A-40AE789D926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26030" y="1635000"/>
            <a:ext cx="620664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6A8C9C-6FD3-BABE-15D9-9FDF0C90AAD0}"/>
              </a:ext>
            </a:extLst>
          </p:cNvPr>
          <p:cNvCxnSpPr>
            <a:cxnSpLocks/>
          </p:cNvCxnSpPr>
          <p:nvPr/>
        </p:nvCxnSpPr>
        <p:spPr>
          <a:xfrm>
            <a:off x="1358265" y="1337310"/>
            <a:ext cx="0" cy="155219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35A8705-4BBC-50C1-C419-59DB16AC1E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199888" y="3843528"/>
            <a:ext cx="999744" cy="3474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5E9C4B-7984-D78D-ED75-3388CFA03C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2032" y="3843528"/>
            <a:ext cx="999744" cy="3474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52DEA7-0E28-C91B-4DA6-218BE57DEDD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152284"/>
            <a:ext cx="2207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Modify Program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C360FA-9E1F-1808-1E07-57E8E92C56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662985"/>
            <a:ext cx="60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BB41B6-5C7E-DE5E-FE26-3E16637FF7A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0233" y="657674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 No.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664A42-9897-A097-9D15-BA18D8CC68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2768" y="132118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4C9CFB-B0C3-AE3A-FAB7-982586E917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59143" y="1311890"/>
            <a:ext cx="100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63A41E-15B3-AE65-5F4E-3EFF55BA55A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65109" y="1330570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D56D81-7B37-FD97-3B57-684DF63B272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89943" y="1027006"/>
            <a:ext cx="2615183" cy="2749550"/>
            <a:chOff x="2700685" y="979170"/>
            <a:chExt cx="2615183" cy="2749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6E54E8-0FEE-3386-29A9-1C68486B2E1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00685" y="979170"/>
              <a:ext cx="2615183" cy="274955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306338C-B7C6-513A-E811-C5DC677A9F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51551" y="1033211"/>
              <a:ext cx="2524709" cy="5185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38E53D7-F375-8E61-ABD3-E5EECE36A3B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743200" y="1657523"/>
              <a:ext cx="601250" cy="2028062"/>
              <a:chOff x="2820444" y="1546558"/>
              <a:chExt cx="601250" cy="202806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A2020B15-679F-F390-EDB6-81B98AB3B4B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20444" y="1546558"/>
                <a:ext cx="592899" cy="4751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E1DA076-F502-3B59-792D-2442EC6B8E2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20444" y="2064190"/>
                <a:ext cx="592899" cy="4751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841E5733-39AC-75AA-D587-13EAE4C02BC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28795" y="2581822"/>
                <a:ext cx="592899" cy="4751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9BB6238-D451-1B88-ACBB-B660FAD9D0F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20444" y="3099455"/>
                <a:ext cx="592899" cy="4751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AD6398-D2C3-682C-8F7B-1B319363789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410711" y="1657523"/>
              <a:ext cx="601250" cy="2028062"/>
              <a:chOff x="2820444" y="1546558"/>
              <a:chExt cx="601250" cy="202806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0889455-C91E-2BAF-EDA1-61197E6D332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20444" y="1546558"/>
                <a:ext cx="592899" cy="4751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D449E2C-D5F2-D71B-376C-D80FDC92E63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20444" y="2064190"/>
                <a:ext cx="592899" cy="4751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F2A4888-59A7-2D13-4C88-E0624CDE1DB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28795" y="2581822"/>
                <a:ext cx="592899" cy="4751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EB808F1-2D52-9E9A-2C47-FFD871D453D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20444" y="3099455"/>
                <a:ext cx="592899" cy="4751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E15622-6DBD-DE61-1C47-14E0ACB16AB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054313" y="1657523"/>
              <a:ext cx="601250" cy="2028062"/>
              <a:chOff x="2820444" y="1546558"/>
              <a:chExt cx="601250" cy="202806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5CDE3B2-62D6-1644-8DD6-A0E273FB2AE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20444" y="1546558"/>
                <a:ext cx="592899" cy="4751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B7A0E1C-0AB3-8415-ADB6-B6BFC1EAAC4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20444" y="2064190"/>
                <a:ext cx="592899" cy="4751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B03260A-9D56-EB3E-C237-F8429F1D1A0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28795" y="2581822"/>
                <a:ext cx="592899" cy="4751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EFA426D-8782-63FF-5E11-F5CC7E797B7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20444" y="3099455"/>
                <a:ext cx="592899" cy="4751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.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1A6532-D194-C202-DB71-E9820C1BD52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683362" y="1657523"/>
              <a:ext cx="601250" cy="2028061"/>
              <a:chOff x="2820444" y="1546558"/>
              <a:chExt cx="601250" cy="202806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55D0FE7-9FB8-52D9-9D60-CCED37DA858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20444" y="1546558"/>
                <a:ext cx="592899" cy="9927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OK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C173D0C-3E87-4B2B-3CD8-FF503049E0F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28795" y="2581822"/>
                <a:ext cx="592899" cy="9927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Esc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353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A6EA7A56-5517-BE2F-AABD-FC5AEDD92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2" y="91435"/>
            <a:ext cx="7315215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453615" y="618557"/>
            <a:ext cx="15673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X 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3162301" y="618557"/>
            <a:ext cx="77823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3FA937-90B3-4156-9739-9C4658ED398E}"/>
              </a:ext>
            </a:extLst>
          </p:cNvPr>
          <p:cNvSpPr/>
          <p:nvPr/>
        </p:nvSpPr>
        <p:spPr>
          <a:xfrm>
            <a:off x="464219" y="964726"/>
            <a:ext cx="15673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Z  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595D9D-8924-498A-BD01-B9F3A0B29921}"/>
              </a:ext>
            </a:extLst>
          </p:cNvPr>
          <p:cNvSpPr/>
          <p:nvPr/>
        </p:nvSpPr>
        <p:spPr>
          <a:xfrm>
            <a:off x="3162301" y="964727"/>
            <a:ext cx="77823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28908A-F473-4D32-A350-ACE187BB977D}"/>
              </a:ext>
            </a:extLst>
          </p:cNvPr>
          <p:cNvSpPr/>
          <p:nvPr/>
        </p:nvSpPr>
        <p:spPr>
          <a:xfrm>
            <a:off x="4187229" y="618557"/>
            <a:ext cx="77823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B5F8E5-7B31-4915-AD3B-D712C6C50596}"/>
              </a:ext>
            </a:extLst>
          </p:cNvPr>
          <p:cNvSpPr/>
          <p:nvPr/>
        </p:nvSpPr>
        <p:spPr>
          <a:xfrm>
            <a:off x="4187229" y="964727"/>
            <a:ext cx="77823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&gt;&gt;</a:t>
            </a:r>
          </a:p>
        </p:txBody>
      </p:sp>
      <p:pic>
        <p:nvPicPr>
          <p:cNvPr id="41" name="Picture 2" descr="Plus - Free signs icons">
            <a:extLst>
              <a:ext uri="{FF2B5EF4-FFF2-40B4-BE49-F238E27FC236}">
                <a16:creationId xmlns:a16="http://schemas.microsoft.com/office/drawing/2014/main" id="{6963B90D-D2FA-4748-9748-07917CB2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40" y="618557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Minus - Free interface icons">
            <a:extLst>
              <a:ext uri="{FF2B5EF4-FFF2-40B4-BE49-F238E27FC236}">
                <a16:creationId xmlns:a16="http://schemas.microsoft.com/office/drawing/2014/main" id="{1B986DD1-B21E-4DA0-A28B-183B002B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197" y="630008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297C68A-8E69-41AB-9DA1-99E847159FAD}"/>
              </a:ext>
            </a:extLst>
          </p:cNvPr>
          <p:cNvSpPr/>
          <p:nvPr/>
        </p:nvSpPr>
        <p:spPr>
          <a:xfrm>
            <a:off x="5142988" y="618557"/>
            <a:ext cx="869191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4" name="Picture 2" descr="Plus - Free signs icons">
            <a:extLst>
              <a:ext uri="{FF2B5EF4-FFF2-40B4-BE49-F238E27FC236}">
                <a16:creationId xmlns:a16="http://schemas.microsoft.com/office/drawing/2014/main" id="{B5A30B02-72A7-4EA6-AC4A-61C33481E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40" y="1007993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Minus - Free interface icons">
            <a:extLst>
              <a:ext uri="{FF2B5EF4-FFF2-40B4-BE49-F238E27FC236}">
                <a16:creationId xmlns:a16="http://schemas.microsoft.com/office/drawing/2014/main" id="{4A0C5649-26EC-41AA-823B-4BBD9C1E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197" y="1019444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6F39D2C-94F7-410E-966E-DD64DA7D6B76}"/>
              </a:ext>
            </a:extLst>
          </p:cNvPr>
          <p:cNvSpPr/>
          <p:nvPr/>
        </p:nvSpPr>
        <p:spPr>
          <a:xfrm>
            <a:off x="5142989" y="1007993"/>
            <a:ext cx="869190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42DDE5-D329-47B3-8A43-9E250441EE95}"/>
              </a:ext>
            </a:extLst>
          </p:cNvPr>
          <p:cNvSpPr/>
          <p:nvPr/>
        </p:nvSpPr>
        <p:spPr>
          <a:xfrm>
            <a:off x="3162301" y="1686694"/>
            <a:ext cx="100704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HOME 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44FA2C-7970-49B1-8B28-2E2C45CD5BA0}"/>
              </a:ext>
            </a:extLst>
          </p:cNvPr>
          <p:cNvSpPr/>
          <p:nvPr/>
        </p:nvSpPr>
        <p:spPr>
          <a:xfrm>
            <a:off x="4461943" y="1686694"/>
            <a:ext cx="100704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HOME Z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AACD3F-8F71-4105-BD50-9CD594352C25}"/>
              </a:ext>
            </a:extLst>
          </p:cNvPr>
          <p:cNvSpPr/>
          <p:nvPr/>
        </p:nvSpPr>
        <p:spPr>
          <a:xfrm>
            <a:off x="4965464" y="193235"/>
            <a:ext cx="112013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NBs_STEP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CA65DC-28C0-46A8-9B63-46FDF9AAEF86}"/>
              </a:ext>
            </a:extLst>
          </p:cNvPr>
          <p:cNvSpPr/>
          <p:nvPr/>
        </p:nvSpPr>
        <p:spPr>
          <a:xfrm>
            <a:off x="158321" y="56366"/>
            <a:ext cx="164761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Manual Control</a:t>
            </a:r>
          </a:p>
        </p:txBody>
      </p:sp>
    </p:spTree>
    <p:extLst>
      <p:ext uri="{BB962C8B-B14F-4D97-AF65-F5344CB8AC3E}">
        <p14:creationId xmlns:p14="http://schemas.microsoft.com/office/powerpoint/2010/main" val="365434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E08732-8CBE-4677-A51B-15FE0B9B46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4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64AA9C-685F-4B1F-B140-2BDAC2291E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4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0A5C1D9E-9021-70E5-DE93-1B6D5AD781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4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56B89A6-7688-2CF3-8075-C4E752D07EB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"/>
            <a:ext cx="7620000" cy="453085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D6BC32B-F99C-38B8-39FE-EFA1EA481E50}"/>
              </a:ext>
            </a:extLst>
          </p:cNvPr>
          <p:cNvSpPr/>
          <p:nvPr/>
        </p:nvSpPr>
        <p:spPr>
          <a:xfrm>
            <a:off x="427892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124132-348F-5FC7-2973-C57DE347B179}"/>
              </a:ext>
            </a:extLst>
          </p:cNvPr>
          <p:cNvSpPr/>
          <p:nvPr/>
        </p:nvSpPr>
        <p:spPr>
          <a:xfrm>
            <a:off x="875025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3F89F-85C1-2680-6291-95EED9DF6D14}"/>
              </a:ext>
            </a:extLst>
          </p:cNvPr>
          <p:cNvSpPr/>
          <p:nvPr/>
        </p:nvSpPr>
        <p:spPr>
          <a:xfrm>
            <a:off x="1322158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88E4E7-C0B0-D484-2D5B-E1033B375614}"/>
              </a:ext>
            </a:extLst>
          </p:cNvPr>
          <p:cNvSpPr/>
          <p:nvPr/>
        </p:nvSpPr>
        <p:spPr>
          <a:xfrm>
            <a:off x="1769291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341467-B8EA-96EB-3F9B-0ED052B3FD68}"/>
              </a:ext>
            </a:extLst>
          </p:cNvPr>
          <p:cNvSpPr/>
          <p:nvPr/>
        </p:nvSpPr>
        <p:spPr>
          <a:xfrm>
            <a:off x="2216424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82C667-639B-9D7A-4F82-D9650939A2DC}"/>
              </a:ext>
            </a:extLst>
          </p:cNvPr>
          <p:cNvSpPr/>
          <p:nvPr/>
        </p:nvSpPr>
        <p:spPr>
          <a:xfrm>
            <a:off x="2663557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B6F0AD-03C7-0AD4-00E3-BD98855596EC}"/>
              </a:ext>
            </a:extLst>
          </p:cNvPr>
          <p:cNvSpPr/>
          <p:nvPr/>
        </p:nvSpPr>
        <p:spPr>
          <a:xfrm>
            <a:off x="3110690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6CED1-1C48-7C2E-7B50-9CCE6707B0C7}"/>
              </a:ext>
            </a:extLst>
          </p:cNvPr>
          <p:cNvSpPr/>
          <p:nvPr/>
        </p:nvSpPr>
        <p:spPr>
          <a:xfrm>
            <a:off x="3557823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10F6C4-3CAE-0964-737E-4A4092FC4DE9}"/>
              </a:ext>
            </a:extLst>
          </p:cNvPr>
          <p:cNvSpPr/>
          <p:nvPr/>
        </p:nvSpPr>
        <p:spPr>
          <a:xfrm>
            <a:off x="4004956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8DA1C5-3A58-C032-E5FD-4798516F2DCC}"/>
              </a:ext>
            </a:extLst>
          </p:cNvPr>
          <p:cNvSpPr>
            <a:spLocks/>
          </p:cNvSpPr>
          <p:nvPr/>
        </p:nvSpPr>
        <p:spPr>
          <a:xfrm>
            <a:off x="4452086" y="1084386"/>
            <a:ext cx="553668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FA2898-1CCD-F880-6DBA-10AE6E9D52E7}"/>
              </a:ext>
            </a:extLst>
          </p:cNvPr>
          <p:cNvSpPr/>
          <p:nvPr/>
        </p:nvSpPr>
        <p:spPr>
          <a:xfrm>
            <a:off x="5099680" y="3739019"/>
            <a:ext cx="999744" cy="3517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16BEE1-6A6C-EA35-BC99-5C46DAEFFA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75764" y="3487614"/>
            <a:ext cx="1629990" cy="689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86FBFE-0BC8-51B4-51E3-18ACEED191F3}"/>
              </a:ext>
            </a:extLst>
          </p:cNvPr>
          <p:cNvSpPr/>
          <p:nvPr/>
        </p:nvSpPr>
        <p:spPr>
          <a:xfrm>
            <a:off x="6167347" y="3739018"/>
            <a:ext cx="999744" cy="3517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17968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56B89A6-7688-2CF3-8075-C4E752D07EB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"/>
            <a:ext cx="7620000" cy="4530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1B959-8F73-4785-7C82-18CB79BACD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6" y="180208"/>
            <a:ext cx="2027096" cy="8001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6BA579-01F7-7F15-DE83-33951C25BB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3252" y="504037"/>
            <a:ext cx="240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</a:t>
            </a:r>
            <a:r>
              <a:rPr lang="en-US" dirty="0" err="1"/>
              <a:t>Programme</a:t>
            </a:r>
            <a:r>
              <a:rPr lang="en-US" dirty="0"/>
              <a:t> no.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B09087-E1A9-84AB-6181-F02496D13A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7892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A28ADC-8BCD-95DD-BAD1-156357611A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5025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6D1103-1918-482D-1613-F33B03735A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2158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82F7A3-9303-FE21-3685-36A3F9055A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69291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B55321-F50E-75B8-7C83-1C45CA44F3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16424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D5C9DD-B855-F0E2-760F-A16F01C1ED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63557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DC93D8-0242-4A3D-EE91-871C87B9E3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0690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F1D119-2EAA-FC65-51B8-A5C1F5DC99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57823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CC94A1-C394-E71B-4FD5-5137B93C6F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04956" y="1084386"/>
            <a:ext cx="381000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69D134-6380-47B4-D0F9-9F09E0EC03EE}"/>
              </a:ext>
            </a:extLst>
          </p:cNvPr>
          <p:cNvSpPr>
            <a:spLocks/>
          </p:cNvSpPr>
          <p:nvPr/>
        </p:nvSpPr>
        <p:spPr>
          <a:xfrm>
            <a:off x="4452086" y="1084386"/>
            <a:ext cx="553668" cy="37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355B3-3F69-6426-8EB3-D810B2B3725A}"/>
              </a:ext>
            </a:extLst>
          </p:cNvPr>
          <p:cNvSpPr/>
          <p:nvPr/>
        </p:nvSpPr>
        <p:spPr>
          <a:xfrm>
            <a:off x="3375764" y="3487614"/>
            <a:ext cx="1629990" cy="689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6C746E-B9F4-11A7-D23D-0962F0864B79}"/>
              </a:ext>
            </a:extLst>
          </p:cNvPr>
          <p:cNvSpPr/>
          <p:nvPr/>
        </p:nvSpPr>
        <p:spPr>
          <a:xfrm>
            <a:off x="5099680" y="3739019"/>
            <a:ext cx="999744" cy="3517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6B54AC-C907-BF55-BBD7-294CBCC9D0C1}"/>
              </a:ext>
            </a:extLst>
          </p:cNvPr>
          <p:cNvSpPr/>
          <p:nvPr/>
        </p:nvSpPr>
        <p:spPr>
          <a:xfrm>
            <a:off x="6167347" y="3739018"/>
            <a:ext cx="999744" cy="3517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10588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B5937-9A73-E380-647A-40AE789D926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26030" y="1635000"/>
            <a:ext cx="620664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6A8C9C-6FD3-BABE-15D9-9FDF0C90AAD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358265" y="1337310"/>
            <a:ext cx="0" cy="195224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AAB396-319C-EC8E-2E36-8D0ED17C7680}"/>
              </a:ext>
            </a:extLst>
          </p:cNvPr>
          <p:cNvCxnSpPr>
            <a:cxnSpLocks/>
          </p:cNvCxnSpPr>
          <p:nvPr/>
        </p:nvCxnSpPr>
        <p:spPr>
          <a:xfrm>
            <a:off x="2527300" y="1337310"/>
            <a:ext cx="0" cy="195224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35A8705-4BBC-50C1-C419-59DB16AC1E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199888" y="3843528"/>
            <a:ext cx="999744" cy="3474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5E9C4B-7984-D78D-ED75-3388CFA03C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2032" y="3843528"/>
            <a:ext cx="999744" cy="3474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52DEA7-0E28-C91B-4DA6-218BE57DEDD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152284"/>
            <a:ext cx="2207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Modify Program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C360FA-9E1F-1808-1E07-57E8E92C56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662985"/>
            <a:ext cx="60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BB41B6-5C7E-DE5E-FE26-3E16637FF7A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0233" y="657674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 No.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04D114-FF65-12AF-14FC-09EA1486C1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993626"/>
            <a:ext cx="223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Shake Step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664A42-9897-A097-9D15-BA18D8CC68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2768" y="132118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4C9CFB-B0C3-AE3A-FAB7-982586E917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59143" y="1311890"/>
            <a:ext cx="100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63A41E-15B3-AE65-5F4E-3EFF55BA55A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65109" y="1330570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C85529-09F9-7467-7913-4F17E7182A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2768" y="2024831"/>
            <a:ext cx="850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WAIT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9146D-982D-9E2F-3A6A-A27329ED49E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2768" y="1705851"/>
            <a:ext cx="850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WAIT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A3A986-3FDF-7558-ADF8-228BE241A14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2768" y="2343811"/>
            <a:ext cx="850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SHAKE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D9936F-C1FF-9DB8-504E-BADCBF13775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2768" y="2662791"/>
            <a:ext cx="850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WAIT 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FDD6B2-931E-2694-AE6F-E79A332645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2768" y="2981773"/>
            <a:ext cx="850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WAIT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A2352-0AEB-FDE2-BCE0-E0F8EC8031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22676" y="1703192"/>
            <a:ext cx="381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Wait after reaching well (Sec)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89CB36-5896-B72A-BBAC-6E964399BC5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22676" y="2001183"/>
            <a:ext cx="381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Wait after move to bottom(Sec)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B5EFF9-2C75-6755-D0BD-56C3E13C0E5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22676" y="2324237"/>
            <a:ext cx="381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Shake time(Sec)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14D65B-F7F2-78DE-8154-7E5BEE84F0C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22676" y="2662791"/>
            <a:ext cx="381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Wait after shaking (Sec)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A7C83C-AC7D-91A9-8980-46425B6C6D3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22676" y="2950996"/>
            <a:ext cx="381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Wait after move to top(sec)</a:t>
            </a:r>
          </a:p>
        </p:txBody>
      </p:sp>
    </p:spTree>
    <p:extLst>
      <p:ext uri="{BB962C8B-B14F-4D97-AF65-F5344CB8AC3E}">
        <p14:creationId xmlns:p14="http://schemas.microsoft.com/office/powerpoint/2010/main" val="402010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B5937-9A73-E380-647A-40AE789D926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26030" y="1635000"/>
            <a:ext cx="620664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6A8C9C-6FD3-BABE-15D9-9FDF0C90AAD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358265" y="1337310"/>
            <a:ext cx="0" cy="230097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AAB396-319C-EC8E-2E36-8D0ED17C768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27300" y="1337310"/>
            <a:ext cx="0" cy="233553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35A8705-4BBC-50C1-C419-59DB16AC1E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199888" y="3843528"/>
            <a:ext cx="999744" cy="3474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5E9C4B-7984-D78D-ED75-3388CFA03C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2032" y="3843528"/>
            <a:ext cx="999744" cy="3474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52DEA7-0E28-C91B-4DA6-218BE57DEDD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152284"/>
            <a:ext cx="2207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Modify Program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C360FA-9E1F-1808-1E07-57E8E92C56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662985"/>
            <a:ext cx="60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BB41B6-5C7E-DE5E-FE26-3E16637FF7A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0233" y="657674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 No.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04D114-FF65-12AF-14FC-09EA1486C1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993626"/>
            <a:ext cx="248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Washing Step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664A42-9897-A097-9D15-BA18D8CC68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2768" y="132118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4C9CFB-B0C3-AE3A-FAB7-982586E917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59143" y="1311890"/>
            <a:ext cx="100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63A41E-15B3-AE65-5F4E-3EFF55BA55A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65109" y="1330570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4B30C3-67BB-5E32-B7B7-90429985B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63145"/>
              </p:ext>
            </p:extLst>
          </p:nvPr>
        </p:nvGraphicFramePr>
        <p:xfrm>
          <a:off x="468389" y="1695793"/>
          <a:ext cx="788999" cy="1942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999">
                  <a:extLst>
                    <a:ext uri="{9D8B030D-6E8A-4147-A177-3AD203B41FA5}">
                      <a16:colId xmlns:a16="http://schemas.microsoft.com/office/drawing/2014/main" val="14394389"/>
                    </a:ext>
                  </a:extLst>
                </a:gridCol>
              </a:tblGrid>
              <a:tr h="268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WAIT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762778"/>
                  </a:ext>
                </a:extLst>
              </a:tr>
              <a:tr h="278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68653"/>
                  </a:ext>
                </a:extLst>
              </a:tr>
              <a:tr h="278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WAIT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997030"/>
                  </a:ext>
                </a:extLst>
              </a:tr>
              <a:tr h="278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402771"/>
                  </a:ext>
                </a:extLst>
              </a:tr>
              <a:tr h="278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WAIT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944707"/>
                  </a:ext>
                </a:extLst>
              </a:tr>
              <a:tr h="278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DRAIN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64127"/>
                  </a:ext>
                </a:extLst>
              </a:tr>
              <a:tr h="278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WAIT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2666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E9322-B437-710E-BC60-CDD360F39611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1381920608"/>
              </p:ext>
            </p:extLst>
          </p:nvPr>
        </p:nvGraphicFramePr>
        <p:xfrm>
          <a:off x="2727840" y="1690518"/>
          <a:ext cx="4423771" cy="1938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23771">
                  <a:extLst>
                    <a:ext uri="{9D8B030D-6E8A-4147-A177-3AD203B41FA5}">
                      <a16:colId xmlns:a16="http://schemas.microsoft.com/office/drawing/2014/main" val="1397912838"/>
                    </a:ext>
                  </a:extLst>
                </a:gridCol>
              </a:tblGrid>
              <a:tr h="276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Wait after reaching well (Sec)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72837"/>
                  </a:ext>
                </a:extLst>
              </a:tr>
              <a:tr h="276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Enable fill washing solution by pump 1 (1-on,0 off)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766904"/>
                  </a:ext>
                </a:extLst>
              </a:tr>
              <a:tr h="276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Wait after move to bottom(Sec)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04550"/>
                  </a:ext>
                </a:extLst>
              </a:tr>
              <a:tr h="276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Shake time(Sec)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408229"/>
                  </a:ext>
                </a:extLst>
              </a:tr>
              <a:tr h="276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Wait after shaking (Sec)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84988"/>
                  </a:ext>
                </a:extLst>
              </a:tr>
              <a:tr h="276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Enable drain washing solution by pump2 (1-on,0 off)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871985"/>
                  </a:ext>
                </a:extLst>
              </a:tr>
              <a:tr h="276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Wait after move to top(sec)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44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5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CA0911-A70D-907B-21C2-0DD8079C55CB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239166649"/>
              </p:ext>
            </p:extLst>
          </p:nvPr>
        </p:nvGraphicFramePr>
        <p:xfrm>
          <a:off x="382768" y="1615891"/>
          <a:ext cx="6141827" cy="1086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818">
                  <a:extLst>
                    <a:ext uri="{9D8B030D-6E8A-4147-A177-3AD203B41FA5}">
                      <a16:colId xmlns:a16="http://schemas.microsoft.com/office/drawing/2014/main" val="711583896"/>
                    </a:ext>
                  </a:extLst>
                </a:gridCol>
                <a:gridCol w="1182624">
                  <a:extLst>
                    <a:ext uri="{9D8B030D-6E8A-4147-A177-3AD203B41FA5}">
                      <a16:colId xmlns:a16="http://schemas.microsoft.com/office/drawing/2014/main" val="1951021298"/>
                    </a:ext>
                  </a:extLst>
                </a:gridCol>
                <a:gridCol w="3834385">
                  <a:extLst>
                    <a:ext uri="{9D8B030D-6E8A-4147-A177-3AD203B41FA5}">
                      <a16:colId xmlns:a16="http://schemas.microsoft.com/office/drawing/2014/main" val="514468015"/>
                    </a:ext>
                  </a:extLst>
                </a:gridCol>
              </a:tblGrid>
              <a:tr h="38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HEATER 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Switch ON the heater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661882"/>
                  </a:ext>
                </a:extLst>
              </a:tr>
              <a:tr h="343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WAIT1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Wait for drying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978057"/>
                  </a:ext>
                </a:extLst>
              </a:tr>
              <a:tr h="3575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HEATER 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Switch OFF the heater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268497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AAB396-319C-EC8E-2E36-8D0ED17C768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527300" y="1337310"/>
            <a:ext cx="0" cy="155219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B5937-9A73-E380-647A-40AE789D926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26030" y="1635000"/>
            <a:ext cx="620664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6A8C9C-6FD3-BABE-15D9-9FDF0C90AAD0}"/>
              </a:ext>
            </a:extLst>
          </p:cNvPr>
          <p:cNvCxnSpPr>
            <a:cxnSpLocks/>
          </p:cNvCxnSpPr>
          <p:nvPr/>
        </p:nvCxnSpPr>
        <p:spPr>
          <a:xfrm>
            <a:off x="1358265" y="1337310"/>
            <a:ext cx="0" cy="155219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35A8705-4BBC-50C1-C419-59DB16AC1E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199888" y="3843528"/>
            <a:ext cx="999744" cy="3474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5E9C4B-7984-D78D-ED75-3388CFA03C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2032" y="3843528"/>
            <a:ext cx="999744" cy="3474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52DEA7-0E28-C91B-4DA6-218BE57DEDD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152284"/>
            <a:ext cx="2207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Modify Program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C360FA-9E1F-1808-1E07-57E8E92C56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662985"/>
            <a:ext cx="60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BB41B6-5C7E-DE5E-FE26-3E16637FF7A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0233" y="657674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 No.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04D114-FF65-12AF-14FC-09EA1486C1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416" y="993626"/>
            <a:ext cx="229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Drying Step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664A42-9897-A097-9D15-BA18D8CC68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2768" y="132118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4C9CFB-B0C3-AE3A-FAB7-982586E917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59143" y="1311890"/>
            <a:ext cx="100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63A41E-15B3-AE65-5F4E-3EFF55BA55A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65109" y="1330570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15637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6836</TotalTime>
  <Words>413</Words>
  <Application>Microsoft Office PowerPoint</Application>
  <PresentationFormat>Custom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Trần</dc:creator>
  <cp:lastModifiedBy>Trần Công Hoàng</cp:lastModifiedBy>
  <cp:revision>69</cp:revision>
  <dcterms:created xsi:type="dcterms:W3CDTF">2023-03-11T10:04:15Z</dcterms:created>
  <dcterms:modified xsi:type="dcterms:W3CDTF">2023-06-04T07:00:02Z</dcterms:modified>
</cp:coreProperties>
</file>