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76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748242"/>
            <a:ext cx="5715000" cy="1591733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2401359"/>
            <a:ext cx="5715000" cy="110384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2" y="243417"/>
            <a:ext cx="164306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43417"/>
            <a:ext cx="483393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6" y="1139826"/>
            <a:ext cx="6572250" cy="190182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6" y="3059642"/>
            <a:ext cx="6572250" cy="1000125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243417"/>
            <a:ext cx="65722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120775"/>
            <a:ext cx="3223617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1670050"/>
            <a:ext cx="322361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120775"/>
            <a:ext cx="3239493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1670050"/>
            <a:ext cx="323949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658284"/>
            <a:ext cx="3857625" cy="324908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658284"/>
            <a:ext cx="3857625" cy="324908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43417"/>
            <a:ext cx="65722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217083"/>
            <a:ext cx="65722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978465" y="120561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978465" y="170163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978465" y="219766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978465" y="269369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978465" y="318972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156103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67833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19281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67039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314312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6979101" y="1980592"/>
            <a:ext cx="74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158518" y="1980592"/>
            <a:ext cx="74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42488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978465" y="120561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978465" y="170163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978465" y="219766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978465" y="269369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978465" y="318972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 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123774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175997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2274447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2752033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32247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6834604" y="2002602"/>
            <a:ext cx="6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170116" y="1980592"/>
            <a:ext cx="6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364392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1691613" y="511195"/>
            <a:ext cx="1261669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3325922" y="511195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4908338" y="511195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82340" y="168863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6" y="1522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6" y="1871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73106" y="1688639"/>
            <a:ext cx="372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10381-A6A7-4B36-9A67-FF6A0ED2272F}"/>
              </a:ext>
            </a:extLst>
          </p:cNvPr>
          <p:cNvSpPr/>
          <p:nvPr/>
        </p:nvSpPr>
        <p:spPr>
          <a:xfrm>
            <a:off x="2603537" y="1703187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64647-146E-4228-8F70-38B7A909BE46}"/>
              </a:ext>
            </a:extLst>
          </p:cNvPr>
          <p:cNvSpPr/>
          <p:nvPr/>
        </p:nvSpPr>
        <p:spPr>
          <a:xfrm>
            <a:off x="3238734" y="1699591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2" name="Picture 2" descr="Plus - Free signs icons">
            <a:extLst>
              <a:ext uri="{FF2B5EF4-FFF2-40B4-BE49-F238E27FC236}">
                <a16:creationId xmlns:a16="http://schemas.microsoft.com/office/drawing/2014/main" id="{BF6416D9-2EB4-408A-BEF8-5521CF7C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21" y="152124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inus - Free interface icons">
            <a:extLst>
              <a:ext uri="{FF2B5EF4-FFF2-40B4-BE49-F238E27FC236}">
                <a16:creationId xmlns:a16="http://schemas.microsoft.com/office/drawing/2014/main" id="{79ADFDFB-AB20-43CE-8497-C87535D4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01" y="186993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BC0A2B0-BA64-47E5-A8CC-C7DEF5B29FCF}"/>
              </a:ext>
            </a:extLst>
          </p:cNvPr>
          <p:cNvSpPr/>
          <p:nvPr/>
        </p:nvSpPr>
        <p:spPr>
          <a:xfrm>
            <a:off x="2274076" y="172243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4448142" y="1699591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4200658" y="17381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957860" y="1687479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593057" y="1683883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44" y="150553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24" y="185423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625218" y="170556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CB5729-2658-4184-8678-A59A631C084D}"/>
              </a:ext>
            </a:extLst>
          </p:cNvPr>
          <p:cNvSpPr/>
          <p:nvPr/>
        </p:nvSpPr>
        <p:spPr>
          <a:xfrm>
            <a:off x="1284201" y="2691389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Shake time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B9307-7241-4B2F-B9E8-52FCE81CF50A}"/>
              </a:ext>
            </a:extLst>
          </p:cNvPr>
          <p:cNvSpPr/>
          <p:nvPr/>
        </p:nvSpPr>
        <p:spPr>
          <a:xfrm>
            <a:off x="2395099" y="2691320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35" name="Picture 2" descr="Plus - Free signs icons">
            <a:extLst>
              <a:ext uri="{FF2B5EF4-FFF2-40B4-BE49-F238E27FC236}">
                <a16:creationId xmlns:a16="http://schemas.microsoft.com/office/drawing/2014/main" id="{14C862C1-6353-4933-A33B-7FB578ED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86" y="251296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inus - Free interface icons">
            <a:extLst>
              <a:ext uri="{FF2B5EF4-FFF2-40B4-BE49-F238E27FC236}">
                <a16:creationId xmlns:a16="http://schemas.microsoft.com/office/drawing/2014/main" id="{F66A737C-5533-4A42-B410-05E1336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66" y="286166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51560" y="270947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08F27-E928-4E84-8A91-BC9CD39FC0F7}"/>
              </a:ext>
            </a:extLst>
          </p:cNvPr>
          <p:cNvSpPr/>
          <p:nvPr/>
        </p:nvSpPr>
        <p:spPr>
          <a:xfrm>
            <a:off x="4125960" y="2686975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72898-E182-4890-9AD3-2F5BF864A9C5}"/>
              </a:ext>
            </a:extLst>
          </p:cNvPr>
          <p:cNvSpPr/>
          <p:nvPr/>
        </p:nvSpPr>
        <p:spPr>
          <a:xfrm>
            <a:off x="5236858" y="2686906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1FBD5189-123C-4CCF-8216-F68920B3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45" y="250855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4AF57B7B-51A8-4F7B-B9F4-564085C0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25" y="2857254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63A537B7-840E-4809-ADA9-6AB7C6736B8F}"/>
              </a:ext>
            </a:extLst>
          </p:cNvPr>
          <p:cNvSpPr/>
          <p:nvPr/>
        </p:nvSpPr>
        <p:spPr>
          <a:xfrm>
            <a:off x="3793319" y="2705064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5C515-6D09-4B10-A4F2-08789BB7D348}"/>
              </a:ext>
            </a:extLst>
          </p:cNvPr>
          <p:cNvSpPr/>
          <p:nvPr/>
        </p:nvSpPr>
        <p:spPr>
          <a:xfrm>
            <a:off x="3793319" y="3647182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4099C-E561-477D-B072-FB2E5066BB77}"/>
              </a:ext>
            </a:extLst>
          </p:cNvPr>
          <p:cNvSpPr/>
          <p:nvPr/>
        </p:nvSpPr>
        <p:spPr>
          <a:xfrm>
            <a:off x="4904217" y="3647113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6" name="Picture 2" descr="Plus - Free signs icons">
            <a:extLst>
              <a:ext uri="{FF2B5EF4-FFF2-40B4-BE49-F238E27FC236}">
                <a16:creationId xmlns:a16="http://schemas.microsoft.com/office/drawing/2014/main" id="{E6378748-8894-4868-9AAE-AE779F5E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04" y="346876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Minus - Free interface icons">
            <a:extLst>
              <a:ext uri="{FF2B5EF4-FFF2-40B4-BE49-F238E27FC236}">
                <a16:creationId xmlns:a16="http://schemas.microsoft.com/office/drawing/2014/main" id="{28240B89-24CB-42D0-8DF9-54995322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84" y="381746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28B7B5-7D67-40CD-941D-A150B1FD01B0}"/>
              </a:ext>
            </a:extLst>
          </p:cNvPr>
          <p:cNvSpPr/>
          <p:nvPr/>
        </p:nvSpPr>
        <p:spPr>
          <a:xfrm>
            <a:off x="3460678" y="366527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1785010" y="3659392"/>
            <a:ext cx="118737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1452369" y="367748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6418090" y="3647113"/>
            <a:ext cx="9766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6085449" y="366520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1691613" y="511195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3325922" y="511195"/>
            <a:ext cx="1261669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4908338" y="511195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82340" y="168863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6" y="1522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6" y="1871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73106" y="1688639"/>
            <a:ext cx="372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10381-A6A7-4B36-9A67-FF6A0ED2272F}"/>
              </a:ext>
            </a:extLst>
          </p:cNvPr>
          <p:cNvSpPr/>
          <p:nvPr/>
        </p:nvSpPr>
        <p:spPr>
          <a:xfrm>
            <a:off x="2603537" y="1703187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64647-146E-4228-8F70-38B7A909BE46}"/>
              </a:ext>
            </a:extLst>
          </p:cNvPr>
          <p:cNvSpPr/>
          <p:nvPr/>
        </p:nvSpPr>
        <p:spPr>
          <a:xfrm>
            <a:off x="3238734" y="1699591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2" name="Picture 2" descr="Plus - Free signs icons">
            <a:extLst>
              <a:ext uri="{FF2B5EF4-FFF2-40B4-BE49-F238E27FC236}">
                <a16:creationId xmlns:a16="http://schemas.microsoft.com/office/drawing/2014/main" id="{BF6416D9-2EB4-408A-BEF8-5521CF7C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21" y="152124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inus - Free interface icons">
            <a:extLst>
              <a:ext uri="{FF2B5EF4-FFF2-40B4-BE49-F238E27FC236}">
                <a16:creationId xmlns:a16="http://schemas.microsoft.com/office/drawing/2014/main" id="{79ADFDFB-AB20-43CE-8497-C87535D4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01" y="186993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BC0A2B0-BA64-47E5-A8CC-C7DEF5B29FCF}"/>
              </a:ext>
            </a:extLst>
          </p:cNvPr>
          <p:cNvSpPr/>
          <p:nvPr/>
        </p:nvSpPr>
        <p:spPr>
          <a:xfrm>
            <a:off x="2274076" y="172243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4448142" y="1699591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4200658" y="17381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957860" y="1687479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593057" y="1683883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44" y="150553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24" y="185423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625218" y="170556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CB5729-2658-4184-8678-A59A631C084D}"/>
              </a:ext>
            </a:extLst>
          </p:cNvPr>
          <p:cNvSpPr/>
          <p:nvPr/>
        </p:nvSpPr>
        <p:spPr>
          <a:xfrm>
            <a:off x="3325922" y="2658769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Shake time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B9307-7241-4B2F-B9E8-52FCE81CF50A}"/>
              </a:ext>
            </a:extLst>
          </p:cNvPr>
          <p:cNvSpPr/>
          <p:nvPr/>
        </p:nvSpPr>
        <p:spPr>
          <a:xfrm>
            <a:off x="4436820" y="2658700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35" name="Picture 2" descr="Plus - Free signs icons">
            <a:extLst>
              <a:ext uri="{FF2B5EF4-FFF2-40B4-BE49-F238E27FC236}">
                <a16:creationId xmlns:a16="http://schemas.microsoft.com/office/drawing/2014/main" id="{14C862C1-6353-4933-A33B-7FB578ED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07" y="248034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inus - Free interface icons">
            <a:extLst>
              <a:ext uri="{FF2B5EF4-FFF2-40B4-BE49-F238E27FC236}">
                <a16:creationId xmlns:a16="http://schemas.microsoft.com/office/drawing/2014/main" id="{F66A737C-5533-4A42-B410-05E1336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7" y="282904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51560" y="270947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08F27-E928-4E84-8A91-BC9CD39FC0F7}"/>
              </a:ext>
            </a:extLst>
          </p:cNvPr>
          <p:cNvSpPr/>
          <p:nvPr/>
        </p:nvSpPr>
        <p:spPr>
          <a:xfrm>
            <a:off x="1219753" y="2679881"/>
            <a:ext cx="69657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72898-E182-4890-9AD3-2F5BF864A9C5}"/>
              </a:ext>
            </a:extLst>
          </p:cNvPr>
          <p:cNvSpPr/>
          <p:nvPr/>
        </p:nvSpPr>
        <p:spPr>
          <a:xfrm>
            <a:off x="1986185" y="2685258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1FBD5189-123C-4CCF-8216-F68920B3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72" y="2506907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4AF57B7B-51A8-4F7B-B9F4-564085C0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52" y="285560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63A537B7-840E-4809-ADA9-6AB7C6736B8F}"/>
              </a:ext>
            </a:extLst>
          </p:cNvPr>
          <p:cNvSpPr/>
          <p:nvPr/>
        </p:nvSpPr>
        <p:spPr>
          <a:xfrm>
            <a:off x="2986576" y="271912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5C515-6D09-4B10-A4F2-08789BB7D348}"/>
              </a:ext>
            </a:extLst>
          </p:cNvPr>
          <p:cNvSpPr/>
          <p:nvPr/>
        </p:nvSpPr>
        <p:spPr>
          <a:xfrm>
            <a:off x="3793319" y="3647182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4099C-E561-477D-B072-FB2E5066BB77}"/>
              </a:ext>
            </a:extLst>
          </p:cNvPr>
          <p:cNvSpPr/>
          <p:nvPr/>
        </p:nvSpPr>
        <p:spPr>
          <a:xfrm>
            <a:off x="4904217" y="3647113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6" name="Picture 2" descr="Plus - Free signs icons">
            <a:extLst>
              <a:ext uri="{FF2B5EF4-FFF2-40B4-BE49-F238E27FC236}">
                <a16:creationId xmlns:a16="http://schemas.microsoft.com/office/drawing/2014/main" id="{E6378748-8894-4868-9AAE-AE779F5E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04" y="346876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Minus - Free interface icons">
            <a:extLst>
              <a:ext uri="{FF2B5EF4-FFF2-40B4-BE49-F238E27FC236}">
                <a16:creationId xmlns:a16="http://schemas.microsoft.com/office/drawing/2014/main" id="{28240B89-24CB-42D0-8DF9-54995322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84" y="381746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28B7B5-7D67-40CD-941D-A150B1FD01B0}"/>
              </a:ext>
            </a:extLst>
          </p:cNvPr>
          <p:cNvSpPr/>
          <p:nvPr/>
        </p:nvSpPr>
        <p:spPr>
          <a:xfrm>
            <a:off x="3460678" y="366527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731350" y="3644383"/>
            <a:ext cx="120156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398709" y="366247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6418090" y="3647113"/>
            <a:ext cx="88646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6085449" y="366520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8A7F18-E776-46A5-AA28-582C2DC45203}"/>
              </a:ext>
            </a:extLst>
          </p:cNvPr>
          <p:cNvSpPr/>
          <p:nvPr/>
        </p:nvSpPr>
        <p:spPr>
          <a:xfrm>
            <a:off x="111944" y="2542337"/>
            <a:ext cx="800434" cy="52208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washing  solution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B6A1AA-DEB8-4347-B08A-948E2A5EDED4}"/>
              </a:ext>
            </a:extLst>
          </p:cNvPr>
          <p:cNvSpPr/>
          <p:nvPr/>
        </p:nvSpPr>
        <p:spPr>
          <a:xfrm>
            <a:off x="5487565" y="267218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D187F4-0109-478B-8381-9E3C522DCF7F}"/>
              </a:ext>
            </a:extLst>
          </p:cNvPr>
          <p:cNvSpPr/>
          <p:nvPr/>
        </p:nvSpPr>
        <p:spPr>
          <a:xfrm>
            <a:off x="5810629" y="2679006"/>
            <a:ext cx="68185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438915-AF0E-419D-881E-7109F2A5B66C}"/>
              </a:ext>
            </a:extLst>
          </p:cNvPr>
          <p:cNvSpPr/>
          <p:nvPr/>
        </p:nvSpPr>
        <p:spPr>
          <a:xfrm>
            <a:off x="6615865" y="2678937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57" name="Picture 2" descr="Plus - Free signs icons">
            <a:extLst>
              <a:ext uri="{FF2B5EF4-FFF2-40B4-BE49-F238E27FC236}">
                <a16:creationId xmlns:a16="http://schemas.microsoft.com/office/drawing/2014/main" id="{A1AF2120-BFD2-41BF-9E87-774CABE4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52" y="250058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Minus - Free interface icons">
            <a:extLst>
              <a:ext uri="{FF2B5EF4-FFF2-40B4-BE49-F238E27FC236}">
                <a16:creationId xmlns:a16="http://schemas.microsoft.com/office/drawing/2014/main" id="{9473C739-04C5-44F7-B547-9976DAF2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32" y="284928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2097801-DCD6-4A64-9275-F0A00E11586C}"/>
              </a:ext>
            </a:extLst>
          </p:cNvPr>
          <p:cNvSpPr/>
          <p:nvPr/>
        </p:nvSpPr>
        <p:spPr>
          <a:xfrm>
            <a:off x="2482035" y="3489342"/>
            <a:ext cx="800434" cy="52208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washing  solution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CA6E501-ED7E-4363-9DEF-6BD83D288D08}"/>
              </a:ext>
            </a:extLst>
          </p:cNvPr>
          <p:cNvSpPr/>
          <p:nvPr/>
        </p:nvSpPr>
        <p:spPr>
          <a:xfrm>
            <a:off x="2118046" y="367728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278355" y="138992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673207" y="579708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1687628" y="579708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3321937" y="579708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4904353" y="579708"/>
            <a:ext cx="1261669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10048" y="138992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82340" y="168863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6" y="1522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6" y="1871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73106" y="1688639"/>
            <a:ext cx="372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2674555" y="1693152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2427071" y="1731704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768121" y="1693152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403318" y="1689556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05" y="151120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85" y="1859904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435479" y="171124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51560" y="270947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3016220" y="2734504"/>
            <a:ext cx="118737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2683579" y="275259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4881597" y="2752593"/>
            <a:ext cx="101892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4548956" y="277068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04B6C-77AC-477A-9EEE-4D2A043AB249}"/>
              </a:ext>
            </a:extLst>
          </p:cNvPr>
          <p:cNvSpPr/>
          <p:nvPr/>
        </p:nvSpPr>
        <p:spPr>
          <a:xfrm>
            <a:off x="4203597" y="1569474"/>
            <a:ext cx="1018927" cy="5280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Heater 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2E03565-4AF6-47BA-A5E2-A024EE1C30E2}"/>
              </a:ext>
            </a:extLst>
          </p:cNvPr>
          <p:cNvSpPr/>
          <p:nvPr/>
        </p:nvSpPr>
        <p:spPr>
          <a:xfrm>
            <a:off x="3864336" y="174372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7DA00C-E777-446B-B909-B2653F0CDF69}"/>
              </a:ext>
            </a:extLst>
          </p:cNvPr>
          <p:cNvSpPr/>
          <p:nvPr/>
        </p:nvSpPr>
        <p:spPr>
          <a:xfrm>
            <a:off x="1359771" y="2545948"/>
            <a:ext cx="1018927" cy="5280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Heater off</a:t>
            </a:r>
          </a:p>
        </p:txBody>
      </p:sp>
    </p:spTree>
    <p:extLst>
      <p:ext uri="{BB962C8B-B14F-4D97-AF65-F5344CB8AC3E}">
        <p14:creationId xmlns:p14="http://schemas.microsoft.com/office/powerpoint/2010/main" val="317092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122</Words>
  <Application>Microsoft Office PowerPoint</Application>
  <PresentationFormat>Custom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Trần</dc:creator>
  <cp:lastModifiedBy>Hoàng Trần</cp:lastModifiedBy>
  <cp:revision>13</cp:revision>
  <dcterms:created xsi:type="dcterms:W3CDTF">2023-03-11T10:04:15Z</dcterms:created>
  <dcterms:modified xsi:type="dcterms:W3CDTF">2023-03-11T18:34:30Z</dcterms:modified>
</cp:coreProperties>
</file>