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784672" y="121458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784672" y="171060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784672" y="220663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784672" y="270266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784672" y="319869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7940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7249072" y="1950590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43180" y="196955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23774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75997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274447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75203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32247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834604" y="200260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70116" y="198059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6439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603537" y="170318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238734" y="1699591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1" y="152124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1" y="186993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74076" y="172243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48142" y="169959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200658" y="17381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57860" y="168747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93057" y="1683883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44" y="150553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4" y="185423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625218" y="170556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1290942" y="2508963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2401840" y="2508894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27" y="233054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07" y="267924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8301" y="252705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4132701" y="250454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5243599" y="2504480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86" y="232612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66" y="267482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3800060" y="2522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800060" y="3464756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4910958" y="3464687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45" y="328633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25" y="363503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467419" y="348284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1791751" y="3476966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1459110" y="349505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482565" y="3464687"/>
            <a:ext cx="9766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092190" y="3482776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A837DD-9107-4413-832F-9EC5F23D2672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2A5287-B9FC-4512-BC95-36F39E2AE1FB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CEB50-9F69-4B22-8CC6-D78724FB1EED}"/>
              </a:ext>
            </a:extLst>
          </p:cNvPr>
          <p:cNvSpPr/>
          <p:nvPr/>
        </p:nvSpPr>
        <p:spPr>
          <a:xfrm>
            <a:off x="3537543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25167-D13A-46AF-B7AA-717CB677C4F7}"/>
              </a:ext>
            </a:extLst>
          </p:cNvPr>
          <p:cNvSpPr/>
          <p:nvPr/>
        </p:nvSpPr>
        <p:spPr>
          <a:xfrm>
            <a:off x="4263729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FB9C9B-D392-43F1-8C16-DAD194BC67BD}"/>
              </a:ext>
            </a:extLst>
          </p:cNvPr>
          <p:cNvSpPr/>
          <p:nvPr/>
        </p:nvSpPr>
        <p:spPr>
          <a:xfrm>
            <a:off x="6004611" y="511195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42090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40505" y="155579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81" y="138956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61" y="173825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31271" y="155579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561702" y="157034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196899" y="156675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86" y="1388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66" y="1737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32241" y="158959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06307" y="156675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158823" y="160530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16025" y="155463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51222" y="155104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09" y="137269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89" y="172139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583383" y="157272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3284087" y="252592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4394985" y="2525860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72" y="234750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26962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09725" y="2576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1177918" y="2547041"/>
            <a:ext cx="69657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1944350" y="2552418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7" y="237406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17" y="272276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2944741" y="258628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965400" y="3329940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5076298" y="332987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85" y="315152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5" y="350021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632759" y="3348029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903431" y="3327141"/>
            <a:ext cx="120156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570790" y="334523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590171" y="3329871"/>
            <a:ext cx="88646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257530" y="334796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8A7F18-E776-46A5-AA28-582C2DC45203}"/>
              </a:ext>
            </a:extLst>
          </p:cNvPr>
          <p:cNvSpPr/>
          <p:nvPr/>
        </p:nvSpPr>
        <p:spPr>
          <a:xfrm>
            <a:off x="70109" y="2409497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B6A1AA-DEB8-4347-B08A-948E2A5EDED4}"/>
              </a:ext>
            </a:extLst>
          </p:cNvPr>
          <p:cNvSpPr/>
          <p:nvPr/>
        </p:nvSpPr>
        <p:spPr>
          <a:xfrm>
            <a:off x="5445730" y="25393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D187F4-0109-478B-8381-9E3C522DCF7F}"/>
              </a:ext>
            </a:extLst>
          </p:cNvPr>
          <p:cNvSpPr/>
          <p:nvPr/>
        </p:nvSpPr>
        <p:spPr>
          <a:xfrm>
            <a:off x="5768794" y="2546166"/>
            <a:ext cx="68185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438915-AF0E-419D-881E-7109F2A5B66C}"/>
              </a:ext>
            </a:extLst>
          </p:cNvPr>
          <p:cNvSpPr/>
          <p:nvPr/>
        </p:nvSpPr>
        <p:spPr>
          <a:xfrm>
            <a:off x="6574030" y="2546097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57" name="Picture 2" descr="Plus - Free signs icons">
            <a:extLst>
              <a:ext uri="{FF2B5EF4-FFF2-40B4-BE49-F238E27FC236}">
                <a16:creationId xmlns:a16="http://schemas.microsoft.com/office/drawing/2014/main" id="{A1AF2120-BFD2-41BF-9E87-774CABE4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17" y="236774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Minus - Free interface icons">
            <a:extLst>
              <a:ext uri="{FF2B5EF4-FFF2-40B4-BE49-F238E27FC236}">
                <a16:creationId xmlns:a16="http://schemas.microsoft.com/office/drawing/2014/main" id="{9473C739-04C5-44F7-B547-9976DAF2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97" y="271644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2097801-DCD6-4A64-9275-F0A00E11586C}"/>
              </a:ext>
            </a:extLst>
          </p:cNvPr>
          <p:cNvSpPr/>
          <p:nvPr/>
        </p:nvSpPr>
        <p:spPr>
          <a:xfrm>
            <a:off x="2654116" y="3172100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CA6E501-ED7E-4363-9DEF-6BD83D288D08}"/>
              </a:ext>
            </a:extLst>
          </p:cNvPr>
          <p:cNvSpPr/>
          <p:nvPr/>
        </p:nvSpPr>
        <p:spPr>
          <a:xfrm>
            <a:off x="2290127" y="33600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10A629-F7B1-4CC4-81E7-B91527B6A276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70A4CB-0703-4F95-B5CB-1EC8E29938A3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CB56A6-472F-48D3-AE18-DDFE49EA992B}"/>
              </a:ext>
            </a:extLst>
          </p:cNvPr>
          <p:cNvSpPr/>
          <p:nvPr/>
        </p:nvSpPr>
        <p:spPr>
          <a:xfrm>
            <a:off x="3459490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7ACD6B-5CB9-4B5A-8C3A-2B6EC548C583}"/>
              </a:ext>
            </a:extLst>
          </p:cNvPr>
          <p:cNvSpPr/>
          <p:nvPr/>
        </p:nvSpPr>
        <p:spPr>
          <a:xfrm>
            <a:off x="4185676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149D72-9FD6-4B17-9D61-BD147F44836F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EC2F87-A408-4D4E-9E98-9DF5194D4762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97B74F-41BB-4C0A-9AB4-8F7C82E0C6F6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622B50-A25D-4498-8855-2E89E19FBD98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232766-EF49-48C4-A880-DA5028BED028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C81CE0-BD38-4A12-9104-A08011493663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A893C6-B039-4A43-AC76-868D0BC35E61}"/>
              </a:ext>
            </a:extLst>
          </p:cNvPr>
          <p:cNvSpPr/>
          <p:nvPr/>
        </p:nvSpPr>
        <p:spPr>
          <a:xfrm>
            <a:off x="6004611" y="511195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5179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2674555" y="1693152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2427071" y="1731704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768121" y="1693152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403318" y="1689556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05" y="151120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5" y="185990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435479" y="171124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3016220" y="2734504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2683579" y="275259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4881597" y="2752593"/>
            <a:ext cx="101892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4548956" y="277068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04B6C-77AC-477A-9EEE-4D2A043AB249}"/>
              </a:ext>
            </a:extLst>
          </p:cNvPr>
          <p:cNvSpPr/>
          <p:nvPr/>
        </p:nvSpPr>
        <p:spPr>
          <a:xfrm>
            <a:off x="4203597" y="1569474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2E03565-4AF6-47BA-A5E2-A024EE1C30E2}"/>
              </a:ext>
            </a:extLst>
          </p:cNvPr>
          <p:cNvSpPr/>
          <p:nvPr/>
        </p:nvSpPr>
        <p:spPr>
          <a:xfrm>
            <a:off x="3864336" y="174372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DA00C-E777-446B-B909-B2653F0CDF69}"/>
              </a:ext>
            </a:extLst>
          </p:cNvPr>
          <p:cNvSpPr/>
          <p:nvPr/>
        </p:nvSpPr>
        <p:spPr>
          <a:xfrm>
            <a:off x="1359771" y="2545948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off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A16EE-2924-40C5-808B-C37CDF7FEC13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9E712-94F6-4BB7-90A4-6827155D36DC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AF5DE-4FBE-4FB9-8E4E-3F924C10AE3F}"/>
              </a:ext>
            </a:extLst>
          </p:cNvPr>
          <p:cNvSpPr/>
          <p:nvPr/>
        </p:nvSpPr>
        <p:spPr>
          <a:xfrm>
            <a:off x="3431962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6FAC9-9619-4EC8-9A71-6FEFC5073F7D}"/>
              </a:ext>
            </a:extLst>
          </p:cNvPr>
          <p:cNvSpPr/>
          <p:nvPr/>
        </p:nvSpPr>
        <p:spPr>
          <a:xfrm>
            <a:off x="4158148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01330C-0895-492B-84D2-E8313944CD79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FEAD55-3473-4188-9053-2B1C735FF529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7E59C-B225-4202-9D73-7F4C56E0A9C9}"/>
              </a:ext>
            </a:extLst>
          </p:cNvPr>
          <p:cNvSpPr/>
          <p:nvPr/>
        </p:nvSpPr>
        <p:spPr>
          <a:xfrm>
            <a:off x="1691613" y="511195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87E65B-84B9-43F4-9AAF-80624A320F8B}"/>
              </a:ext>
            </a:extLst>
          </p:cNvPr>
          <p:cNvSpPr/>
          <p:nvPr/>
        </p:nvSpPr>
        <p:spPr>
          <a:xfrm>
            <a:off x="2979128" y="527554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FE7171-C30A-4AD0-9048-55D44E928BF4}"/>
              </a:ext>
            </a:extLst>
          </p:cNvPr>
          <p:cNvSpPr/>
          <p:nvPr/>
        </p:nvSpPr>
        <p:spPr>
          <a:xfrm>
            <a:off x="4392443" y="527554"/>
            <a:ext cx="1025401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C185B-9AEF-485B-A470-B330DBA5A273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35E18-A9B0-4958-9252-E5AB32118E31}"/>
              </a:ext>
            </a:extLst>
          </p:cNvPr>
          <p:cNvSpPr/>
          <p:nvPr/>
        </p:nvSpPr>
        <p:spPr>
          <a:xfrm>
            <a:off x="5931511" y="534710"/>
            <a:ext cx="102540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17092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453615" y="618557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3162301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FA937-90B3-4156-9739-9C4658ED398E}"/>
              </a:ext>
            </a:extLst>
          </p:cNvPr>
          <p:cNvSpPr/>
          <p:nvPr/>
        </p:nvSpPr>
        <p:spPr>
          <a:xfrm>
            <a:off x="464219" y="964726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 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95D9D-8924-498A-BD01-B9F3A0B29921}"/>
              </a:ext>
            </a:extLst>
          </p:cNvPr>
          <p:cNvSpPr/>
          <p:nvPr/>
        </p:nvSpPr>
        <p:spPr>
          <a:xfrm>
            <a:off x="3162301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28908A-F473-4D32-A350-ACE187BB977D}"/>
              </a:ext>
            </a:extLst>
          </p:cNvPr>
          <p:cNvSpPr/>
          <p:nvPr/>
        </p:nvSpPr>
        <p:spPr>
          <a:xfrm>
            <a:off x="4187229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B5F8E5-7B31-4915-AD3B-D712C6C50596}"/>
              </a:ext>
            </a:extLst>
          </p:cNvPr>
          <p:cNvSpPr/>
          <p:nvPr/>
        </p:nvSpPr>
        <p:spPr>
          <a:xfrm>
            <a:off x="4187229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6963B90D-D2FA-4748-9748-07917CB2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61855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1B986DD1-B21E-4DA0-A28B-183B002B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6300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97C68A-8E69-41AB-9DA1-99E847159FAD}"/>
              </a:ext>
            </a:extLst>
          </p:cNvPr>
          <p:cNvSpPr/>
          <p:nvPr/>
        </p:nvSpPr>
        <p:spPr>
          <a:xfrm>
            <a:off x="5142988" y="618557"/>
            <a:ext cx="869191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4" name="Picture 2" descr="Plus - Free signs icons">
            <a:extLst>
              <a:ext uri="{FF2B5EF4-FFF2-40B4-BE49-F238E27FC236}">
                <a16:creationId xmlns:a16="http://schemas.microsoft.com/office/drawing/2014/main" id="{B5A30B02-72A7-4EA6-AC4A-61C33481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100799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Minus - Free interface icons">
            <a:extLst>
              <a:ext uri="{FF2B5EF4-FFF2-40B4-BE49-F238E27FC236}">
                <a16:creationId xmlns:a16="http://schemas.microsoft.com/office/drawing/2014/main" id="{4A0C5649-26EC-41AA-823B-4BBD9C1E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101944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F39D2C-94F7-410E-966E-DD64DA7D6B76}"/>
              </a:ext>
            </a:extLst>
          </p:cNvPr>
          <p:cNvSpPr/>
          <p:nvPr/>
        </p:nvSpPr>
        <p:spPr>
          <a:xfrm>
            <a:off x="5142989" y="1007993"/>
            <a:ext cx="869190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42DDE5-D329-47B3-8A43-9E250441EE95}"/>
              </a:ext>
            </a:extLst>
          </p:cNvPr>
          <p:cNvSpPr/>
          <p:nvPr/>
        </p:nvSpPr>
        <p:spPr>
          <a:xfrm>
            <a:off x="3162301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44FA2C-7970-49B1-8B28-2E2C45CD5BA0}"/>
              </a:ext>
            </a:extLst>
          </p:cNvPr>
          <p:cNvSpPr/>
          <p:nvPr/>
        </p:nvSpPr>
        <p:spPr>
          <a:xfrm>
            <a:off x="4461943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Z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ACD3F-8F71-4105-BD50-9CD594352C25}"/>
              </a:ext>
            </a:extLst>
          </p:cNvPr>
          <p:cNvSpPr/>
          <p:nvPr/>
        </p:nvSpPr>
        <p:spPr>
          <a:xfrm>
            <a:off x="4965464" y="193235"/>
            <a:ext cx="112013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NBs_STEP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A65DC-28C0-46A8-9B63-46FDF9AAEF86}"/>
              </a:ext>
            </a:extLst>
          </p:cNvPr>
          <p:cNvSpPr/>
          <p:nvPr/>
        </p:nvSpPr>
        <p:spPr>
          <a:xfrm>
            <a:off x="158321" y="56366"/>
            <a:ext cx="1647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Manual Control</a:t>
            </a:r>
          </a:p>
        </p:txBody>
      </p:sp>
    </p:spTree>
    <p:extLst>
      <p:ext uri="{BB962C8B-B14F-4D97-AF65-F5344CB8AC3E}">
        <p14:creationId xmlns:p14="http://schemas.microsoft.com/office/powerpoint/2010/main" val="7860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160019" y="260417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FA937-90B3-4156-9739-9C4658ED398E}"/>
              </a:ext>
            </a:extLst>
          </p:cNvPr>
          <p:cNvSpPr/>
          <p:nvPr/>
        </p:nvSpPr>
        <p:spPr>
          <a:xfrm>
            <a:off x="1899731" y="260417"/>
            <a:ext cx="14911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581EB-8464-4A28-A935-EDAF533D83A9}"/>
              </a:ext>
            </a:extLst>
          </p:cNvPr>
          <p:cNvSpPr/>
          <p:nvPr/>
        </p:nvSpPr>
        <p:spPr>
          <a:xfrm>
            <a:off x="160020" y="674629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F99408-817F-4F05-B37D-F89DB7A2EE7F}"/>
              </a:ext>
            </a:extLst>
          </p:cNvPr>
          <p:cNvSpPr/>
          <p:nvPr/>
        </p:nvSpPr>
        <p:spPr>
          <a:xfrm>
            <a:off x="1899731" y="674629"/>
            <a:ext cx="101110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E3F1-1A23-4810-A1E5-AC34704D0CCE}"/>
              </a:ext>
            </a:extLst>
          </p:cNvPr>
          <p:cNvSpPr/>
          <p:nvPr/>
        </p:nvSpPr>
        <p:spPr>
          <a:xfrm>
            <a:off x="160020" y="1088841"/>
            <a:ext cx="7231380" cy="339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BE23-41D0-4AD4-AEBF-8A641219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6CC200-4178-497B-82B6-719A99E8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34" y="1376092"/>
            <a:ext cx="5433531" cy="2583404"/>
          </a:xfrm>
        </p:spPr>
      </p:pic>
    </p:spTree>
    <p:extLst>
      <p:ext uri="{BB962C8B-B14F-4D97-AF65-F5344CB8AC3E}">
        <p14:creationId xmlns:p14="http://schemas.microsoft.com/office/powerpoint/2010/main" val="35243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3655</TotalTime>
  <Words>164</Words>
  <Application>Microsoft Office PowerPoint</Application>
  <PresentationFormat>Custom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Hoàng Trần</cp:lastModifiedBy>
  <cp:revision>32</cp:revision>
  <dcterms:created xsi:type="dcterms:W3CDTF">2023-03-11T10:04:15Z</dcterms:created>
  <dcterms:modified xsi:type="dcterms:W3CDTF">2023-03-20T08:02:29Z</dcterms:modified>
</cp:coreProperties>
</file>