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37D7F1-4289-4A2C-931B-1871D8143959}">
  <a:tblStyle styleId="{1237D7F1-4289-4A2C-931B-1871D81439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3f7850b68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3f7850b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f7850b68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f7850b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3f7850b68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3f7850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3f7850b68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3f7850b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3f7850b68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3f7850b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f7850b68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f7850b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3f7850b68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3f7850b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4de719aba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4de719a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4de719ab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4de719a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4de719aba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4de719a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3f7850b68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3f7850b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05d36d0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505d36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f7850b68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f7850b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Network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Описание настроек сети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4191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 (R12 - R20),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IBGP (R14, R15), eBGP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(R14, R15);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 (R12, R13), NTP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(R12, R13);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VRRP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(R12 [e0/0.10, e0/1.100], R13 [e0/0.10, e0/1.100]);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LACP (SW4 (po45 [e0/2, e0/3]), SW5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(po45 [e0/2, e0/3])</a:t>
                      </a: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 (SW2 - SW5).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Проблемы</a:t>
            </a:r>
            <a:r>
              <a:rPr lang="ru" sz="3000"/>
              <a:t> существующей сети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6"/>
          <p:cNvGraphicFramePr/>
          <p:nvPr/>
        </p:nvGraphicFramePr>
        <p:xfrm>
          <a:off x="4191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576075"/>
                <a:gridCol w="79445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Сложность масштабирования и возможное появления L2 петель, и все остальные нюансы L2;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Петли маршрутизации при выходе из AS;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Отсутствие прямой связи между R14 и R15 для передачи маршрутной информации;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Размытая иерархия сети.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259449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Альтернативная</a:t>
            </a:r>
            <a:r>
              <a:rPr lang="ru" sz="3000"/>
              <a:t> </a:t>
            </a:r>
            <a:r>
              <a:rPr lang="ru" sz="3000"/>
              <a:t>схема (OSPF)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259449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Альтернативная схема (IBGP)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-1430" l="0" r="0" t="0"/>
          <a:stretch/>
        </p:blipFill>
        <p:spPr>
          <a:xfrm>
            <a:off x="0" y="73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Изменение в сети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4191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576075"/>
                <a:gridCol w="79445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интерфейсов </a:t>
                      </a: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Loopback</a:t>
                      </a: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L3 оборудовании (для установления IBGP - соседства);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двух кластеров IBGP (RR_R14, RR_R15);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IBGP - соседства с учетом схемы;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Полносвязная зона Backbone;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Уменьшение L2-домена;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трехуровневой иерархической сети.</a:t>
                      </a:r>
                      <a:endParaRPr sz="2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0088"/>
            <a:ext cx="9144000" cy="3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5"/>
          <p:cNvGraphicFramePr/>
          <p:nvPr/>
        </p:nvGraphicFramePr>
        <p:xfrm>
          <a:off x="0" y="1073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1398000"/>
                <a:gridCol w="75417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Выводы -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Уменьшение L2-домена решило проблему масштабирования и образование L2-петель;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Отсутствие петель L3 при выходе из AS путем добавление связей IBGP и формированием кластеров RR;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Полносвязная схема Backbone 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Сформированная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трехуровневая иерархическая сеть.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Планы - 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Обновление VPC для поддержки полноценного IPv6;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резервирующих линий связи к R19, R20;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Подключение к новым или существующим ISP по eBGP.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35"/>
          <p:cNvSpPr txBox="1"/>
          <p:nvPr>
            <p:ph type="title"/>
          </p:nvPr>
        </p:nvSpPr>
        <p:spPr>
          <a:xfrm>
            <a:off x="485875" y="169074"/>
            <a:ext cx="85206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1831501"/>
            <a:ext cx="85206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Ссылка на GitHub: https://github.com/Pekep97/Labs/tree/main/Project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24902" l="0" r="0" t="19584"/>
          <a:stretch/>
        </p:blipFill>
        <p:spPr>
          <a:xfrm>
            <a:off x="1062549" y="2963814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80350"/>
            <a:ext cx="85206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r>
              <a:rPr lang="ru" sz="2800"/>
              <a:t>Замена оборудования с применением альтернативных протоколов и оптимизация линий связи в модернизируемой сети компании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Бобух Д. А.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Должность: старший администратор вычислительной сети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Компания: ГУП ДНР “УГЛЕТЕЛЕКОМ”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5" y="999300"/>
            <a:ext cx="2589300" cy="6801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ЦЕЛЬ, ОБЪЕКТ И ПРЕДМЕТ ИССЛЕДОВАНИЯ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8057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Первоначальная схема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5" y="1339350"/>
            <a:ext cx="600" cy="658200"/>
          </a:xfrm>
          <a:prstGeom prst="curvedConnector3">
            <a:avLst>
              <a:gd fmla="val -39687878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97637"/>
            <a:ext cx="600" cy="564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64350" y="161700"/>
            <a:ext cx="9015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</a:rPr>
              <a:t>ЦЕЛЬ, ОБЪЕКТ И ПРЕДМЕТ ИССЛЕДОВАНИЯ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4350" y="18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1689300"/>
                <a:gridCol w="7326000"/>
              </a:tblGrid>
              <a:tr h="9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Цель: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Повышение качества передачи информации в сети путем  замены оборудования и оптимизаций линий связи.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Объект: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Сеть офиса Москва и ее характеристики.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Предмет: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 закономерности процессов передачи информации в офисе Москва.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Задачи</a:t>
            </a:r>
            <a:endParaRPr sz="3000"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283800" y="1558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590725"/>
                <a:gridCol w="81466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Проанализировать существующую топологию сети  и применяемые протоколы;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Описать проблемы существующей сети;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альтернативную сеть лишенную описанных проблем.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4191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{1237D7F1-4289-4A2C-931B-1871D8143959}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OSPF,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IBGP, eBGP;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DHCP, NTP;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VRRP;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LACP;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STP;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b="1" sz="18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VLAN.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259449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Первоначальная схема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