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4" r:id="rId4"/>
    <p:sldId id="262" r:id="rId5"/>
    <p:sldId id="263" r:id="rId6"/>
    <p:sldId id="265" r:id="rId7"/>
    <p:sldId id="266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37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F9892B-8A08-4924-95AF-04F6E540DA98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7C338-D2AE-4E72-A7B7-BA5A52A1E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78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468C2F-6B94-4F07-84F4-7E85DB32F000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72071-EC96-4AB7-B7A2-8B4738BD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242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72071-EC96-4AB7-B7A2-8B4738BD49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814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F5F08598-7554-4264-A69B-8121358AACF9}" type="datetime1">
              <a:rPr lang="zh-CN" altLang="en-US" smtClean="0"/>
              <a:t>2017-03-29</a:t>
            </a:fld>
            <a:endParaRPr lang="zh-CN" alt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E41A-E0C3-49E1-AB29-7CB409154CEE}" type="datetime1">
              <a:rPr lang="zh-CN" altLang="en-US" smtClean="0"/>
              <a:t>2017-03-29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67EE9-E45C-4317-9B2F-81C99F578895}" type="datetime1">
              <a:rPr lang="zh-CN" altLang="en-US" smtClean="0"/>
              <a:t>2017-03-29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7D78-BBFE-4B81-B991-C1C6714DCBD0}" type="datetime1">
              <a:rPr lang="zh-CN" altLang="en-US" smtClean="0"/>
              <a:t>2017-03-29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0E4F-940C-452C-884D-187FC0618D87}" type="datetime1">
              <a:rPr lang="zh-CN" altLang="en-US" smtClean="0"/>
              <a:t>2017-03-29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8F66-4DD3-4864-8674-7F7214A0C59C}" type="datetime1">
              <a:rPr lang="zh-CN" altLang="en-US" smtClean="0"/>
              <a:t>2017-03-29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30EF-032D-42E0-8F7D-B4C7739DF84F}" type="datetime1">
              <a:rPr lang="zh-CN" altLang="en-US" smtClean="0"/>
              <a:t>2017-03-29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B901-966A-43A3-BF4A-3F9F61741849}" type="datetime1">
              <a:rPr lang="zh-CN" altLang="en-US" smtClean="0"/>
              <a:t>2017-03-29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C10F-7076-4BC5-A71E-AA997268F03A}" type="datetime1">
              <a:rPr lang="zh-CN" altLang="en-US" smtClean="0"/>
              <a:t>2017-03-29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6B34-4A6E-4CEA-A15B-2ECE799B8BC4}" type="datetime1">
              <a:rPr lang="zh-CN" altLang="en-US" smtClean="0"/>
              <a:t>2017-03-29</a:t>
            </a:fld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A972-A475-4091-A4C8-B5DF57558FEA}" type="datetime1">
              <a:rPr lang="zh-CN" altLang="en-US" smtClean="0"/>
              <a:t>2017-03-29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2F0565B5-2222-4FA5-871E-E9A896EE3B49}" type="datetime1">
              <a:rPr lang="zh-CN" altLang="en-US" smtClean="0"/>
              <a:t>2017-03-29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tensorflow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jikexueyuan.com/project/tensorflow-zh/" TargetMode="External"/><Relationship Id="rId2" Type="http://schemas.openxmlformats.org/officeDocument/2006/relationships/hyperlink" Target="http://www.tensorfly.c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i.tensorflow.org/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jikexueyuan.com/project/tensorflow-zh/tutorials/mnist_beginner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/>
              <a:t>Machine-Learning</a:t>
            </a:r>
            <a:br>
              <a:rPr lang="en-US" sz="2400" b="1" dirty="0" smtClean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MNIST sample with </a:t>
            </a:r>
            <a:r>
              <a:rPr lang="en-US" sz="2400" b="1" dirty="0" smtClean="0"/>
              <a:t>TensorFlow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9276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764704"/>
            <a:ext cx="7024744" cy="54186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Agenda</a:t>
            </a:r>
            <a:endParaRPr 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268760"/>
            <a:ext cx="7344932" cy="4536504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1800" dirty="0" smtClean="0"/>
              <a:t>1. </a:t>
            </a:r>
            <a:r>
              <a:rPr lang="en-US" sz="1800" dirty="0" smtClean="0"/>
              <a:t>About TensorFlow (what is it)</a:t>
            </a:r>
          </a:p>
          <a:p>
            <a:pPr>
              <a:lnSpc>
                <a:spcPct val="170000"/>
              </a:lnSpc>
            </a:pPr>
            <a:r>
              <a:rPr lang="en-US" sz="1800" dirty="0" smtClean="0"/>
              <a:t>2. TensorFlow installation</a:t>
            </a:r>
          </a:p>
          <a:p>
            <a:pPr>
              <a:lnSpc>
                <a:spcPct val="170000"/>
              </a:lnSpc>
            </a:pPr>
            <a:r>
              <a:rPr lang="en-US" sz="1800" dirty="0" smtClean="0"/>
              <a:t>3. Sample programs</a:t>
            </a:r>
          </a:p>
          <a:p>
            <a:pPr>
              <a:lnSpc>
                <a:spcPct val="170000"/>
              </a:lnSpc>
            </a:pPr>
            <a:r>
              <a:rPr lang="en-US" sz="1800" dirty="0" smtClean="0"/>
              <a:t>4. MNIST with TensorFlow</a:t>
            </a:r>
            <a:endParaRPr lang="en-US" sz="1800" dirty="0" smtClean="0"/>
          </a:p>
          <a:p>
            <a:pPr>
              <a:lnSpc>
                <a:spcPct val="170000"/>
              </a:lnSpc>
            </a:pPr>
            <a:endParaRPr lang="en-US" sz="1800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72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764704"/>
            <a:ext cx="7024744" cy="54186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1. About TensorFlow</a:t>
            </a:r>
            <a:endParaRPr 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268760"/>
            <a:ext cx="7344932" cy="4536504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1800" dirty="0" smtClean="0"/>
              <a:t>From Google, </a:t>
            </a:r>
            <a:r>
              <a:rPr lang="zh-CN" altLang="en-US" sz="1800" dirty="0" smtClean="0"/>
              <a:t>采</a:t>
            </a:r>
            <a:r>
              <a:rPr lang="zh-CN" altLang="en-US" sz="1800" dirty="0"/>
              <a:t>用数据流图</a:t>
            </a:r>
            <a:r>
              <a:rPr lang="en-US" altLang="zh-CN" sz="1800" dirty="0"/>
              <a:t>(data flow graphs), </a:t>
            </a:r>
            <a:r>
              <a:rPr lang="zh-CN" altLang="en-US" sz="1800" dirty="0"/>
              <a:t>用于数值计算的开源软件库 </a:t>
            </a:r>
            <a:r>
              <a:rPr lang="en-US" altLang="zh-CN" sz="1800" dirty="0"/>
              <a:t>(Apache </a:t>
            </a:r>
            <a:r>
              <a:rPr lang="en-US" altLang="zh-CN" sz="1800" dirty="0" smtClean="0"/>
              <a:t>2.0) , </a:t>
            </a:r>
            <a:r>
              <a:rPr lang="en-US" sz="1800" dirty="0" smtClean="0"/>
              <a:t>website</a:t>
            </a:r>
            <a:r>
              <a:rPr lang="en-US" sz="1800" dirty="0"/>
              <a:t>: </a:t>
            </a:r>
            <a:r>
              <a:rPr lang="en-US" sz="1800" dirty="0" smtClean="0">
                <a:hlinkClick r:id="rId2"/>
              </a:rPr>
              <a:t>www.tensorflow.org</a:t>
            </a:r>
            <a:endParaRPr lang="en-US" sz="1800" dirty="0" smtClean="0"/>
          </a:p>
          <a:p>
            <a:pPr>
              <a:lnSpc>
                <a:spcPct val="170000"/>
              </a:lnSpc>
            </a:pPr>
            <a:endParaRPr lang="en-US" sz="1800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223" y="2348880"/>
            <a:ext cx="6400800" cy="3862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749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764704"/>
            <a:ext cx="7024744" cy="54186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1. About TensorFlow</a:t>
            </a:r>
            <a:endParaRPr 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196752"/>
            <a:ext cx="7344932" cy="4536504"/>
          </a:xfrm>
        </p:spPr>
        <p:txBody>
          <a:bodyPr>
            <a:noAutofit/>
          </a:bodyPr>
          <a:lstStyle/>
          <a:p>
            <a:r>
              <a:rPr lang="en-US" sz="1800" dirty="0" smtClean="0"/>
              <a:t>CN website 1: </a:t>
            </a:r>
            <a:r>
              <a:rPr lang="en-US" sz="1800" dirty="0">
                <a:hlinkClick r:id="rId2"/>
              </a:rPr>
              <a:t>http://www.tensorfly.cn</a:t>
            </a:r>
            <a:r>
              <a:rPr lang="en-US" sz="1800" dirty="0" smtClean="0">
                <a:hlinkClick r:id="rId2"/>
              </a:rPr>
              <a:t>/</a:t>
            </a:r>
            <a:r>
              <a:rPr lang="en-US" sz="1800" dirty="0" smtClean="0"/>
              <a:t> </a:t>
            </a:r>
            <a:endParaRPr lang="en-US" sz="1800" dirty="0"/>
          </a:p>
          <a:p>
            <a:r>
              <a:rPr lang="en-US" sz="1800" dirty="0"/>
              <a:t>CN website 2: </a:t>
            </a:r>
            <a:r>
              <a:rPr lang="en-US" sz="1800" dirty="0">
                <a:hlinkClick r:id="rId3"/>
              </a:rPr>
              <a:t>http://wiki.jikexueyuan.com/project/tensorflow-zh</a:t>
            </a:r>
            <a:r>
              <a:rPr lang="en-US" sz="1800" dirty="0" smtClean="0">
                <a:hlinkClick r:id="rId3"/>
              </a:rPr>
              <a:t>/</a:t>
            </a:r>
            <a:r>
              <a:rPr lang="en-US" sz="1800" dirty="0" smtClean="0"/>
              <a:t> </a:t>
            </a:r>
            <a:endParaRPr lang="en-US" sz="1800" dirty="0"/>
          </a:p>
          <a:p>
            <a:pPr>
              <a:lnSpc>
                <a:spcPct val="170000"/>
              </a:lnSpc>
            </a:pPr>
            <a:endParaRPr lang="en-US" sz="1800" dirty="0" smtClean="0"/>
          </a:p>
          <a:p>
            <a:pPr>
              <a:lnSpc>
                <a:spcPct val="170000"/>
              </a:lnSpc>
            </a:pPr>
            <a:endParaRPr lang="en-US" sz="1800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16832"/>
            <a:ext cx="6973570" cy="45339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85010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764704"/>
            <a:ext cx="7024744" cy="541864"/>
          </a:xfrm>
        </p:spPr>
        <p:txBody>
          <a:bodyPr>
            <a:normAutofit/>
          </a:bodyPr>
          <a:lstStyle/>
          <a:p>
            <a:r>
              <a:rPr lang="en-US" sz="2800" dirty="0"/>
              <a:t>2</a:t>
            </a:r>
            <a:r>
              <a:rPr lang="en-US" sz="2800" dirty="0"/>
              <a:t>. </a:t>
            </a:r>
            <a:r>
              <a:rPr lang="en-US" sz="2800" dirty="0"/>
              <a:t>TensorFlow installation</a:t>
            </a:r>
            <a:endParaRPr 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268760"/>
            <a:ext cx="7344932" cy="4536504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1800" dirty="0" smtClean="0"/>
              <a:t>Windows</a:t>
            </a:r>
            <a:r>
              <a:rPr lang="en-US" sz="1800" dirty="0"/>
              <a:t>: Python 3.5.2 (</a:t>
            </a:r>
            <a:r>
              <a:rPr lang="en-US" sz="1800" dirty="0">
                <a:hlinkClick r:id="rId2"/>
              </a:rPr>
              <a:t>https://www.python.org</a:t>
            </a:r>
            <a:r>
              <a:rPr lang="en-US" sz="1800" dirty="0" smtClean="0">
                <a:hlinkClick r:id="rId2"/>
              </a:rPr>
              <a:t>/</a:t>
            </a:r>
            <a:r>
              <a:rPr lang="en-US" sz="1800" dirty="0" smtClean="0"/>
              <a:t>) </a:t>
            </a:r>
          </a:p>
          <a:p>
            <a:pPr marL="355600" indent="0">
              <a:lnSpc>
                <a:spcPct val="170000"/>
              </a:lnSpc>
              <a:buNone/>
            </a:pPr>
            <a:r>
              <a:rPr lang="en-US" sz="1800" dirty="0" smtClean="0"/>
              <a:t>/ Linux (Ubuntu 14/16): </a:t>
            </a:r>
            <a:r>
              <a:rPr lang="en-US" sz="1800" dirty="0"/>
              <a:t>Python 2.7 or </a:t>
            </a:r>
            <a:r>
              <a:rPr lang="en-US" sz="1800" dirty="0" smtClean="0"/>
              <a:t>3.5/3.6</a:t>
            </a:r>
            <a:endParaRPr lang="en-US" sz="1800" dirty="0"/>
          </a:p>
          <a:p>
            <a:pPr>
              <a:lnSpc>
                <a:spcPct val="170000"/>
              </a:lnSpc>
            </a:pPr>
            <a:r>
              <a:rPr lang="en-US" sz="1800" dirty="0"/>
              <a:t>Tensorflow wheel </a:t>
            </a:r>
            <a:r>
              <a:rPr lang="en-US" sz="1800" dirty="0" smtClean="0"/>
              <a:t>file download:</a:t>
            </a:r>
            <a:endParaRPr lang="en-US" sz="1800" dirty="0"/>
          </a:p>
          <a:p>
            <a:pPr marL="355600" indent="0">
              <a:lnSpc>
                <a:spcPct val="170000"/>
              </a:lnSpc>
              <a:buNone/>
            </a:pPr>
            <a:r>
              <a:rPr lang="en-US" sz="1800" dirty="0" smtClean="0">
                <a:hlinkClick r:id="rId3"/>
              </a:rPr>
              <a:t>http</a:t>
            </a:r>
            <a:r>
              <a:rPr lang="en-US" sz="1800" dirty="0">
                <a:hlinkClick r:id="rId3"/>
              </a:rPr>
              <a:t>://ci.tensorflow.org</a:t>
            </a:r>
            <a:r>
              <a:rPr lang="en-US" sz="1800" dirty="0" smtClean="0">
                <a:hlinkClick r:id="rId3"/>
              </a:rPr>
              <a:t>/</a:t>
            </a:r>
            <a:r>
              <a:rPr lang="en-US" sz="1800" dirty="0" smtClean="0"/>
              <a:t> =&gt; </a:t>
            </a:r>
            <a:r>
              <a:rPr lang="en-US" sz="1800" dirty="0"/>
              <a:t>Release =&gt; release-win =&gt; DEVICE=</a:t>
            </a:r>
            <a:r>
              <a:rPr lang="en-US" sz="1800" dirty="0" err="1"/>
              <a:t>cpu</a:t>
            </a:r>
            <a:r>
              <a:rPr lang="en-US" sz="1800" dirty="0"/>
              <a:t> =&gt; tensorflow-1.1.0rc0-cp35-cp35m-win_amd64.whl</a:t>
            </a:r>
          </a:p>
          <a:p>
            <a:pPr>
              <a:lnSpc>
                <a:spcPct val="170000"/>
              </a:lnSpc>
            </a:pPr>
            <a:r>
              <a:rPr lang="en-US" sz="1800" dirty="0"/>
              <a:t>Pip Install:</a:t>
            </a:r>
          </a:p>
          <a:p>
            <a:pPr marL="355600" indent="0">
              <a:lnSpc>
                <a:spcPct val="170000"/>
              </a:lnSpc>
              <a:buNone/>
            </a:pPr>
            <a:r>
              <a:rPr lang="en-US" sz="1800" dirty="0"/>
              <a:t>pip install </a:t>
            </a:r>
            <a:r>
              <a:rPr lang="en-US" sz="1800" dirty="0" smtClean="0"/>
              <a:t>--upgrade </a:t>
            </a:r>
            <a:r>
              <a:rPr lang="en-US" sz="1800" dirty="0"/>
              <a:t>tensorflow-1.1.0rc0-cp35-cp35m-win_amd64.whl</a:t>
            </a:r>
          </a:p>
          <a:p>
            <a:pPr>
              <a:lnSpc>
                <a:spcPct val="170000"/>
              </a:lnSpc>
            </a:pPr>
            <a:endParaRPr lang="en-US" sz="1800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29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764704"/>
            <a:ext cx="7024744" cy="54186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3. Sample programs</a:t>
            </a:r>
            <a:endParaRPr 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268760"/>
            <a:ext cx="7344932" cy="5040560"/>
          </a:xfrm>
        </p:spPr>
        <p:txBody>
          <a:bodyPr>
            <a:noAutofit/>
          </a:bodyPr>
          <a:lstStyle/>
          <a:p>
            <a:pPr marL="68580" indent="0">
              <a:lnSpc>
                <a:spcPct val="170000"/>
              </a:lnSpc>
              <a:buNone/>
            </a:pPr>
            <a:r>
              <a:rPr lang="zh-CN" altLang="en-US" sz="1800" dirty="0"/>
              <a:t>使用</a:t>
            </a:r>
            <a:r>
              <a:rPr lang="en-US" altLang="zh-CN" sz="1800" dirty="0"/>
              <a:t>TensorFlow</a:t>
            </a:r>
            <a:r>
              <a:rPr lang="zh-CN" altLang="en-US" sz="1800" dirty="0"/>
              <a:t>前必须明白的基本概念： </a:t>
            </a:r>
          </a:p>
          <a:p>
            <a:pPr>
              <a:lnSpc>
                <a:spcPct val="170000"/>
              </a:lnSpc>
            </a:pPr>
            <a:r>
              <a:rPr lang="zh-CN" altLang="en-US" sz="1800" dirty="0"/>
              <a:t>图（</a:t>
            </a:r>
            <a:r>
              <a:rPr lang="en-US" altLang="zh-CN" sz="1800" dirty="0"/>
              <a:t>Graph</a:t>
            </a:r>
            <a:r>
              <a:rPr lang="zh-CN" altLang="en-US" sz="1800" dirty="0"/>
              <a:t>）：图描述了计算的过程，</a:t>
            </a:r>
            <a:r>
              <a:rPr lang="en-US" altLang="zh-CN" sz="1800" dirty="0"/>
              <a:t>TensorFlow</a:t>
            </a:r>
            <a:r>
              <a:rPr lang="zh-CN" altLang="en-US" sz="1800" dirty="0"/>
              <a:t>使用图来表示计算任务。 </a:t>
            </a:r>
          </a:p>
          <a:p>
            <a:pPr>
              <a:lnSpc>
                <a:spcPct val="170000"/>
              </a:lnSpc>
            </a:pPr>
            <a:r>
              <a:rPr lang="zh-CN" altLang="en-US" sz="1800" dirty="0"/>
              <a:t>张量（</a:t>
            </a:r>
            <a:r>
              <a:rPr lang="en-US" altLang="zh-CN" sz="1800" dirty="0"/>
              <a:t>Tensor</a:t>
            </a:r>
            <a:r>
              <a:rPr lang="zh-CN" altLang="en-US" sz="1800" dirty="0"/>
              <a:t>）：</a:t>
            </a:r>
            <a:r>
              <a:rPr lang="en-US" altLang="zh-CN" sz="1800" dirty="0"/>
              <a:t>TensorFlow</a:t>
            </a:r>
            <a:r>
              <a:rPr lang="zh-CN" altLang="en-US" sz="1800" dirty="0"/>
              <a:t>使用</a:t>
            </a:r>
            <a:r>
              <a:rPr lang="en-US" altLang="zh-CN" sz="1800" dirty="0"/>
              <a:t>tensor</a:t>
            </a:r>
            <a:r>
              <a:rPr lang="zh-CN" altLang="en-US" sz="1800" dirty="0"/>
              <a:t>表示数据。每个</a:t>
            </a:r>
            <a:r>
              <a:rPr lang="en-US" altLang="zh-CN" sz="1800" dirty="0"/>
              <a:t>Tensor</a:t>
            </a:r>
            <a:r>
              <a:rPr lang="zh-CN" altLang="en-US" sz="1800" dirty="0"/>
              <a:t>是一个类型化的多维数组。 </a:t>
            </a:r>
          </a:p>
          <a:p>
            <a:pPr>
              <a:lnSpc>
                <a:spcPct val="170000"/>
              </a:lnSpc>
            </a:pPr>
            <a:r>
              <a:rPr lang="zh-CN" altLang="en-US" sz="1800" dirty="0"/>
              <a:t>操作（</a:t>
            </a:r>
            <a:r>
              <a:rPr lang="en-US" altLang="zh-CN" sz="1800" dirty="0"/>
              <a:t>op</a:t>
            </a:r>
            <a:r>
              <a:rPr lang="zh-CN" altLang="en-US" sz="1800" dirty="0"/>
              <a:t>）：图中的节点被称为</a:t>
            </a:r>
            <a:r>
              <a:rPr lang="en-US" altLang="zh-CN" sz="1800" dirty="0"/>
              <a:t>op</a:t>
            </a:r>
            <a:r>
              <a:rPr lang="zh-CN" altLang="en-US" sz="1800" dirty="0"/>
              <a:t>（</a:t>
            </a:r>
            <a:r>
              <a:rPr lang="en-US" altLang="zh-CN" sz="1800" dirty="0" smtClean="0"/>
              <a:t>operation</a:t>
            </a:r>
            <a:r>
              <a:rPr lang="zh-CN" altLang="en-US" sz="1800" dirty="0"/>
              <a:t>的缩写），一个</a:t>
            </a:r>
            <a:r>
              <a:rPr lang="en-US" altLang="zh-CN" sz="1800" dirty="0"/>
              <a:t>op</a:t>
            </a:r>
            <a:r>
              <a:rPr lang="zh-CN" altLang="en-US" sz="1800" dirty="0"/>
              <a:t>获得</a:t>
            </a:r>
            <a:r>
              <a:rPr lang="en-US" altLang="zh-CN" sz="1800" dirty="0"/>
              <a:t>0</a:t>
            </a:r>
            <a:r>
              <a:rPr lang="zh-CN" altLang="en-US" sz="1800" dirty="0"/>
              <a:t>个或多个</a:t>
            </a:r>
            <a:r>
              <a:rPr lang="en-US" altLang="zh-CN" sz="1800" dirty="0"/>
              <a:t>Tensor</a:t>
            </a:r>
            <a:r>
              <a:rPr lang="zh-CN" altLang="en-US" sz="1800" dirty="0"/>
              <a:t>，执行计算，产生</a:t>
            </a:r>
            <a:r>
              <a:rPr lang="en-US" altLang="zh-CN" sz="1800" dirty="0"/>
              <a:t>0</a:t>
            </a:r>
            <a:r>
              <a:rPr lang="zh-CN" altLang="en-US" sz="1800" dirty="0"/>
              <a:t>个或多个</a:t>
            </a:r>
            <a:r>
              <a:rPr lang="en-US" altLang="zh-CN" sz="1800" dirty="0"/>
              <a:t>Tensor</a:t>
            </a:r>
            <a:r>
              <a:rPr lang="zh-CN" altLang="en-US" sz="1800" dirty="0"/>
              <a:t>。 </a:t>
            </a:r>
          </a:p>
          <a:p>
            <a:pPr>
              <a:lnSpc>
                <a:spcPct val="170000"/>
              </a:lnSpc>
            </a:pPr>
            <a:r>
              <a:rPr lang="zh-CN" altLang="en-US" sz="1800" dirty="0"/>
              <a:t>会话（</a:t>
            </a:r>
            <a:r>
              <a:rPr lang="en-US" altLang="zh-CN" sz="1800" dirty="0"/>
              <a:t>Session</a:t>
            </a:r>
            <a:r>
              <a:rPr lang="zh-CN" altLang="en-US" sz="1800" dirty="0"/>
              <a:t>）：图必须在称之为“会话”的上下文中执行。会话将图的</a:t>
            </a:r>
            <a:r>
              <a:rPr lang="en-US" altLang="zh-CN" sz="1800" dirty="0"/>
              <a:t>op</a:t>
            </a:r>
            <a:r>
              <a:rPr lang="zh-CN" altLang="en-US" sz="1800" dirty="0"/>
              <a:t>分发到诸如</a:t>
            </a:r>
            <a:r>
              <a:rPr lang="en-US" altLang="zh-CN" sz="1800" dirty="0"/>
              <a:t>CPU</a:t>
            </a:r>
            <a:r>
              <a:rPr lang="zh-CN" altLang="en-US" sz="1800" dirty="0"/>
              <a:t>或</a:t>
            </a:r>
            <a:r>
              <a:rPr lang="en-US" altLang="zh-CN" sz="1800" dirty="0"/>
              <a:t>GPU</a:t>
            </a:r>
            <a:r>
              <a:rPr lang="zh-CN" altLang="en-US" sz="1800" dirty="0"/>
              <a:t>之类的设备上执行。 </a:t>
            </a:r>
          </a:p>
          <a:p>
            <a:pPr>
              <a:lnSpc>
                <a:spcPct val="170000"/>
              </a:lnSpc>
            </a:pPr>
            <a:r>
              <a:rPr lang="zh-CN" altLang="en-US" sz="1800" dirty="0"/>
              <a:t>变量（</a:t>
            </a:r>
            <a:r>
              <a:rPr lang="en-US" altLang="zh-CN" sz="1800" dirty="0"/>
              <a:t>Variable</a:t>
            </a:r>
            <a:r>
              <a:rPr lang="zh-CN" altLang="en-US" sz="1800" dirty="0"/>
              <a:t>）：运行过程中可以被改变，用于维护状态。</a:t>
            </a:r>
            <a:endParaRPr lang="en-US" sz="1800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14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764704"/>
            <a:ext cx="7024744" cy="54186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4. MNIST </a:t>
            </a:r>
            <a:r>
              <a:rPr lang="en-US" sz="2800" dirty="0"/>
              <a:t>with </a:t>
            </a:r>
            <a:r>
              <a:rPr lang="en-US" sz="2800" dirty="0" smtClean="0"/>
              <a:t>TensorFlow</a:t>
            </a:r>
            <a:endParaRPr 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268760"/>
            <a:ext cx="7344932" cy="5040560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1800" dirty="0">
                <a:hlinkClick r:id="rId2"/>
              </a:rPr>
              <a:t>http://</a:t>
            </a:r>
            <a:r>
              <a:rPr lang="en-US" sz="1800" dirty="0" smtClean="0">
                <a:hlinkClick r:id="rId2"/>
              </a:rPr>
              <a:t>wiki.jikexueyuan.com/project/tensorflow-zh/tutorials/mnist_beginners.html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80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奥斯汀">
  <a:themeElements>
    <a:clrScheme name="奥斯汀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奥斯汀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87</TotalTime>
  <Words>334</Words>
  <Application>Microsoft Office PowerPoint</Application>
  <PresentationFormat>全屏显示(4:3)</PresentationFormat>
  <Paragraphs>34</Paragraphs>
  <Slides>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奥斯汀</vt:lpstr>
      <vt:lpstr>Machine-Learning  MNIST sample with TensorFlow</vt:lpstr>
      <vt:lpstr>Agenda</vt:lpstr>
      <vt:lpstr>1. About TensorFlow</vt:lpstr>
      <vt:lpstr>1. About TensorFlow</vt:lpstr>
      <vt:lpstr>2. TensorFlow installation</vt:lpstr>
      <vt:lpstr>3. Sample programs</vt:lpstr>
      <vt:lpstr>4. MNIST with TensorFlow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Sample</dc:title>
  <dc:creator>Pekkle Lin</dc:creator>
  <cp:lastModifiedBy>PP1</cp:lastModifiedBy>
  <cp:revision>43</cp:revision>
  <dcterms:created xsi:type="dcterms:W3CDTF">2017-03-28T16:46:38Z</dcterms:created>
  <dcterms:modified xsi:type="dcterms:W3CDTF">2017-03-29T16:31:08Z</dcterms:modified>
</cp:coreProperties>
</file>