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16402050" cy="9601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89D1BD-0634-4AA4-BDC5-104AF0EB5C3A}" v="39" dt="2025-02-20T14:21:16.0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85" autoAdjust="0"/>
    <p:restoredTop sz="94660"/>
  </p:normalViewPr>
  <p:slideViewPr>
    <p:cSldViewPr snapToGrid="0">
      <p:cViewPr>
        <p:scale>
          <a:sx n="100" d="100"/>
          <a:sy n="100" d="100"/>
        </p:scale>
        <p:origin x="-2472" y="-15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r Kopecký" userId="f7952f44bbfe1453" providerId="LiveId" clId="{8489D1BD-0634-4AA4-BDC5-104AF0EB5C3A}"/>
    <pc:docChg chg="undo custSel addSld modSld">
      <pc:chgData name="Petr Kopecký" userId="f7952f44bbfe1453" providerId="LiveId" clId="{8489D1BD-0634-4AA4-BDC5-104AF0EB5C3A}" dt="2025-02-27T09:01:11.950" v="1292" actId="207"/>
      <pc:docMkLst>
        <pc:docMk/>
      </pc:docMkLst>
      <pc:sldChg chg="addSp delSp modSp mod">
        <pc:chgData name="Petr Kopecký" userId="f7952f44bbfe1453" providerId="LiveId" clId="{8489D1BD-0634-4AA4-BDC5-104AF0EB5C3A}" dt="2025-02-20T14:23:40.150" v="1273" actId="1076"/>
        <pc:sldMkLst>
          <pc:docMk/>
          <pc:sldMk cId="590752771" sldId="256"/>
        </pc:sldMkLst>
        <pc:spChg chg="mod ord">
          <ac:chgData name="Petr Kopecký" userId="f7952f44bbfe1453" providerId="LiveId" clId="{8489D1BD-0634-4AA4-BDC5-104AF0EB5C3A}" dt="2025-02-20T14:12:36.475" v="1090" actId="167"/>
          <ac:spMkLst>
            <pc:docMk/>
            <pc:sldMk cId="590752771" sldId="256"/>
            <ac:spMk id="4" creationId="{6D84B63F-EA83-D98E-0A04-21B89C597444}"/>
          </ac:spMkLst>
        </pc:spChg>
        <pc:spChg chg="mod">
          <ac:chgData name="Petr Kopecký" userId="f7952f44bbfe1453" providerId="LiveId" clId="{8489D1BD-0634-4AA4-BDC5-104AF0EB5C3A}" dt="2025-02-20T14:12:45.683" v="1093" actId="20577"/>
          <ac:spMkLst>
            <pc:docMk/>
            <pc:sldMk cId="590752771" sldId="256"/>
            <ac:spMk id="7" creationId="{24D6F72B-CEA3-99BC-9635-26EEE40341E2}"/>
          </ac:spMkLst>
        </pc:spChg>
        <pc:spChg chg="mod">
          <ac:chgData name="Petr Kopecký" userId="f7952f44bbfe1453" providerId="LiveId" clId="{8489D1BD-0634-4AA4-BDC5-104AF0EB5C3A}" dt="2025-02-20T14:22:32.746" v="1245" actId="14100"/>
          <ac:spMkLst>
            <pc:docMk/>
            <pc:sldMk cId="590752771" sldId="256"/>
            <ac:spMk id="10" creationId="{186161A5-8455-5A48-5445-C4DEA5A49A1F}"/>
          </ac:spMkLst>
        </pc:spChg>
        <pc:spChg chg="mod">
          <ac:chgData name="Petr Kopecký" userId="f7952f44bbfe1453" providerId="LiveId" clId="{8489D1BD-0634-4AA4-BDC5-104AF0EB5C3A}" dt="2025-02-20T14:11:20.768" v="1073" actId="1076"/>
          <ac:spMkLst>
            <pc:docMk/>
            <pc:sldMk cId="590752771" sldId="256"/>
            <ac:spMk id="12" creationId="{CEFEE45E-4CB2-78F5-64E9-C445A7B1F027}"/>
          </ac:spMkLst>
        </pc:spChg>
        <pc:spChg chg="add mod ord">
          <ac:chgData name="Petr Kopecký" userId="f7952f44bbfe1453" providerId="LiveId" clId="{8489D1BD-0634-4AA4-BDC5-104AF0EB5C3A}" dt="2025-02-20T14:12:00.097" v="1083" actId="167"/>
          <ac:spMkLst>
            <pc:docMk/>
            <pc:sldMk cId="590752771" sldId="256"/>
            <ac:spMk id="20" creationId="{61EC00B5-22A1-9E28-F19A-16DDDCC461BE}"/>
          </ac:spMkLst>
        </pc:spChg>
        <pc:spChg chg="mod">
          <ac:chgData name="Petr Kopecký" userId="f7952f44bbfe1453" providerId="LiveId" clId="{8489D1BD-0634-4AA4-BDC5-104AF0EB5C3A}" dt="2025-02-20T14:23:40.150" v="1273" actId="1076"/>
          <ac:spMkLst>
            <pc:docMk/>
            <pc:sldMk cId="590752771" sldId="256"/>
            <ac:spMk id="21" creationId="{17381E50-E456-1671-26C6-D90D7D6FF762}"/>
          </ac:spMkLst>
        </pc:spChg>
        <pc:spChg chg="add mod ord">
          <ac:chgData name="Petr Kopecký" userId="f7952f44bbfe1453" providerId="LiveId" clId="{8489D1BD-0634-4AA4-BDC5-104AF0EB5C3A}" dt="2025-02-20T14:12:32.405" v="1089" actId="167"/>
          <ac:spMkLst>
            <pc:docMk/>
            <pc:sldMk cId="590752771" sldId="256"/>
            <ac:spMk id="23" creationId="{C2B14498-C748-3DC6-4C46-E9F5F35DEF2B}"/>
          </ac:spMkLst>
        </pc:spChg>
        <pc:spChg chg="ord">
          <ac:chgData name="Petr Kopecký" userId="f7952f44bbfe1453" providerId="LiveId" clId="{8489D1BD-0634-4AA4-BDC5-104AF0EB5C3A}" dt="2025-02-20T14:20:45.533" v="1231" actId="166"/>
          <ac:spMkLst>
            <pc:docMk/>
            <pc:sldMk cId="590752771" sldId="256"/>
            <ac:spMk id="24" creationId="{7DC91DE3-4C6B-F33A-6A57-E727B1A0A887}"/>
          </ac:spMkLst>
        </pc:spChg>
        <pc:spChg chg="ord">
          <ac:chgData name="Petr Kopecký" userId="f7952f44bbfe1453" providerId="LiveId" clId="{8489D1BD-0634-4AA4-BDC5-104AF0EB5C3A}" dt="2025-02-20T14:20:40.724" v="1230" actId="166"/>
          <ac:spMkLst>
            <pc:docMk/>
            <pc:sldMk cId="590752771" sldId="256"/>
            <ac:spMk id="25" creationId="{7CB0A232-846A-544E-0286-EAEA0825ACFB}"/>
          </ac:spMkLst>
        </pc:spChg>
        <pc:spChg chg="mod ord">
          <ac:chgData name="Petr Kopecký" userId="f7952f44bbfe1453" providerId="LiveId" clId="{8489D1BD-0634-4AA4-BDC5-104AF0EB5C3A}" dt="2025-02-20T14:20:45.533" v="1231" actId="166"/>
          <ac:spMkLst>
            <pc:docMk/>
            <pc:sldMk cId="590752771" sldId="256"/>
            <ac:spMk id="26" creationId="{0D64C185-B92E-5038-E6E2-E94C3B29C406}"/>
          </ac:spMkLst>
        </pc:spChg>
        <pc:spChg chg="add mod">
          <ac:chgData name="Petr Kopecký" userId="f7952f44bbfe1453" providerId="LiveId" clId="{8489D1BD-0634-4AA4-BDC5-104AF0EB5C3A}" dt="2025-02-20T14:13:14.026" v="1103" actId="20577"/>
          <ac:spMkLst>
            <pc:docMk/>
            <pc:sldMk cId="590752771" sldId="256"/>
            <ac:spMk id="27" creationId="{8894783D-B938-8FDB-7C87-E123D284CA1C}"/>
          </ac:spMkLst>
        </pc:spChg>
        <pc:spChg chg="add mod">
          <ac:chgData name="Petr Kopecký" userId="f7952f44bbfe1453" providerId="LiveId" clId="{8489D1BD-0634-4AA4-BDC5-104AF0EB5C3A}" dt="2025-02-20T14:13:29.678" v="1122" actId="13822"/>
          <ac:spMkLst>
            <pc:docMk/>
            <pc:sldMk cId="590752771" sldId="256"/>
            <ac:spMk id="30" creationId="{387E7F52-C6B0-CDB7-1F61-CFA4BB6CBD7B}"/>
          </ac:spMkLst>
        </pc:spChg>
        <pc:spChg chg="add mod">
          <ac:chgData name="Petr Kopecký" userId="f7952f44bbfe1453" providerId="LiveId" clId="{8489D1BD-0634-4AA4-BDC5-104AF0EB5C3A}" dt="2025-02-20T14:16:26.452" v="1139" actId="1076"/>
          <ac:spMkLst>
            <pc:docMk/>
            <pc:sldMk cId="590752771" sldId="256"/>
            <ac:spMk id="45" creationId="{C6D6BC2A-3A6A-689B-9486-C4D58A89D45C}"/>
          </ac:spMkLst>
        </pc:spChg>
        <pc:spChg chg="add mod">
          <ac:chgData name="Petr Kopecký" userId="f7952f44bbfe1453" providerId="LiveId" clId="{8489D1BD-0634-4AA4-BDC5-104AF0EB5C3A}" dt="2025-02-20T14:17:17.821" v="1168" actId="1076"/>
          <ac:spMkLst>
            <pc:docMk/>
            <pc:sldMk cId="590752771" sldId="256"/>
            <ac:spMk id="46" creationId="{41A49880-F825-7D4E-4425-92B0B913926F}"/>
          </ac:spMkLst>
        </pc:spChg>
        <pc:spChg chg="add mod">
          <ac:chgData name="Petr Kopecký" userId="f7952f44bbfe1453" providerId="LiveId" clId="{8489D1BD-0634-4AA4-BDC5-104AF0EB5C3A}" dt="2025-02-20T14:18:20.521" v="1182" actId="20577"/>
          <ac:spMkLst>
            <pc:docMk/>
            <pc:sldMk cId="590752771" sldId="256"/>
            <ac:spMk id="52" creationId="{A91E243D-F8CD-2FF6-F0B8-BFF592EF6763}"/>
          </ac:spMkLst>
        </pc:spChg>
        <pc:spChg chg="add mod">
          <ac:chgData name="Petr Kopecký" userId="f7952f44bbfe1453" providerId="LiveId" clId="{8489D1BD-0634-4AA4-BDC5-104AF0EB5C3A}" dt="2025-02-20T14:17:58.204" v="1175" actId="571"/>
          <ac:spMkLst>
            <pc:docMk/>
            <pc:sldMk cId="590752771" sldId="256"/>
            <ac:spMk id="53" creationId="{DFF74EBA-5703-B151-AC91-A36516473A6B}"/>
          </ac:spMkLst>
        </pc:spChg>
        <pc:spChg chg="add mod">
          <ac:chgData name="Petr Kopecký" userId="f7952f44bbfe1453" providerId="LiveId" clId="{8489D1BD-0634-4AA4-BDC5-104AF0EB5C3A}" dt="2025-02-20T14:18:04.985" v="1178" actId="20577"/>
          <ac:spMkLst>
            <pc:docMk/>
            <pc:sldMk cId="590752771" sldId="256"/>
            <ac:spMk id="54" creationId="{09BEB5D6-E56B-5FA0-9B05-7431035EA316}"/>
          </ac:spMkLst>
        </pc:spChg>
        <pc:spChg chg="add mod">
          <ac:chgData name="Petr Kopecký" userId="f7952f44bbfe1453" providerId="LiveId" clId="{8489D1BD-0634-4AA4-BDC5-104AF0EB5C3A}" dt="2025-02-20T14:18:28.945" v="1185" actId="20577"/>
          <ac:spMkLst>
            <pc:docMk/>
            <pc:sldMk cId="590752771" sldId="256"/>
            <ac:spMk id="55" creationId="{02442A5C-9B39-097D-D8A8-A33E31C83841}"/>
          </ac:spMkLst>
        </pc:spChg>
        <pc:spChg chg="add mod">
          <ac:chgData name="Petr Kopecký" userId="f7952f44bbfe1453" providerId="LiveId" clId="{8489D1BD-0634-4AA4-BDC5-104AF0EB5C3A}" dt="2025-02-20T14:21:49.277" v="1240" actId="1076"/>
          <ac:spMkLst>
            <pc:docMk/>
            <pc:sldMk cId="590752771" sldId="256"/>
            <ac:spMk id="56" creationId="{FF831629-68D5-239C-F603-BD874F00E14A}"/>
          </ac:spMkLst>
        </pc:spChg>
        <pc:spChg chg="add mod">
          <ac:chgData name="Petr Kopecký" userId="f7952f44bbfe1453" providerId="LiveId" clId="{8489D1BD-0634-4AA4-BDC5-104AF0EB5C3A}" dt="2025-02-20T14:19:46.040" v="1200" actId="20577"/>
          <ac:spMkLst>
            <pc:docMk/>
            <pc:sldMk cId="590752771" sldId="256"/>
            <ac:spMk id="61" creationId="{6276883E-66D8-C7F6-1156-7BF3D8395CA2}"/>
          </ac:spMkLst>
        </pc:spChg>
        <pc:spChg chg="add mod">
          <ac:chgData name="Petr Kopecký" userId="f7952f44bbfe1453" providerId="LiveId" clId="{8489D1BD-0634-4AA4-BDC5-104AF0EB5C3A}" dt="2025-02-20T14:19:58.952" v="1203" actId="20577"/>
          <ac:spMkLst>
            <pc:docMk/>
            <pc:sldMk cId="590752771" sldId="256"/>
            <ac:spMk id="62" creationId="{17242FC6-1E1E-ED23-70A9-8AD80E926991}"/>
          </ac:spMkLst>
        </pc:spChg>
        <pc:spChg chg="add mod">
          <ac:chgData name="Petr Kopecký" userId="f7952f44bbfe1453" providerId="LiveId" clId="{8489D1BD-0634-4AA4-BDC5-104AF0EB5C3A}" dt="2025-02-20T14:21:16.098" v="1232" actId="571"/>
          <ac:spMkLst>
            <pc:docMk/>
            <pc:sldMk cId="590752771" sldId="256"/>
            <ac:spMk id="65" creationId="{B9CD215F-1A13-6E23-922F-767CE76AF151}"/>
          </ac:spMkLst>
        </pc:spChg>
        <pc:picChg chg="add mod">
          <ac:chgData name="Petr Kopecký" userId="f7952f44bbfe1453" providerId="LiveId" clId="{8489D1BD-0634-4AA4-BDC5-104AF0EB5C3A}" dt="2025-02-20T14:15:56.574" v="1125" actId="14100"/>
          <ac:picMkLst>
            <pc:docMk/>
            <pc:sldMk cId="590752771" sldId="256"/>
            <ac:picMk id="35" creationId="{AA76C910-D252-5BAC-77C4-AF7A9693C714}"/>
          </ac:picMkLst>
        </pc:picChg>
        <pc:cxnChg chg="add mod">
          <ac:chgData name="Petr Kopecký" userId="f7952f44bbfe1453" providerId="LiveId" clId="{8489D1BD-0634-4AA4-BDC5-104AF0EB5C3A}" dt="2025-02-20T14:19:06.098" v="1191" actId="14100"/>
          <ac:cxnSpMkLst>
            <pc:docMk/>
            <pc:sldMk cId="590752771" sldId="256"/>
            <ac:cxnSpMk id="8" creationId="{75F4C66D-78EF-9DA0-F8A3-4DE72BEAC8FC}"/>
          </ac:cxnSpMkLst>
        </pc:cxnChg>
        <pc:cxnChg chg="mod">
          <ac:chgData name="Petr Kopecký" userId="f7952f44bbfe1453" providerId="LiveId" clId="{8489D1BD-0634-4AA4-BDC5-104AF0EB5C3A}" dt="2025-02-20T14:11:23.864" v="1074" actId="14100"/>
          <ac:cxnSpMkLst>
            <pc:docMk/>
            <pc:sldMk cId="590752771" sldId="256"/>
            <ac:cxnSpMk id="14" creationId="{D0EAB68B-ED35-3070-D94D-488B32D27341}"/>
          </ac:cxnSpMkLst>
        </pc:cxnChg>
        <pc:cxnChg chg="add">
          <ac:chgData name="Petr Kopecký" userId="f7952f44bbfe1453" providerId="LiveId" clId="{8489D1BD-0634-4AA4-BDC5-104AF0EB5C3A}" dt="2025-02-20T14:16:01.856" v="1126" actId="11529"/>
          <ac:cxnSpMkLst>
            <pc:docMk/>
            <pc:sldMk cId="590752771" sldId="256"/>
            <ac:cxnSpMk id="38" creationId="{C9B28448-5FD4-E040-3A98-5C5E420AB401}"/>
          </ac:cxnSpMkLst>
        </pc:cxnChg>
        <pc:cxnChg chg="add mod">
          <ac:chgData name="Petr Kopecký" userId="f7952f44bbfe1453" providerId="LiveId" clId="{8489D1BD-0634-4AA4-BDC5-104AF0EB5C3A}" dt="2025-02-20T14:16:06.796" v="1128" actId="14100"/>
          <ac:cxnSpMkLst>
            <pc:docMk/>
            <pc:sldMk cId="590752771" sldId="256"/>
            <ac:cxnSpMk id="40" creationId="{7198B334-6FC1-B476-2951-6865A1DE2FCE}"/>
          </ac:cxnSpMkLst>
        </pc:cxnChg>
        <pc:cxnChg chg="add">
          <ac:chgData name="Petr Kopecký" userId="f7952f44bbfe1453" providerId="LiveId" clId="{8489D1BD-0634-4AA4-BDC5-104AF0EB5C3A}" dt="2025-02-20T14:17:25.869" v="1169" actId="11529"/>
          <ac:cxnSpMkLst>
            <pc:docMk/>
            <pc:sldMk cId="590752771" sldId="256"/>
            <ac:cxnSpMk id="48" creationId="{8F249451-8F90-C47D-EB0F-F1E8797941DB}"/>
          </ac:cxnSpMkLst>
        </pc:cxnChg>
        <pc:cxnChg chg="add">
          <ac:chgData name="Petr Kopecký" userId="f7952f44bbfe1453" providerId="LiveId" clId="{8489D1BD-0634-4AA4-BDC5-104AF0EB5C3A}" dt="2025-02-20T14:17:34.827" v="1170" actId="11529"/>
          <ac:cxnSpMkLst>
            <pc:docMk/>
            <pc:sldMk cId="590752771" sldId="256"/>
            <ac:cxnSpMk id="50" creationId="{CB42F1E4-1A7A-9A5D-6F7C-F48D83222DE3}"/>
          </ac:cxnSpMkLst>
        </pc:cxnChg>
        <pc:cxnChg chg="add">
          <ac:chgData name="Petr Kopecký" userId="f7952f44bbfe1453" providerId="LiveId" clId="{8489D1BD-0634-4AA4-BDC5-104AF0EB5C3A}" dt="2025-02-20T14:20:17.747" v="1204" actId="11529"/>
          <ac:cxnSpMkLst>
            <pc:docMk/>
            <pc:sldMk cId="590752771" sldId="256"/>
            <ac:cxnSpMk id="64" creationId="{5BC7824D-4241-E02F-15F2-21A7AC172ECF}"/>
          </ac:cxnSpMkLst>
        </pc:cxnChg>
      </pc:sldChg>
      <pc:sldChg chg="addSp delSp modSp new mod">
        <pc:chgData name="Petr Kopecký" userId="f7952f44bbfe1453" providerId="LiveId" clId="{8489D1BD-0634-4AA4-BDC5-104AF0EB5C3A}" dt="2025-02-27T09:01:11.950" v="1292" actId="207"/>
        <pc:sldMkLst>
          <pc:docMk/>
          <pc:sldMk cId="1706070619" sldId="257"/>
        </pc:sldMkLst>
        <pc:spChg chg="add mod">
          <ac:chgData name="Petr Kopecký" userId="f7952f44bbfe1453" providerId="LiveId" clId="{8489D1BD-0634-4AA4-BDC5-104AF0EB5C3A}" dt="2025-02-20T13:31:42.851" v="759" actId="1076"/>
          <ac:spMkLst>
            <pc:docMk/>
            <pc:sldMk cId="1706070619" sldId="257"/>
            <ac:spMk id="4" creationId="{C9420430-F1E2-C7CA-EBB5-CB601E1B5573}"/>
          </ac:spMkLst>
        </pc:spChg>
        <pc:spChg chg="add mod">
          <ac:chgData name="Petr Kopecký" userId="f7952f44bbfe1453" providerId="LiveId" clId="{8489D1BD-0634-4AA4-BDC5-104AF0EB5C3A}" dt="2025-02-20T13:40:54.147" v="840" actId="1076"/>
          <ac:spMkLst>
            <pc:docMk/>
            <pc:sldMk cId="1706070619" sldId="257"/>
            <ac:spMk id="13" creationId="{BBE8BD33-1256-BC38-69A7-64F3931CC761}"/>
          </ac:spMkLst>
        </pc:spChg>
        <pc:spChg chg="add mod">
          <ac:chgData name="Petr Kopecký" userId="f7952f44bbfe1453" providerId="LiveId" clId="{8489D1BD-0634-4AA4-BDC5-104AF0EB5C3A}" dt="2025-02-20T14:27:53.815" v="1275" actId="20577"/>
          <ac:spMkLst>
            <pc:docMk/>
            <pc:sldMk cId="1706070619" sldId="257"/>
            <ac:spMk id="14" creationId="{FB90ED33-67CD-E0F8-E46D-54D6DB1DF626}"/>
          </ac:spMkLst>
        </pc:spChg>
        <pc:spChg chg="add mod">
          <ac:chgData name="Petr Kopecký" userId="f7952f44bbfe1453" providerId="LiveId" clId="{8489D1BD-0634-4AA4-BDC5-104AF0EB5C3A}" dt="2025-02-20T14:28:30.039" v="1281" actId="20577"/>
          <ac:spMkLst>
            <pc:docMk/>
            <pc:sldMk cId="1706070619" sldId="257"/>
            <ac:spMk id="15" creationId="{231284C8-D170-B5C8-B23D-4D51EB0B9160}"/>
          </ac:spMkLst>
        </pc:spChg>
        <pc:spChg chg="add mod">
          <ac:chgData name="Petr Kopecký" userId="f7952f44bbfe1453" providerId="LiveId" clId="{8489D1BD-0634-4AA4-BDC5-104AF0EB5C3A}" dt="2025-02-20T13:46:24.544" v="920" actId="20577"/>
          <ac:spMkLst>
            <pc:docMk/>
            <pc:sldMk cId="1706070619" sldId="257"/>
            <ac:spMk id="17" creationId="{F752E66F-18DE-609A-D574-0EED3DA79E5F}"/>
          </ac:spMkLst>
        </pc:spChg>
        <pc:spChg chg="add mod">
          <ac:chgData name="Petr Kopecký" userId="f7952f44bbfe1453" providerId="LiveId" clId="{8489D1BD-0634-4AA4-BDC5-104AF0EB5C3A}" dt="2025-02-20T14:08:14.018" v="1047" actId="1076"/>
          <ac:spMkLst>
            <pc:docMk/>
            <pc:sldMk cId="1706070619" sldId="257"/>
            <ac:spMk id="20" creationId="{EF49C51A-2FE6-9F71-DCF9-556011DDF83A}"/>
          </ac:spMkLst>
        </pc:spChg>
        <pc:spChg chg="add mod">
          <ac:chgData name="Petr Kopecký" userId="f7952f44bbfe1453" providerId="LiveId" clId="{8489D1BD-0634-4AA4-BDC5-104AF0EB5C3A}" dt="2025-02-20T14:08:24.315" v="1050" actId="1076"/>
          <ac:spMkLst>
            <pc:docMk/>
            <pc:sldMk cId="1706070619" sldId="257"/>
            <ac:spMk id="24" creationId="{01C16C3D-82D4-5DC7-37D9-22DAEB02CE31}"/>
          </ac:spMkLst>
        </pc:spChg>
        <pc:spChg chg="add mod">
          <ac:chgData name="Petr Kopecký" userId="f7952f44bbfe1453" providerId="LiveId" clId="{8489D1BD-0634-4AA4-BDC5-104AF0EB5C3A}" dt="2025-02-20T14:08:26.377" v="1051" actId="1076"/>
          <ac:spMkLst>
            <pc:docMk/>
            <pc:sldMk cId="1706070619" sldId="257"/>
            <ac:spMk id="28" creationId="{38B02222-305E-1370-9DC8-51CF342F4045}"/>
          </ac:spMkLst>
        </pc:spChg>
        <pc:spChg chg="add mod">
          <ac:chgData name="Petr Kopecký" userId="f7952f44bbfe1453" providerId="LiveId" clId="{8489D1BD-0634-4AA4-BDC5-104AF0EB5C3A}" dt="2025-02-27T09:00:14.019" v="1286" actId="207"/>
          <ac:spMkLst>
            <pc:docMk/>
            <pc:sldMk cId="1706070619" sldId="257"/>
            <ac:spMk id="29" creationId="{B1FF90EB-D74D-5DC8-8EC0-84416342BFCC}"/>
          </ac:spMkLst>
        </pc:spChg>
        <pc:spChg chg="add mod">
          <ac:chgData name="Petr Kopecký" userId="f7952f44bbfe1453" providerId="LiveId" clId="{8489D1BD-0634-4AA4-BDC5-104AF0EB5C3A}" dt="2025-02-27T09:01:11.950" v="1292" actId="207"/>
          <ac:spMkLst>
            <pc:docMk/>
            <pc:sldMk cId="1706070619" sldId="257"/>
            <ac:spMk id="45" creationId="{09F4C99A-88CD-7C8D-F823-B35A8A0BB676}"/>
          </ac:spMkLst>
        </pc:spChg>
        <pc:spChg chg="add mod">
          <ac:chgData name="Petr Kopecký" userId="f7952f44bbfe1453" providerId="LiveId" clId="{8489D1BD-0634-4AA4-BDC5-104AF0EB5C3A}" dt="2025-02-20T13:52:05.730" v="953" actId="1076"/>
          <ac:spMkLst>
            <pc:docMk/>
            <pc:sldMk cId="1706070619" sldId="257"/>
            <ac:spMk id="46" creationId="{4ECF542E-D356-3F51-870E-8C8B8649C64E}"/>
          </ac:spMkLst>
        </pc:spChg>
        <pc:spChg chg="add mod">
          <ac:chgData name="Petr Kopecký" userId="f7952f44bbfe1453" providerId="LiveId" clId="{8489D1BD-0634-4AA4-BDC5-104AF0EB5C3A}" dt="2025-02-27T09:01:04.026" v="1289" actId="207"/>
          <ac:spMkLst>
            <pc:docMk/>
            <pc:sldMk cId="1706070619" sldId="257"/>
            <ac:spMk id="56" creationId="{C84FDC29-CC3F-1706-067D-016F8C1F4C64}"/>
          </ac:spMkLst>
        </pc:spChg>
        <pc:spChg chg="add mod">
          <ac:chgData name="Petr Kopecký" userId="f7952f44bbfe1453" providerId="LiveId" clId="{8489D1BD-0634-4AA4-BDC5-104AF0EB5C3A}" dt="2025-02-20T14:07:49.139" v="1045" actId="20577"/>
          <ac:spMkLst>
            <pc:docMk/>
            <pc:sldMk cId="1706070619" sldId="257"/>
            <ac:spMk id="57" creationId="{37D1D8D4-A1AB-E64E-4F0B-02CBFD4FEA83}"/>
          </ac:spMkLst>
        </pc:spChg>
        <pc:cxnChg chg="add mod">
          <ac:chgData name="Petr Kopecký" userId="f7952f44bbfe1453" providerId="LiveId" clId="{8489D1BD-0634-4AA4-BDC5-104AF0EB5C3A}" dt="2025-02-20T13:40:05.983" v="833" actId="14100"/>
          <ac:cxnSpMkLst>
            <pc:docMk/>
            <pc:sldMk cId="1706070619" sldId="257"/>
            <ac:cxnSpMk id="7" creationId="{9678C580-D232-6CEC-AE66-E7341447E5DB}"/>
          </ac:cxnSpMkLst>
        </pc:cxnChg>
        <pc:cxnChg chg="add mod">
          <ac:chgData name="Petr Kopecký" userId="f7952f44bbfe1453" providerId="LiveId" clId="{8489D1BD-0634-4AA4-BDC5-104AF0EB5C3A}" dt="2025-02-20T13:37:51.679" v="811" actId="14100"/>
          <ac:cxnSpMkLst>
            <pc:docMk/>
            <pc:sldMk cId="1706070619" sldId="257"/>
            <ac:cxnSpMk id="9" creationId="{B0F92258-956D-DD22-334A-5B1B8C90A32A}"/>
          </ac:cxnSpMkLst>
        </pc:cxnChg>
        <pc:cxnChg chg="add mod">
          <ac:chgData name="Petr Kopecký" userId="f7952f44bbfe1453" providerId="LiveId" clId="{8489D1BD-0634-4AA4-BDC5-104AF0EB5C3A}" dt="2025-02-20T13:38:23.900" v="816" actId="14100"/>
          <ac:cxnSpMkLst>
            <pc:docMk/>
            <pc:sldMk cId="1706070619" sldId="257"/>
            <ac:cxnSpMk id="10" creationId="{75571609-820D-136C-474F-9C07FA851817}"/>
          </ac:cxnSpMkLst>
        </pc:cxnChg>
        <pc:cxnChg chg="add">
          <ac:chgData name="Petr Kopecký" userId="f7952f44bbfe1453" providerId="LiveId" clId="{8489D1BD-0634-4AA4-BDC5-104AF0EB5C3A}" dt="2025-02-20T13:38:11.181" v="813" actId="11529"/>
          <ac:cxnSpMkLst>
            <pc:docMk/>
            <pc:sldMk cId="1706070619" sldId="257"/>
            <ac:cxnSpMk id="40" creationId="{24E5E315-F3B6-CC94-B953-21D5A707672C}"/>
          </ac:cxnSpMkLst>
        </pc:cxnChg>
        <pc:cxnChg chg="add mod">
          <ac:chgData name="Petr Kopecký" userId="f7952f44bbfe1453" providerId="LiveId" clId="{8489D1BD-0634-4AA4-BDC5-104AF0EB5C3A}" dt="2025-02-20T13:38:15.288" v="814" actId="571"/>
          <ac:cxnSpMkLst>
            <pc:docMk/>
            <pc:sldMk cId="1706070619" sldId="257"/>
            <ac:cxnSpMk id="41" creationId="{E17B1F59-69EA-1507-1B83-7D021A169652}"/>
          </ac:cxnSpMkLst>
        </pc:cxnChg>
        <pc:cxnChg chg="add mod">
          <ac:chgData name="Petr Kopecký" userId="f7952f44bbfe1453" providerId="LiveId" clId="{8489D1BD-0634-4AA4-BDC5-104AF0EB5C3A}" dt="2025-02-20T13:38:41.975" v="821" actId="571"/>
          <ac:cxnSpMkLst>
            <pc:docMk/>
            <pc:sldMk cId="1706070619" sldId="257"/>
            <ac:cxnSpMk id="43" creationId="{231B3E9F-94DF-CA36-ED49-A1E770D7BCF4}"/>
          </ac:cxnSpMkLst>
        </pc:cxnChg>
        <pc:cxnChg chg="add mod">
          <ac:chgData name="Petr Kopecký" userId="f7952f44bbfe1453" providerId="LiveId" clId="{8489D1BD-0634-4AA4-BDC5-104AF0EB5C3A}" dt="2025-02-20T14:08:22.042" v="1049" actId="1076"/>
          <ac:cxnSpMkLst>
            <pc:docMk/>
            <pc:sldMk cId="1706070619" sldId="257"/>
            <ac:cxnSpMk id="44" creationId="{EA4A95A9-6CAF-6FFB-763D-187C83B8CEB2}"/>
          </ac:cxnSpMkLst>
        </pc:cxnChg>
        <pc:cxnChg chg="add mod">
          <ac:chgData name="Petr Kopecký" userId="f7952f44bbfe1453" providerId="LiveId" clId="{8489D1BD-0634-4AA4-BDC5-104AF0EB5C3A}" dt="2025-02-20T13:47:21.052" v="932" actId="14100"/>
          <ac:cxnSpMkLst>
            <pc:docMk/>
            <pc:sldMk cId="1706070619" sldId="257"/>
            <ac:cxnSpMk id="49" creationId="{E07E7770-DB02-6F67-0CEC-2EFA56CA4845}"/>
          </ac:cxnSpMkLst>
        </pc:cxnChg>
        <pc:cxnChg chg="add mod">
          <ac:chgData name="Petr Kopecký" userId="f7952f44bbfe1453" providerId="LiveId" clId="{8489D1BD-0634-4AA4-BDC5-104AF0EB5C3A}" dt="2025-02-20T13:47:24.756" v="933" actId="14100"/>
          <ac:cxnSpMkLst>
            <pc:docMk/>
            <pc:sldMk cId="1706070619" sldId="257"/>
            <ac:cxnSpMk id="50" creationId="{4F05A56F-9172-827E-D406-B7D3ECFC2EAC}"/>
          </ac:cxnSpMkLst>
        </pc:cxnChg>
        <pc:cxnChg chg="add mod">
          <ac:chgData name="Petr Kopecký" userId="f7952f44bbfe1453" providerId="LiveId" clId="{8489D1BD-0634-4AA4-BDC5-104AF0EB5C3A}" dt="2025-02-20T13:47:38.048" v="934" actId="571"/>
          <ac:cxnSpMkLst>
            <pc:docMk/>
            <pc:sldMk cId="1706070619" sldId="257"/>
            <ac:cxnSpMk id="53" creationId="{95F47847-088A-F863-1332-050E16EDE3CA}"/>
          </ac:cxnSpMkLst>
        </pc:cxnChg>
        <pc:cxnChg chg="add mod">
          <ac:chgData name="Petr Kopecký" userId="f7952f44bbfe1453" providerId="LiveId" clId="{8489D1BD-0634-4AA4-BDC5-104AF0EB5C3A}" dt="2025-02-20T14:08:18.735" v="1048" actId="1076"/>
          <ac:cxnSpMkLst>
            <pc:docMk/>
            <pc:sldMk cId="1706070619" sldId="257"/>
            <ac:cxnSpMk id="55" creationId="{61A54F3A-D149-F609-D233-48C197669435}"/>
          </ac:cxnSpMkLst>
        </pc:cxnChg>
        <pc:cxnChg chg="add mod">
          <ac:chgData name="Petr Kopecký" userId="f7952f44bbfe1453" providerId="LiveId" clId="{8489D1BD-0634-4AA4-BDC5-104AF0EB5C3A}" dt="2025-02-20T13:47:38.048" v="934" actId="571"/>
          <ac:cxnSpMkLst>
            <pc:docMk/>
            <pc:sldMk cId="1706070619" sldId="257"/>
            <ac:cxnSpMk id="58" creationId="{D72AA8CA-5CC3-629B-DBA4-6670B028875C}"/>
          </ac:cxnSpMkLst>
        </pc:cxnChg>
        <pc:cxnChg chg="add mod">
          <ac:chgData name="Petr Kopecký" userId="f7952f44bbfe1453" providerId="LiveId" clId="{8489D1BD-0634-4AA4-BDC5-104AF0EB5C3A}" dt="2025-02-20T13:47:38.048" v="934" actId="571"/>
          <ac:cxnSpMkLst>
            <pc:docMk/>
            <pc:sldMk cId="1706070619" sldId="257"/>
            <ac:cxnSpMk id="59" creationId="{D59B93E8-09FD-07B4-3F85-73296C4D8AD3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0256" y="1571308"/>
            <a:ext cx="12301538" cy="3342640"/>
          </a:xfrm>
        </p:spPr>
        <p:txBody>
          <a:bodyPr anchor="b"/>
          <a:lstStyle>
            <a:lvl1pPr algn="ctr">
              <a:defRPr sz="807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0256" y="5042853"/>
            <a:ext cx="12301538" cy="2318067"/>
          </a:xfrm>
        </p:spPr>
        <p:txBody>
          <a:bodyPr/>
          <a:lstStyle>
            <a:lvl1pPr marL="0" indent="0" algn="ctr">
              <a:buNone/>
              <a:defRPr sz="3229"/>
            </a:lvl1pPr>
            <a:lvl2pPr marL="615071" indent="0" algn="ctr">
              <a:buNone/>
              <a:defRPr sz="2691"/>
            </a:lvl2pPr>
            <a:lvl3pPr marL="1230142" indent="0" algn="ctr">
              <a:buNone/>
              <a:defRPr sz="2422"/>
            </a:lvl3pPr>
            <a:lvl4pPr marL="1845213" indent="0" algn="ctr">
              <a:buNone/>
              <a:defRPr sz="2152"/>
            </a:lvl4pPr>
            <a:lvl5pPr marL="2460285" indent="0" algn="ctr">
              <a:buNone/>
              <a:defRPr sz="2152"/>
            </a:lvl5pPr>
            <a:lvl6pPr marL="3075356" indent="0" algn="ctr">
              <a:buNone/>
              <a:defRPr sz="2152"/>
            </a:lvl6pPr>
            <a:lvl7pPr marL="3690427" indent="0" algn="ctr">
              <a:buNone/>
              <a:defRPr sz="2152"/>
            </a:lvl7pPr>
            <a:lvl8pPr marL="4305498" indent="0" algn="ctr">
              <a:buNone/>
              <a:defRPr sz="2152"/>
            </a:lvl8pPr>
            <a:lvl9pPr marL="4920569" indent="0" algn="ctr">
              <a:buNone/>
              <a:defRPr sz="215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7BD39-5E80-438D-9F0A-7DA4F381DEDB}" type="datetimeFigureOut">
              <a:rPr lang="cs-CZ" smtClean="0"/>
              <a:t>25.02.2025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4A72B-2E13-4198-BC87-D6114D58480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37966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7BD39-5E80-438D-9F0A-7DA4F381DEDB}" type="datetimeFigureOut">
              <a:rPr lang="cs-CZ" smtClean="0"/>
              <a:t>25.02.2025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4A72B-2E13-4198-BC87-D6114D58480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86879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37717" y="511175"/>
            <a:ext cx="3536692" cy="8136573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27641" y="511175"/>
            <a:ext cx="10405050" cy="813657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7BD39-5E80-438D-9F0A-7DA4F381DEDB}" type="datetimeFigureOut">
              <a:rPr lang="cs-CZ" smtClean="0"/>
              <a:t>25.02.2025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4A72B-2E13-4198-BC87-D6114D58480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57686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7BD39-5E80-438D-9F0A-7DA4F381DEDB}" type="datetimeFigureOut">
              <a:rPr lang="cs-CZ" smtClean="0"/>
              <a:t>25.02.2025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4A72B-2E13-4198-BC87-D6114D58480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90648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098" y="2393634"/>
            <a:ext cx="14146768" cy="3993832"/>
          </a:xfrm>
        </p:spPr>
        <p:txBody>
          <a:bodyPr anchor="b"/>
          <a:lstStyle>
            <a:lvl1pPr>
              <a:defRPr sz="807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9098" y="6425249"/>
            <a:ext cx="14146768" cy="2100262"/>
          </a:xfrm>
        </p:spPr>
        <p:txBody>
          <a:bodyPr/>
          <a:lstStyle>
            <a:lvl1pPr marL="0" indent="0">
              <a:buNone/>
              <a:defRPr sz="3229">
                <a:solidFill>
                  <a:schemeClr val="tx1">
                    <a:tint val="82000"/>
                  </a:schemeClr>
                </a:solidFill>
              </a:defRPr>
            </a:lvl1pPr>
            <a:lvl2pPr marL="615071" indent="0">
              <a:buNone/>
              <a:defRPr sz="2691">
                <a:solidFill>
                  <a:schemeClr val="tx1">
                    <a:tint val="82000"/>
                  </a:schemeClr>
                </a:solidFill>
              </a:defRPr>
            </a:lvl2pPr>
            <a:lvl3pPr marL="1230142" indent="0">
              <a:buNone/>
              <a:defRPr sz="2422">
                <a:solidFill>
                  <a:schemeClr val="tx1">
                    <a:tint val="82000"/>
                  </a:schemeClr>
                </a:solidFill>
              </a:defRPr>
            </a:lvl3pPr>
            <a:lvl4pPr marL="1845213" indent="0">
              <a:buNone/>
              <a:defRPr sz="2152">
                <a:solidFill>
                  <a:schemeClr val="tx1">
                    <a:tint val="82000"/>
                  </a:schemeClr>
                </a:solidFill>
              </a:defRPr>
            </a:lvl4pPr>
            <a:lvl5pPr marL="2460285" indent="0">
              <a:buNone/>
              <a:defRPr sz="2152">
                <a:solidFill>
                  <a:schemeClr val="tx1">
                    <a:tint val="82000"/>
                  </a:schemeClr>
                </a:solidFill>
              </a:defRPr>
            </a:lvl5pPr>
            <a:lvl6pPr marL="3075356" indent="0">
              <a:buNone/>
              <a:defRPr sz="2152">
                <a:solidFill>
                  <a:schemeClr val="tx1">
                    <a:tint val="82000"/>
                  </a:schemeClr>
                </a:solidFill>
              </a:defRPr>
            </a:lvl6pPr>
            <a:lvl7pPr marL="3690427" indent="0">
              <a:buNone/>
              <a:defRPr sz="2152">
                <a:solidFill>
                  <a:schemeClr val="tx1">
                    <a:tint val="82000"/>
                  </a:schemeClr>
                </a:solidFill>
              </a:defRPr>
            </a:lvl7pPr>
            <a:lvl8pPr marL="4305498" indent="0">
              <a:buNone/>
              <a:defRPr sz="2152">
                <a:solidFill>
                  <a:schemeClr val="tx1">
                    <a:tint val="82000"/>
                  </a:schemeClr>
                </a:solidFill>
              </a:defRPr>
            </a:lvl8pPr>
            <a:lvl9pPr marL="4920569" indent="0">
              <a:buNone/>
              <a:defRPr sz="2152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7BD39-5E80-438D-9F0A-7DA4F381DEDB}" type="datetimeFigureOut">
              <a:rPr lang="cs-CZ" smtClean="0"/>
              <a:t>25.02.2025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4A72B-2E13-4198-BC87-D6114D58480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08694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7641" y="2555875"/>
            <a:ext cx="6970871" cy="60918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03538" y="2555875"/>
            <a:ext cx="6970871" cy="60918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7BD39-5E80-438D-9F0A-7DA4F381DEDB}" type="datetimeFigureOut">
              <a:rPr lang="cs-CZ" smtClean="0"/>
              <a:t>25.02.2025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4A72B-2E13-4198-BC87-D6114D58480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13411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777" y="511176"/>
            <a:ext cx="14146768" cy="185578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778" y="2353628"/>
            <a:ext cx="6938835" cy="1153477"/>
          </a:xfrm>
        </p:spPr>
        <p:txBody>
          <a:bodyPr anchor="b"/>
          <a:lstStyle>
            <a:lvl1pPr marL="0" indent="0">
              <a:buNone/>
              <a:defRPr sz="3229" b="1"/>
            </a:lvl1pPr>
            <a:lvl2pPr marL="615071" indent="0">
              <a:buNone/>
              <a:defRPr sz="2691" b="1"/>
            </a:lvl2pPr>
            <a:lvl3pPr marL="1230142" indent="0">
              <a:buNone/>
              <a:defRPr sz="2422" b="1"/>
            </a:lvl3pPr>
            <a:lvl4pPr marL="1845213" indent="0">
              <a:buNone/>
              <a:defRPr sz="2152" b="1"/>
            </a:lvl4pPr>
            <a:lvl5pPr marL="2460285" indent="0">
              <a:buNone/>
              <a:defRPr sz="2152" b="1"/>
            </a:lvl5pPr>
            <a:lvl6pPr marL="3075356" indent="0">
              <a:buNone/>
              <a:defRPr sz="2152" b="1"/>
            </a:lvl6pPr>
            <a:lvl7pPr marL="3690427" indent="0">
              <a:buNone/>
              <a:defRPr sz="2152" b="1"/>
            </a:lvl7pPr>
            <a:lvl8pPr marL="4305498" indent="0">
              <a:buNone/>
              <a:defRPr sz="2152" b="1"/>
            </a:lvl8pPr>
            <a:lvl9pPr marL="4920569" indent="0">
              <a:buNone/>
              <a:defRPr sz="215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778" y="3507105"/>
            <a:ext cx="6938835" cy="515842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303538" y="2353628"/>
            <a:ext cx="6973008" cy="1153477"/>
          </a:xfrm>
        </p:spPr>
        <p:txBody>
          <a:bodyPr anchor="b"/>
          <a:lstStyle>
            <a:lvl1pPr marL="0" indent="0">
              <a:buNone/>
              <a:defRPr sz="3229" b="1"/>
            </a:lvl1pPr>
            <a:lvl2pPr marL="615071" indent="0">
              <a:buNone/>
              <a:defRPr sz="2691" b="1"/>
            </a:lvl2pPr>
            <a:lvl3pPr marL="1230142" indent="0">
              <a:buNone/>
              <a:defRPr sz="2422" b="1"/>
            </a:lvl3pPr>
            <a:lvl4pPr marL="1845213" indent="0">
              <a:buNone/>
              <a:defRPr sz="2152" b="1"/>
            </a:lvl4pPr>
            <a:lvl5pPr marL="2460285" indent="0">
              <a:buNone/>
              <a:defRPr sz="2152" b="1"/>
            </a:lvl5pPr>
            <a:lvl6pPr marL="3075356" indent="0">
              <a:buNone/>
              <a:defRPr sz="2152" b="1"/>
            </a:lvl6pPr>
            <a:lvl7pPr marL="3690427" indent="0">
              <a:buNone/>
              <a:defRPr sz="2152" b="1"/>
            </a:lvl7pPr>
            <a:lvl8pPr marL="4305498" indent="0">
              <a:buNone/>
              <a:defRPr sz="2152" b="1"/>
            </a:lvl8pPr>
            <a:lvl9pPr marL="4920569" indent="0">
              <a:buNone/>
              <a:defRPr sz="215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303538" y="3507105"/>
            <a:ext cx="6973008" cy="515842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7BD39-5E80-438D-9F0A-7DA4F381DEDB}" type="datetimeFigureOut">
              <a:rPr lang="cs-CZ" smtClean="0"/>
              <a:t>25.02.2025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4A72B-2E13-4198-BC87-D6114D58480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46720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7BD39-5E80-438D-9F0A-7DA4F381DEDB}" type="datetimeFigureOut">
              <a:rPr lang="cs-CZ" smtClean="0"/>
              <a:t>25.02.2025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4A72B-2E13-4198-BC87-D6114D58480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9027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7BD39-5E80-438D-9F0A-7DA4F381DEDB}" type="datetimeFigureOut">
              <a:rPr lang="cs-CZ" smtClean="0"/>
              <a:t>25.02.2025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4A72B-2E13-4198-BC87-D6114D58480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72224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778" y="640080"/>
            <a:ext cx="5290088" cy="2240280"/>
          </a:xfrm>
        </p:spPr>
        <p:txBody>
          <a:bodyPr anchor="b"/>
          <a:lstStyle>
            <a:lvl1pPr>
              <a:defRPr sz="430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73008" y="1382396"/>
            <a:ext cx="8303538" cy="6823075"/>
          </a:xfrm>
        </p:spPr>
        <p:txBody>
          <a:bodyPr/>
          <a:lstStyle>
            <a:lvl1pPr>
              <a:defRPr sz="4305"/>
            </a:lvl1pPr>
            <a:lvl2pPr>
              <a:defRPr sz="3767"/>
            </a:lvl2pPr>
            <a:lvl3pPr>
              <a:defRPr sz="3229"/>
            </a:lvl3pPr>
            <a:lvl4pPr>
              <a:defRPr sz="2691"/>
            </a:lvl4pPr>
            <a:lvl5pPr>
              <a:defRPr sz="2691"/>
            </a:lvl5pPr>
            <a:lvl6pPr>
              <a:defRPr sz="2691"/>
            </a:lvl6pPr>
            <a:lvl7pPr>
              <a:defRPr sz="2691"/>
            </a:lvl7pPr>
            <a:lvl8pPr>
              <a:defRPr sz="2691"/>
            </a:lvl8pPr>
            <a:lvl9pPr>
              <a:defRPr sz="2691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9778" y="2880360"/>
            <a:ext cx="5290088" cy="5336223"/>
          </a:xfrm>
        </p:spPr>
        <p:txBody>
          <a:bodyPr/>
          <a:lstStyle>
            <a:lvl1pPr marL="0" indent="0">
              <a:buNone/>
              <a:defRPr sz="2152"/>
            </a:lvl1pPr>
            <a:lvl2pPr marL="615071" indent="0">
              <a:buNone/>
              <a:defRPr sz="1883"/>
            </a:lvl2pPr>
            <a:lvl3pPr marL="1230142" indent="0">
              <a:buNone/>
              <a:defRPr sz="1614"/>
            </a:lvl3pPr>
            <a:lvl4pPr marL="1845213" indent="0">
              <a:buNone/>
              <a:defRPr sz="1345"/>
            </a:lvl4pPr>
            <a:lvl5pPr marL="2460285" indent="0">
              <a:buNone/>
              <a:defRPr sz="1345"/>
            </a:lvl5pPr>
            <a:lvl6pPr marL="3075356" indent="0">
              <a:buNone/>
              <a:defRPr sz="1345"/>
            </a:lvl6pPr>
            <a:lvl7pPr marL="3690427" indent="0">
              <a:buNone/>
              <a:defRPr sz="1345"/>
            </a:lvl7pPr>
            <a:lvl8pPr marL="4305498" indent="0">
              <a:buNone/>
              <a:defRPr sz="1345"/>
            </a:lvl8pPr>
            <a:lvl9pPr marL="4920569" indent="0">
              <a:buNone/>
              <a:defRPr sz="13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7BD39-5E80-438D-9F0A-7DA4F381DEDB}" type="datetimeFigureOut">
              <a:rPr lang="cs-CZ" smtClean="0"/>
              <a:t>25.02.2025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4A72B-2E13-4198-BC87-D6114D58480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12374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778" y="640080"/>
            <a:ext cx="5290088" cy="2240280"/>
          </a:xfrm>
        </p:spPr>
        <p:txBody>
          <a:bodyPr anchor="b"/>
          <a:lstStyle>
            <a:lvl1pPr>
              <a:defRPr sz="430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73008" y="1382396"/>
            <a:ext cx="8303538" cy="6823075"/>
          </a:xfrm>
        </p:spPr>
        <p:txBody>
          <a:bodyPr anchor="t"/>
          <a:lstStyle>
            <a:lvl1pPr marL="0" indent="0">
              <a:buNone/>
              <a:defRPr sz="4305"/>
            </a:lvl1pPr>
            <a:lvl2pPr marL="615071" indent="0">
              <a:buNone/>
              <a:defRPr sz="3767"/>
            </a:lvl2pPr>
            <a:lvl3pPr marL="1230142" indent="0">
              <a:buNone/>
              <a:defRPr sz="3229"/>
            </a:lvl3pPr>
            <a:lvl4pPr marL="1845213" indent="0">
              <a:buNone/>
              <a:defRPr sz="2691"/>
            </a:lvl4pPr>
            <a:lvl5pPr marL="2460285" indent="0">
              <a:buNone/>
              <a:defRPr sz="2691"/>
            </a:lvl5pPr>
            <a:lvl6pPr marL="3075356" indent="0">
              <a:buNone/>
              <a:defRPr sz="2691"/>
            </a:lvl6pPr>
            <a:lvl7pPr marL="3690427" indent="0">
              <a:buNone/>
              <a:defRPr sz="2691"/>
            </a:lvl7pPr>
            <a:lvl8pPr marL="4305498" indent="0">
              <a:buNone/>
              <a:defRPr sz="2691"/>
            </a:lvl8pPr>
            <a:lvl9pPr marL="4920569" indent="0">
              <a:buNone/>
              <a:defRPr sz="2691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9778" y="2880360"/>
            <a:ext cx="5290088" cy="5336223"/>
          </a:xfrm>
        </p:spPr>
        <p:txBody>
          <a:bodyPr/>
          <a:lstStyle>
            <a:lvl1pPr marL="0" indent="0">
              <a:buNone/>
              <a:defRPr sz="2152"/>
            </a:lvl1pPr>
            <a:lvl2pPr marL="615071" indent="0">
              <a:buNone/>
              <a:defRPr sz="1883"/>
            </a:lvl2pPr>
            <a:lvl3pPr marL="1230142" indent="0">
              <a:buNone/>
              <a:defRPr sz="1614"/>
            </a:lvl3pPr>
            <a:lvl4pPr marL="1845213" indent="0">
              <a:buNone/>
              <a:defRPr sz="1345"/>
            </a:lvl4pPr>
            <a:lvl5pPr marL="2460285" indent="0">
              <a:buNone/>
              <a:defRPr sz="1345"/>
            </a:lvl5pPr>
            <a:lvl6pPr marL="3075356" indent="0">
              <a:buNone/>
              <a:defRPr sz="1345"/>
            </a:lvl6pPr>
            <a:lvl7pPr marL="3690427" indent="0">
              <a:buNone/>
              <a:defRPr sz="1345"/>
            </a:lvl7pPr>
            <a:lvl8pPr marL="4305498" indent="0">
              <a:buNone/>
              <a:defRPr sz="1345"/>
            </a:lvl8pPr>
            <a:lvl9pPr marL="4920569" indent="0">
              <a:buNone/>
              <a:defRPr sz="13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7BD39-5E80-438D-9F0A-7DA4F381DEDB}" type="datetimeFigureOut">
              <a:rPr lang="cs-CZ" smtClean="0"/>
              <a:t>25.02.2025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4A72B-2E13-4198-BC87-D6114D58480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41798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27641" y="511176"/>
            <a:ext cx="14146768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7641" y="2555875"/>
            <a:ext cx="14146768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27641" y="8898891"/>
            <a:ext cx="3690461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1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77BD39-5E80-438D-9F0A-7DA4F381DEDB}" type="datetimeFigureOut">
              <a:rPr lang="cs-CZ" smtClean="0"/>
              <a:t>25.02.2025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33179" y="8898891"/>
            <a:ext cx="5535692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1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83948" y="8898891"/>
            <a:ext cx="3690461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1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C4A72B-2E13-4198-BC87-D6114D58480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04980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30142" rtl="0" eaLnBrk="1" latinLnBrk="0" hangingPunct="1">
        <a:lnSpc>
          <a:spcPct val="90000"/>
        </a:lnSpc>
        <a:spcBef>
          <a:spcPct val="0"/>
        </a:spcBef>
        <a:buNone/>
        <a:defRPr sz="59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7536" indent="-307536" algn="l" defTabSz="1230142" rtl="0" eaLnBrk="1" latinLnBrk="0" hangingPunct="1">
        <a:lnSpc>
          <a:spcPct val="90000"/>
        </a:lnSpc>
        <a:spcBef>
          <a:spcPts val="1345"/>
        </a:spcBef>
        <a:buFont typeface="Arial" panose="020B0604020202020204" pitchFamily="34" charset="0"/>
        <a:buChar char="•"/>
        <a:defRPr sz="3767" kern="1200">
          <a:solidFill>
            <a:schemeClr val="tx1"/>
          </a:solidFill>
          <a:latin typeface="+mn-lt"/>
          <a:ea typeface="+mn-ea"/>
          <a:cs typeface="+mn-cs"/>
        </a:defRPr>
      </a:lvl1pPr>
      <a:lvl2pPr marL="922607" indent="-307536" algn="l" defTabSz="1230142" rtl="0" eaLnBrk="1" latinLnBrk="0" hangingPunct="1">
        <a:lnSpc>
          <a:spcPct val="90000"/>
        </a:lnSpc>
        <a:spcBef>
          <a:spcPts val="673"/>
        </a:spcBef>
        <a:buFont typeface="Arial" panose="020B0604020202020204" pitchFamily="34" charset="0"/>
        <a:buChar char="•"/>
        <a:defRPr sz="3229" kern="1200">
          <a:solidFill>
            <a:schemeClr val="tx1"/>
          </a:solidFill>
          <a:latin typeface="+mn-lt"/>
          <a:ea typeface="+mn-ea"/>
          <a:cs typeface="+mn-cs"/>
        </a:defRPr>
      </a:lvl2pPr>
      <a:lvl3pPr marL="1537678" indent="-307536" algn="l" defTabSz="1230142" rtl="0" eaLnBrk="1" latinLnBrk="0" hangingPunct="1">
        <a:lnSpc>
          <a:spcPct val="90000"/>
        </a:lnSpc>
        <a:spcBef>
          <a:spcPts val="673"/>
        </a:spcBef>
        <a:buFont typeface="Arial" panose="020B0604020202020204" pitchFamily="34" charset="0"/>
        <a:buChar char="•"/>
        <a:defRPr sz="2691" kern="1200">
          <a:solidFill>
            <a:schemeClr val="tx1"/>
          </a:solidFill>
          <a:latin typeface="+mn-lt"/>
          <a:ea typeface="+mn-ea"/>
          <a:cs typeface="+mn-cs"/>
        </a:defRPr>
      </a:lvl3pPr>
      <a:lvl4pPr marL="2152749" indent="-307536" algn="l" defTabSz="1230142" rtl="0" eaLnBrk="1" latinLnBrk="0" hangingPunct="1">
        <a:lnSpc>
          <a:spcPct val="90000"/>
        </a:lnSpc>
        <a:spcBef>
          <a:spcPts val="673"/>
        </a:spcBef>
        <a:buFont typeface="Arial" panose="020B0604020202020204" pitchFamily="34" charset="0"/>
        <a:buChar char="•"/>
        <a:defRPr sz="2422" kern="1200">
          <a:solidFill>
            <a:schemeClr val="tx1"/>
          </a:solidFill>
          <a:latin typeface="+mn-lt"/>
          <a:ea typeface="+mn-ea"/>
          <a:cs typeface="+mn-cs"/>
        </a:defRPr>
      </a:lvl4pPr>
      <a:lvl5pPr marL="2767820" indent="-307536" algn="l" defTabSz="1230142" rtl="0" eaLnBrk="1" latinLnBrk="0" hangingPunct="1">
        <a:lnSpc>
          <a:spcPct val="90000"/>
        </a:lnSpc>
        <a:spcBef>
          <a:spcPts val="673"/>
        </a:spcBef>
        <a:buFont typeface="Arial" panose="020B0604020202020204" pitchFamily="34" charset="0"/>
        <a:buChar char="•"/>
        <a:defRPr sz="2422" kern="1200">
          <a:solidFill>
            <a:schemeClr val="tx1"/>
          </a:solidFill>
          <a:latin typeface="+mn-lt"/>
          <a:ea typeface="+mn-ea"/>
          <a:cs typeface="+mn-cs"/>
        </a:defRPr>
      </a:lvl5pPr>
      <a:lvl6pPr marL="3382891" indent="-307536" algn="l" defTabSz="1230142" rtl="0" eaLnBrk="1" latinLnBrk="0" hangingPunct="1">
        <a:lnSpc>
          <a:spcPct val="90000"/>
        </a:lnSpc>
        <a:spcBef>
          <a:spcPts val="673"/>
        </a:spcBef>
        <a:buFont typeface="Arial" panose="020B0604020202020204" pitchFamily="34" charset="0"/>
        <a:buChar char="•"/>
        <a:defRPr sz="2422" kern="1200">
          <a:solidFill>
            <a:schemeClr val="tx1"/>
          </a:solidFill>
          <a:latin typeface="+mn-lt"/>
          <a:ea typeface="+mn-ea"/>
          <a:cs typeface="+mn-cs"/>
        </a:defRPr>
      </a:lvl6pPr>
      <a:lvl7pPr marL="3997963" indent="-307536" algn="l" defTabSz="1230142" rtl="0" eaLnBrk="1" latinLnBrk="0" hangingPunct="1">
        <a:lnSpc>
          <a:spcPct val="90000"/>
        </a:lnSpc>
        <a:spcBef>
          <a:spcPts val="673"/>
        </a:spcBef>
        <a:buFont typeface="Arial" panose="020B0604020202020204" pitchFamily="34" charset="0"/>
        <a:buChar char="•"/>
        <a:defRPr sz="2422" kern="1200">
          <a:solidFill>
            <a:schemeClr val="tx1"/>
          </a:solidFill>
          <a:latin typeface="+mn-lt"/>
          <a:ea typeface="+mn-ea"/>
          <a:cs typeface="+mn-cs"/>
        </a:defRPr>
      </a:lvl7pPr>
      <a:lvl8pPr marL="4613034" indent="-307536" algn="l" defTabSz="1230142" rtl="0" eaLnBrk="1" latinLnBrk="0" hangingPunct="1">
        <a:lnSpc>
          <a:spcPct val="90000"/>
        </a:lnSpc>
        <a:spcBef>
          <a:spcPts val="673"/>
        </a:spcBef>
        <a:buFont typeface="Arial" panose="020B0604020202020204" pitchFamily="34" charset="0"/>
        <a:buChar char="•"/>
        <a:defRPr sz="2422" kern="1200">
          <a:solidFill>
            <a:schemeClr val="tx1"/>
          </a:solidFill>
          <a:latin typeface="+mn-lt"/>
          <a:ea typeface="+mn-ea"/>
          <a:cs typeface="+mn-cs"/>
        </a:defRPr>
      </a:lvl8pPr>
      <a:lvl9pPr marL="5228105" indent="-307536" algn="l" defTabSz="1230142" rtl="0" eaLnBrk="1" latinLnBrk="0" hangingPunct="1">
        <a:lnSpc>
          <a:spcPct val="90000"/>
        </a:lnSpc>
        <a:spcBef>
          <a:spcPts val="673"/>
        </a:spcBef>
        <a:buFont typeface="Arial" panose="020B0604020202020204" pitchFamily="34" charset="0"/>
        <a:buChar char="•"/>
        <a:defRPr sz="24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30142" rtl="0" eaLnBrk="1" latinLnBrk="0" hangingPunct="1">
        <a:defRPr sz="2422" kern="1200">
          <a:solidFill>
            <a:schemeClr val="tx1"/>
          </a:solidFill>
          <a:latin typeface="+mn-lt"/>
          <a:ea typeface="+mn-ea"/>
          <a:cs typeface="+mn-cs"/>
        </a:defRPr>
      </a:lvl1pPr>
      <a:lvl2pPr marL="615071" algn="l" defTabSz="1230142" rtl="0" eaLnBrk="1" latinLnBrk="0" hangingPunct="1">
        <a:defRPr sz="2422" kern="1200">
          <a:solidFill>
            <a:schemeClr val="tx1"/>
          </a:solidFill>
          <a:latin typeface="+mn-lt"/>
          <a:ea typeface="+mn-ea"/>
          <a:cs typeface="+mn-cs"/>
        </a:defRPr>
      </a:lvl2pPr>
      <a:lvl3pPr marL="1230142" algn="l" defTabSz="1230142" rtl="0" eaLnBrk="1" latinLnBrk="0" hangingPunct="1">
        <a:defRPr sz="2422" kern="1200">
          <a:solidFill>
            <a:schemeClr val="tx1"/>
          </a:solidFill>
          <a:latin typeface="+mn-lt"/>
          <a:ea typeface="+mn-ea"/>
          <a:cs typeface="+mn-cs"/>
        </a:defRPr>
      </a:lvl3pPr>
      <a:lvl4pPr marL="1845213" algn="l" defTabSz="1230142" rtl="0" eaLnBrk="1" latinLnBrk="0" hangingPunct="1">
        <a:defRPr sz="2422" kern="1200">
          <a:solidFill>
            <a:schemeClr val="tx1"/>
          </a:solidFill>
          <a:latin typeface="+mn-lt"/>
          <a:ea typeface="+mn-ea"/>
          <a:cs typeface="+mn-cs"/>
        </a:defRPr>
      </a:lvl4pPr>
      <a:lvl5pPr marL="2460285" algn="l" defTabSz="1230142" rtl="0" eaLnBrk="1" latinLnBrk="0" hangingPunct="1">
        <a:defRPr sz="2422" kern="1200">
          <a:solidFill>
            <a:schemeClr val="tx1"/>
          </a:solidFill>
          <a:latin typeface="+mn-lt"/>
          <a:ea typeface="+mn-ea"/>
          <a:cs typeface="+mn-cs"/>
        </a:defRPr>
      </a:lvl5pPr>
      <a:lvl6pPr marL="3075356" algn="l" defTabSz="1230142" rtl="0" eaLnBrk="1" latinLnBrk="0" hangingPunct="1">
        <a:defRPr sz="2422" kern="1200">
          <a:solidFill>
            <a:schemeClr val="tx1"/>
          </a:solidFill>
          <a:latin typeface="+mn-lt"/>
          <a:ea typeface="+mn-ea"/>
          <a:cs typeface="+mn-cs"/>
        </a:defRPr>
      </a:lvl6pPr>
      <a:lvl7pPr marL="3690427" algn="l" defTabSz="1230142" rtl="0" eaLnBrk="1" latinLnBrk="0" hangingPunct="1">
        <a:defRPr sz="2422" kern="1200">
          <a:solidFill>
            <a:schemeClr val="tx1"/>
          </a:solidFill>
          <a:latin typeface="+mn-lt"/>
          <a:ea typeface="+mn-ea"/>
          <a:cs typeface="+mn-cs"/>
        </a:defRPr>
      </a:lvl7pPr>
      <a:lvl8pPr marL="4305498" algn="l" defTabSz="1230142" rtl="0" eaLnBrk="1" latinLnBrk="0" hangingPunct="1">
        <a:defRPr sz="2422" kern="1200">
          <a:solidFill>
            <a:schemeClr val="tx1"/>
          </a:solidFill>
          <a:latin typeface="+mn-lt"/>
          <a:ea typeface="+mn-ea"/>
          <a:cs typeface="+mn-cs"/>
        </a:defRPr>
      </a:lvl8pPr>
      <a:lvl9pPr marL="4920569" algn="l" defTabSz="1230142" rtl="0" eaLnBrk="1" latinLnBrk="0" hangingPunct="1">
        <a:defRPr sz="242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D84B63F-EA83-D98E-0A04-21B89C597444}"/>
              </a:ext>
            </a:extLst>
          </p:cNvPr>
          <p:cNvSpPr/>
          <p:nvPr/>
        </p:nvSpPr>
        <p:spPr>
          <a:xfrm>
            <a:off x="3813245" y="2474545"/>
            <a:ext cx="8299938" cy="464233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2B14498-C748-3DC6-4C46-E9F5F35DEF2B}"/>
              </a:ext>
            </a:extLst>
          </p:cNvPr>
          <p:cNvSpPr/>
          <p:nvPr/>
        </p:nvSpPr>
        <p:spPr>
          <a:xfrm>
            <a:off x="8953191" y="3036618"/>
            <a:ext cx="3077918" cy="3034138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1EC00B5-22A1-9E28-F19A-16DDDCC461BE}"/>
              </a:ext>
            </a:extLst>
          </p:cNvPr>
          <p:cNvSpPr/>
          <p:nvPr/>
        </p:nvSpPr>
        <p:spPr>
          <a:xfrm>
            <a:off x="4176885" y="3023292"/>
            <a:ext cx="3077918" cy="395774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E35F50-FDC8-F082-6488-76222DC31AC7}"/>
              </a:ext>
            </a:extLst>
          </p:cNvPr>
          <p:cNvSpPr txBox="1"/>
          <p:nvPr/>
        </p:nvSpPr>
        <p:spPr>
          <a:xfrm>
            <a:off x="6774159" y="2250831"/>
            <a:ext cx="173166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cs-CZ" dirty="0" err="1"/>
              <a:t>Get_guest_info</a:t>
            </a:r>
            <a:endParaRPr lang="cs-CZ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261607-8F14-714D-4F7E-1F0FAE585623}"/>
              </a:ext>
            </a:extLst>
          </p:cNvPr>
          <p:cNvSpPr txBox="1"/>
          <p:nvPr/>
        </p:nvSpPr>
        <p:spPr>
          <a:xfrm>
            <a:off x="4288869" y="3376246"/>
            <a:ext cx="190583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cs-CZ" dirty="0" err="1"/>
              <a:t>Web_app</a:t>
            </a:r>
            <a:r>
              <a:rPr lang="cs-CZ" dirty="0"/>
              <a:t> - </a:t>
            </a:r>
            <a:r>
              <a:rPr lang="cs-CZ" dirty="0" err="1"/>
              <a:t>hook</a:t>
            </a:r>
            <a:endParaRPr lang="cs-CZ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D6F72B-CEA3-99BC-9635-26EEE40341E2}"/>
              </a:ext>
            </a:extLst>
          </p:cNvPr>
          <p:cNvSpPr txBox="1"/>
          <p:nvPr/>
        </p:nvSpPr>
        <p:spPr>
          <a:xfrm>
            <a:off x="9061833" y="3341077"/>
            <a:ext cx="28537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Send_link.py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A4A1CD2-639F-C275-4174-B98F37A07D50}"/>
              </a:ext>
            </a:extLst>
          </p:cNvPr>
          <p:cNvCxnSpPr/>
          <p:nvPr/>
        </p:nvCxnSpPr>
        <p:spPr>
          <a:xfrm>
            <a:off x="2567251" y="1813729"/>
            <a:ext cx="1959429" cy="15625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86161A5-8455-5A48-5445-C4DEA5A49A1F}"/>
              </a:ext>
            </a:extLst>
          </p:cNvPr>
          <p:cNvSpPr txBox="1"/>
          <p:nvPr/>
        </p:nvSpPr>
        <p:spPr>
          <a:xfrm>
            <a:off x="2865848" y="1993356"/>
            <a:ext cx="1145320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cs-CZ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webhook</a:t>
            </a:r>
            <a:endParaRPr lang="cs-CZ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31E00B-3F1B-0A32-5C89-8AAC7C901330}"/>
              </a:ext>
            </a:extLst>
          </p:cNvPr>
          <p:cNvSpPr txBox="1"/>
          <p:nvPr/>
        </p:nvSpPr>
        <p:spPr>
          <a:xfrm>
            <a:off x="2265800" y="1479537"/>
            <a:ext cx="140676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Uplisting.io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FEE45E-4CB2-78F5-64E9-C445A7B1F027}"/>
              </a:ext>
            </a:extLst>
          </p:cNvPr>
          <p:cNvSpPr txBox="1"/>
          <p:nvPr/>
        </p:nvSpPr>
        <p:spPr>
          <a:xfrm>
            <a:off x="7430648" y="4473949"/>
            <a:ext cx="142686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DB - </a:t>
            </a:r>
            <a:r>
              <a:rPr lang="cs-CZ" dirty="0" err="1"/>
              <a:t>SQLite</a:t>
            </a:r>
            <a:endParaRPr lang="cs-CZ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0EAB68B-ED35-3070-D94D-488B32D27341}"/>
              </a:ext>
            </a:extLst>
          </p:cNvPr>
          <p:cNvCxnSpPr>
            <a:cxnSpLocks/>
          </p:cNvCxnSpPr>
          <p:nvPr/>
        </p:nvCxnSpPr>
        <p:spPr>
          <a:xfrm>
            <a:off x="5380790" y="3745580"/>
            <a:ext cx="2021383" cy="8471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C241822-6E85-B9B8-6D0A-1CF3A2C31A41}"/>
              </a:ext>
            </a:extLst>
          </p:cNvPr>
          <p:cNvCxnSpPr>
            <a:cxnSpLocks/>
          </p:cNvCxnSpPr>
          <p:nvPr/>
        </p:nvCxnSpPr>
        <p:spPr>
          <a:xfrm flipV="1">
            <a:off x="8710144" y="3770856"/>
            <a:ext cx="351691" cy="6305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7381E50-E456-1671-26C6-D90D7D6FF762}"/>
              </a:ext>
            </a:extLst>
          </p:cNvPr>
          <p:cNvSpPr txBox="1"/>
          <p:nvPr/>
        </p:nvSpPr>
        <p:spPr>
          <a:xfrm>
            <a:off x="8330509" y="3934546"/>
            <a:ext cx="726390" cy="430887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lstStyle/>
          <a:p>
            <a:pPr algn="ctr"/>
            <a:r>
              <a:rPr lang="cs-CZ" sz="1100" dirty="0"/>
              <a:t>Interval </a:t>
            </a:r>
          </a:p>
          <a:p>
            <a:pPr algn="ctr"/>
            <a:r>
              <a:rPr lang="cs-CZ" sz="1100" dirty="0"/>
              <a:t>30s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D1ABDFF-3B26-BBBA-C74F-76E3A191052F}"/>
              </a:ext>
            </a:extLst>
          </p:cNvPr>
          <p:cNvSpPr txBox="1"/>
          <p:nvPr/>
        </p:nvSpPr>
        <p:spPr>
          <a:xfrm>
            <a:off x="4337436" y="4763035"/>
            <a:ext cx="190583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cs-CZ" dirty="0" err="1"/>
              <a:t>Web_app</a:t>
            </a:r>
            <a:r>
              <a:rPr lang="cs-CZ" dirty="0"/>
              <a:t> - </a:t>
            </a:r>
            <a:r>
              <a:rPr lang="cs-CZ" dirty="0" err="1"/>
              <a:t>form</a:t>
            </a:r>
            <a:endParaRPr lang="cs-CZ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D1E58B5-8573-A5AA-D76F-D4927AEA18FD}"/>
              </a:ext>
            </a:extLst>
          </p:cNvPr>
          <p:cNvSpPr txBox="1"/>
          <p:nvPr/>
        </p:nvSpPr>
        <p:spPr>
          <a:xfrm>
            <a:off x="5297053" y="6485683"/>
            <a:ext cx="190583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cs-CZ" dirty="0" err="1"/>
              <a:t>Web_app</a:t>
            </a:r>
            <a:r>
              <a:rPr lang="cs-CZ" dirty="0"/>
              <a:t> - </a:t>
            </a:r>
            <a:r>
              <a:rPr lang="cs-CZ" dirty="0" err="1"/>
              <a:t>form</a:t>
            </a:r>
            <a:endParaRPr lang="cs-CZ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6C8C18B-96B4-6705-E2FB-286F846F72B2}"/>
              </a:ext>
            </a:extLst>
          </p:cNvPr>
          <p:cNvSpPr txBox="1"/>
          <p:nvPr/>
        </p:nvSpPr>
        <p:spPr>
          <a:xfrm>
            <a:off x="4683264" y="5424425"/>
            <a:ext cx="1905837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cs-CZ" dirty="0" err="1"/>
              <a:t>Web_app</a:t>
            </a:r>
            <a:r>
              <a:rPr lang="cs-CZ" dirty="0"/>
              <a:t> - </a:t>
            </a:r>
            <a:r>
              <a:rPr lang="cs-CZ" dirty="0" err="1"/>
              <a:t>identification</a:t>
            </a:r>
            <a:endParaRPr lang="cs-CZ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482FE77-F382-704F-0C5C-94EFD381F2F1}"/>
              </a:ext>
            </a:extLst>
          </p:cNvPr>
          <p:cNvCxnSpPr>
            <a:cxnSpLocks/>
          </p:cNvCxnSpPr>
          <p:nvPr/>
        </p:nvCxnSpPr>
        <p:spPr>
          <a:xfrm>
            <a:off x="4898467" y="5132369"/>
            <a:ext cx="274654" cy="2920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EACC7DB-BDF3-2957-AF0F-00E74CFEE7CD}"/>
              </a:ext>
            </a:extLst>
          </p:cNvPr>
          <p:cNvCxnSpPr>
            <a:cxnSpLocks/>
          </p:cNvCxnSpPr>
          <p:nvPr/>
        </p:nvCxnSpPr>
        <p:spPr>
          <a:xfrm>
            <a:off x="5722434" y="6070757"/>
            <a:ext cx="371789" cy="3770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6E78841-7D2B-0086-A656-E1C96BB3FD0C}"/>
              </a:ext>
            </a:extLst>
          </p:cNvPr>
          <p:cNvCxnSpPr/>
          <p:nvPr/>
        </p:nvCxnSpPr>
        <p:spPr>
          <a:xfrm flipH="1">
            <a:off x="8885989" y="3745580"/>
            <a:ext cx="443803" cy="7347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48C4287-0770-E2BB-32DC-8B1F95A6E768}"/>
              </a:ext>
            </a:extLst>
          </p:cNvPr>
          <p:cNvCxnSpPr>
            <a:cxnSpLocks/>
          </p:cNvCxnSpPr>
          <p:nvPr/>
        </p:nvCxnSpPr>
        <p:spPr>
          <a:xfrm flipV="1">
            <a:off x="6621338" y="4871423"/>
            <a:ext cx="869191" cy="7304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DE2074D-4F9F-4E1A-06E9-673E7D937D0E}"/>
              </a:ext>
            </a:extLst>
          </p:cNvPr>
          <p:cNvCxnSpPr>
            <a:cxnSpLocks/>
          </p:cNvCxnSpPr>
          <p:nvPr/>
        </p:nvCxnSpPr>
        <p:spPr>
          <a:xfrm flipV="1">
            <a:off x="7213356" y="4888743"/>
            <a:ext cx="716779" cy="16167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2324F3D-5B6A-B8C9-D3F0-FCE28908B0F8}"/>
              </a:ext>
            </a:extLst>
          </p:cNvPr>
          <p:cNvCxnSpPr>
            <a:cxnSpLocks/>
          </p:cNvCxnSpPr>
          <p:nvPr/>
        </p:nvCxnSpPr>
        <p:spPr>
          <a:xfrm flipH="1">
            <a:off x="7051746" y="4870840"/>
            <a:ext cx="762417" cy="15554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6C3494F-5475-B7E3-4B22-CB9BDEF69FB2}"/>
              </a:ext>
            </a:extLst>
          </p:cNvPr>
          <p:cNvCxnSpPr>
            <a:cxnSpLocks/>
          </p:cNvCxnSpPr>
          <p:nvPr/>
        </p:nvCxnSpPr>
        <p:spPr>
          <a:xfrm flipH="1">
            <a:off x="6599567" y="4845614"/>
            <a:ext cx="760747" cy="6648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75F4C66D-78EF-9DA0-F8A3-4DE72BEAC8FC}"/>
              </a:ext>
            </a:extLst>
          </p:cNvPr>
          <p:cNvCxnSpPr>
            <a:cxnSpLocks/>
            <a:stCxn id="35" idx="2"/>
          </p:cNvCxnSpPr>
          <p:nvPr/>
        </p:nvCxnSpPr>
        <p:spPr>
          <a:xfrm rot="5400000" flipH="1">
            <a:off x="9619633" y="1672247"/>
            <a:ext cx="244861" cy="6967440"/>
          </a:xfrm>
          <a:prstGeom prst="bentConnector4">
            <a:avLst>
              <a:gd name="adj1" fmla="val -280078"/>
              <a:gd name="adj2" fmla="val 5439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8894783D-B938-8FDB-7C87-E123D284CA1C}"/>
              </a:ext>
            </a:extLst>
          </p:cNvPr>
          <p:cNvSpPr/>
          <p:nvPr/>
        </p:nvSpPr>
        <p:spPr>
          <a:xfrm>
            <a:off x="4639056" y="2926080"/>
            <a:ext cx="1480501" cy="279886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err="1"/>
              <a:t>Web_app</a:t>
            </a:r>
            <a:endParaRPr lang="cs-CZ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87E7F52-C6B0-CDB7-1F61-CFA4BB6CBD7B}"/>
              </a:ext>
            </a:extLst>
          </p:cNvPr>
          <p:cNvSpPr/>
          <p:nvPr/>
        </p:nvSpPr>
        <p:spPr>
          <a:xfrm>
            <a:off x="9393936" y="2848278"/>
            <a:ext cx="1480501" cy="27988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err="1"/>
              <a:t>Send_link</a:t>
            </a:r>
            <a:endParaRPr lang="cs-CZ" dirty="0"/>
          </a:p>
        </p:txBody>
      </p:sp>
      <p:pic>
        <p:nvPicPr>
          <p:cNvPr id="35" name="Graphic 34" descr="Man with solid fill">
            <a:extLst>
              <a:ext uri="{FF2B5EF4-FFF2-40B4-BE49-F238E27FC236}">
                <a16:creationId xmlns:a16="http://schemas.microsoft.com/office/drawing/2014/main" id="{AA76C910-D252-5BAC-77C4-AF7A9693C7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613505" y="4053840"/>
            <a:ext cx="1224557" cy="1224557"/>
          </a:xfrm>
          <a:prstGeom prst="rect">
            <a:avLst/>
          </a:prstGeom>
        </p:spPr>
      </p:pic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9B28448-5FD4-E040-3A98-5C5E420AB401}"/>
              </a:ext>
            </a:extLst>
          </p:cNvPr>
          <p:cNvCxnSpPr>
            <a:stCxn id="24" idx="3"/>
          </p:cNvCxnSpPr>
          <p:nvPr/>
        </p:nvCxnSpPr>
        <p:spPr>
          <a:xfrm flipV="1">
            <a:off x="11324387" y="4529328"/>
            <a:ext cx="1629613" cy="2512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198B334-6FC1-B476-2951-6865A1DE2FCE}"/>
              </a:ext>
            </a:extLst>
          </p:cNvPr>
          <p:cNvCxnSpPr>
            <a:cxnSpLocks/>
          </p:cNvCxnSpPr>
          <p:nvPr/>
        </p:nvCxnSpPr>
        <p:spPr>
          <a:xfrm flipV="1">
            <a:off x="11337109" y="4843281"/>
            <a:ext cx="1638330" cy="4780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C6D6BC2A-3A6A-689B-9486-C4D58A89D45C}"/>
              </a:ext>
            </a:extLst>
          </p:cNvPr>
          <p:cNvSpPr txBox="1"/>
          <p:nvPr/>
        </p:nvSpPr>
        <p:spPr>
          <a:xfrm>
            <a:off x="12671883" y="3710409"/>
            <a:ext cx="1160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err="1"/>
              <a:t>customer</a:t>
            </a:r>
            <a:endParaRPr lang="cs-CZ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1A49880-F825-7D4E-4425-92B0B913926F}"/>
              </a:ext>
            </a:extLst>
          </p:cNvPr>
          <p:cNvSpPr txBox="1"/>
          <p:nvPr/>
        </p:nvSpPr>
        <p:spPr>
          <a:xfrm>
            <a:off x="7254803" y="416179"/>
            <a:ext cx="2197472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Bookin.com </a:t>
            </a:r>
          </a:p>
          <a:p>
            <a:r>
              <a:rPr lang="cs-CZ" dirty="0"/>
              <a:t> AirBnB.com</a:t>
            </a:r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8F249451-8F90-C47D-EB0F-F1E8797941DB}"/>
              </a:ext>
            </a:extLst>
          </p:cNvPr>
          <p:cNvCxnSpPr>
            <a:stCxn id="45" idx="0"/>
            <a:endCxn id="46" idx="3"/>
          </p:cNvCxnSpPr>
          <p:nvPr/>
        </p:nvCxnSpPr>
        <p:spPr>
          <a:xfrm rot="16200000" flipV="1">
            <a:off x="9866711" y="324909"/>
            <a:ext cx="2971064" cy="379993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CB42F1E4-1A7A-9A5D-6F7C-F48D83222DE3}"/>
              </a:ext>
            </a:extLst>
          </p:cNvPr>
          <p:cNvCxnSpPr>
            <a:stCxn id="46" idx="1"/>
            <a:endCxn id="11" idx="0"/>
          </p:cNvCxnSpPr>
          <p:nvPr/>
        </p:nvCxnSpPr>
        <p:spPr>
          <a:xfrm rot="10800000" flipV="1">
            <a:off x="2969185" y="739345"/>
            <a:ext cx="4285619" cy="74019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A91E243D-F8CD-2FF6-F0B8-BFF592EF6763}"/>
              </a:ext>
            </a:extLst>
          </p:cNvPr>
          <p:cNvSpPr/>
          <p:nvPr/>
        </p:nvSpPr>
        <p:spPr>
          <a:xfrm>
            <a:off x="4094811" y="3326132"/>
            <a:ext cx="237744" cy="2316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/>
              <a:t>3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FF74EBA-5703-B151-AC91-A36516473A6B}"/>
              </a:ext>
            </a:extLst>
          </p:cNvPr>
          <p:cNvSpPr/>
          <p:nvPr/>
        </p:nvSpPr>
        <p:spPr>
          <a:xfrm>
            <a:off x="7360314" y="213105"/>
            <a:ext cx="237744" cy="2316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/>
              <a:t>1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9BEB5D6-E56B-5FA0-9B05-7431035EA316}"/>
              </a:ext>
            </a:extLst>
          </p:cNvPr>
          <p:cNvSpPr/>
          <p:nvPr/>
        </p:nvSpPr>
        <p:spPr>
          <a:xfrm>
            <a:off x="2193787" y="1247889"/>
            <a:ext cx="237744" cy="2316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/>
              <a:t>2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2442A5C-9B39-097D-D8A8-A33E31C83841}"/>
              </a:ext>
            </a:extLst>
          </p:cNvPr>
          <p:cNvSpPr/>
          <p:nvPr/>
        </p:nvSpPr>
        <p:spPr>
          <a:xfrm>
            <a:off x="7375402" y="4258985"/>
            <a:ext cx="237744" cy="2316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/>
              <a:t>4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F831629-68D5-239C-F603-BD874F00E14A}"/>
              </a:ext>
            </a:extLst>
          </p:cNvPr>
          <p:cNvSpPr/>
          <p:nvPr/>
        </p:nvSpPr>
        <p:spPr>
          <a:xfrm>
            <a:off x="12896198" y="3374750"/>
            <a:ext cx="681899" cy="2316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/>
              <a:t>start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276883E-66D8-C7F6-1156-7BF3D8395CA2}"/>
              </a:ext>
            </a:extLst>
          </p:cNvPr>
          <p:cNvSpPr/>
          <p:nvPr/>
        </p:nvSpPr>
        <p:spPr>
          <a:xfrm>
            <a:off x="9019310" y="3121869"/>
            <a:ext cx="237744" cy="2316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/>
              <a:t>5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7242FC6-1E1E-ED23-70A9-8AD80E926991}"/>
              </a:ext>
            </a:extLst>
          </p:cNvPr>
          <p:cNvSpPr/>
          <p:nvPr/>
        </p:nvSpPr>
        <p:spPr>
          <a:xfrm>
            <a:off x="13106911" y="5603354"/>
            <a:ext cx="237744" cy="2316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/>
              <a:t>6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BC7824D-4241-E02F-15F2-21A7AC172ECF}"/>
              </a:ext>
            </a:extLst>
          </p:cNvPr>
          <p:cNvCxnSpPr/>
          <p:nvPr/>
        </p:nvCxnSpPr>
        <p:spPr>
          <a:xfrm>
            <a:off x="9948672" y="3710409"/>
            <a:ext cx="185514" cy="14676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CB0A232-846A-544E-0286-EAEA0825ACFB}"/>
              </a:ext>
            </a:extLst>
          </p:cNvPr>
          <p:cNvSpPr txBox="1"/>
          <p:nvPr/>
        </p:nvSpPr>
        <p:spPr>
          <a:xfrm>
            <a:off x="9659714" y="3930244"/>
            <a:ext cx="154660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cs-CZ" dirty="0" err="1"/>
              <a:t>Email_owner</a:t>
            </a:r>
            <a:endParaRPr lang="cs-CZ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DC91DE3-4C6B-F33A-6A57-E727B1A0A887}"/>
              </a:ext>
            </a:extLst>
          </p:cNvPr>
          <p:cNvSpPr txBox="1"/>
          <p:nvPr/>
        </p:nvSpPr>
        <p:spPr>
          <a:xfrm>
            <a:off x="9897521" y="4595947"/>
            <a:ext cx="142686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Email - link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D64C185-B92E-5038-E6E2-E94C3B29C406}"/>
              </a:ext>
            </a:extLst>
          </p:cNvPr>
          <p:cNvSpPr txBox="1"/>
          <p:nvPr/>
        </p:nvSpPr>
        <p:spPr>
          <a:xfrm>
            <a:off x="9897521" y="5179476"/>
            <a:ext cx="142686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SMS - link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9CD215F-1A13-6E23-922F-767CE76AF151}"/>
              </a:ext>
            </a:extLst>
          </p:cNvPr>
          <p:cNvSpPr/>
          <p:nvPr/>
        </p:nvSpPr>
        <p:spPr>
          <a:xfrm>
            <a:off x="6157365" y="4639044"/>
            <a:ext cx="237744" cy="2316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590752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420430-F1E2-C7CA-EBB5-CB601E1B5573}"/>
              </a:ext>
            </a:extLst>
          </p:cNvPr>
          <p:cNvSpPr txBox="1"/>
          <p:nvPr/>
        </p:nvSpPr>
        <p:spPr>
          <a:xfrm>
            <a:off x="6519690" y="39240"/>
            <a:ext cx="4170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u="sng" dirty="0"/>
              <a:t>Postup komunikace s hostem: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678C580-D232-6CEC-AE66-E7341447E5DB}"/>
              </a:ext>
            </a:extLst>
          </p:cNvPr>
          <p:cNvCxnSpPr>
            <a:cxnSpLocks/>
          </p:cNvCxnSpPr>
          <p:nvPr/>
        </p:nvCxnSpPr>
        <p:spPr>
          <a:xfrm>
            <a:off x="414078" y="8672785"/>
            <a:ext cx="15598082" cy="1920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0F92258-956D-DD22-334A-5B1B8C90A32A}"/>
              </a:ext>
            </a:extLst>
          </p:cNvPr>
          <p:cNvCxnSpPr>
            <a:cxnSpLocks/>
          </p:cNvCxnSpPr>
          <p:nvPr/>
        </p:nvCxnSpPr>
        <p:spPr>
          <a:xfrm flipH="1">
            <a:off x="5480002" y="1032256"/>
            <a:ext cx="7960" cy="77845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571609-820D-136C-474F-9C07FA851817}"/>
              </a:ext>
            </a:extLst>
          </p:cNvPr>
          <p:cNvCxnSpPr>
            <a:cxnSpLocks/>
          </p:cNvCxnSpPr>
          <p:nvPr/>
        </p:nvCxnSpPr>
        <p:spPr>
          <a:xfrm>
            <a:off x="480250" y="1306576"/>
            <a:ext cx="0" cy="75102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BE8BD33-1256-BC38-69A7-64F3931CC761}"/>
              </a:ext>
            </a:extLst>
          </p:cNvPr>
          <p:cNvSpPr txBox="1"/>
          <p:nvPr/>
        </p:nvSpPr>
        <p:spPr>
          <a:xfrm>
            <a:off x="568317" y="8762778"/>
            <a:ext cx="2071664" cy="52322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sz="1400" dirty="0"/>
              <a:t>V momentě provedení rezervace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90ED33-67CD-E0F8-E46D-54D6DB1DF626}"/>
              </a:ext>
            </a:extLst>
          </p:cNvPr>
          <p:cNvSpPr txBox="1"/>
          <p:nvPr/>
        </p:nvSpPr>
        <p:spPr>
          <a:xfrm>
            <a:off x="5664096" y="8842062"/>
            <a:ext cx="1420937" cy="276999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sz="1200" dirty="0"/>
              <a:t>den příjezdu 9:00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1284C8-D170-B5C8-B23D-4D51EB0B9160}"/>
              </a:ext>
            </a:extLst>
          </p:cNvPr>
          <p:cNvSpPr txBox="1"/>
          <p:nvPr/>
        </p:nvSpPr>
        <p:spPr>
          <a:xfrm>
            <a:off x="11082739" y="8824945"/>
            <a:ext cx="2135240" cy="276999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sz="1200" dirty="0"/>
              <a:t>den </a:t>
            </a:r>
            <a:r>
              <a:rPr lang="cs-CZ" sz="1200"/>
              <a:t>odjezdu 10:00</a:t>
            </a:r>
            <a:endParaRPr lang="cs-CZ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52E66F-18DE-609A-D574-0EED3DA79E5F}"/>
              </a:ext>
            </a:extLst>
          </p:cNvPr>
          <p:cNvSpPr txBox="1"/>
          <p:nvPr/>
        </p:nvSpPr>
        <p:spPr>
          <a:xfrm>
            <a:off x="668053" y="4880126"/>
            <a:ext cx="4455230" cy="20467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cs-CZ" sz="1400" dirty="0" err="1"/>
              <a:t>sms</a:t>
            </a:r>
            <a:r>
              <a:rPr lang="cs-CZ" sz="1400" dirty="0"/>
              <a:t> 1 – </a:t>
            </a:r>
          </a:p>
          <a:p>
            <a:r>
              <a:rPr lang="cs-CZ" sz="1100" dirty="0"/>
              <a:t>Dobrý den {</a:t>
            </a:r>
            <a:r>
              <a:rPr lang="cs-CZ" sz="1100" dirty="0" err="1"/>
              <a:t>guest_name</a:t>
            </a:r>
            <a:r>
              <a:rPr lang="cs-CZ" sz="1100" dirty="0"/>
              <a:t>},</a:t>
            </a:r>
          </a:p>
          <a:p>
            <a:r>
              <a:rPr lang="cs-CZ" sz="1100" dirty="0"/>
              <a:t>pro dokončení rezervace, začínající {</a:t>
            </a:r>
            <a:r>
              <a:rPr lang="cs-CZ" sz="1100" dirty="0" err="1"/>
              <a:t>xdate_startx</a:t>
            </a:r>
            <a:r>
              <a:rPr lang="cs-CZ" sz="1100" dirty="0"/>
              <a:t>}, použijte tento odkaz: {</a:t>
            </a:r>
            <a:r>
              <a:rPr lang="cs-CZ" sz="1100" dirty="0" err="1"/>
              <a:t>xlinkx</a:t>
            </a:r>
            <a:r>
              <a:rPr lang="cs-CZ" sz="1100" dirty="0"/>
              <a:t>}</a:t>
            </a:r>
          </a:p>
          <a:p>
            <a:endParaRPr lang="cs-CZ" sz="1100" dirty="0"/>
          </a:p>
          <a:p>
            <a:r>
              <a:rPr lang="cs-CZ" sz="1100" dirty="0"/>
              <a:t>Všechny informace najdete zde:</a:t>
            </a:r>
          </a:p>
          <a:p>
            <a:r>
              <a:rPr lang="cs-CZ" sz="1100" dirty="0"/>
              <a:t>{{{</a:t>
            </a:r>
            <a:r>
              <a:rPr lang="cs-CZ" sz="1100" dirty="0" err="1"/>
              <a:t>reservation_info</a:t>
            </a:r>
            <a:r>
              <a:rPr lang="cs-CZ" sz="1100" dirty="0"/>
              <a:t>}}}</a:t>
            </a:r>
          </a:p>
          <a:p>
            <a:endParaRPr lang="cs-CZ" sz="1100" dirty="0"/>
          </a:p>
          <a:p>
            <a:r>
              <a:rPr lang="cs-CZ" sz="1100" dirty="0" err="1"/>
              <a:t>Roxy</a:t>
            </a:r>
            <a:r>
              <a:rPr lang="cs-CZ" sz="1100" dirty="0"/>
              <a:t> &amp; Jan</a:t>
            </a:r>
          </a:p>
          <a:p>
            <a:r>
              <a:rPr lang="cs-CZ" sz="1100" dirty="0"/>
              <a:t>HomeVibes.cz</a:t>
            </a:r>
          </a:p>
          <a:p>
            <a:endParaRPr lang="cs-CZ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49C51A-2FE6-9F71-DCF9-556011DDF83A}"/>
              </a:ext>
            </a:extLst>
          </p:cNvPr>
          <p:cNvSpPr txBox="1"/>
          <p:nvPr/>
        </p:nvSpPr>
        <p:spPr>
          <a:xfrm>
            <a:off x="679400" y="7727821"/>
            <a:ext cx="3200401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cs-CZ" sz="1400" dirty="0"/>
              <a:t>- Informace o ubytování</a:t>
            </a:r>
          </a:p>
          <a:p>
            <a:r>
              <a:rPr lang="cs-CZ" sz="1400" dirty="0"/>
              <a:t>- Odkaz na web pro zadání kontaktů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1C16C3D-82D4-5DC7-37D9-22DAEB02CE31}"/>
              </a:ext>
            </a:extLst>
          </p:cNvPr>
          <p:cNvSpPr txBox="1"/>
          <p:nvPr/>
        </p:nvSpPr>
        <p:spPr>
          <a:xfrm>
            <a:off x="5679151" y="7762765"/>
            <a:ext cx="3200401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cs-CZ" sz="1400" dirty="0"/>
              <a:t>- instrukce jak se ubytovat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8B02222-305E-1370-9DC8-51CF342F4045}"/>
              </a:ext>
            </a:extLst>
          </p:cNvPr>
          <p:cNvSpPr txBox="1"/>
          <p:nvPr/>
        </p:nvSpPr>
        <p:spPr>
          <a:xfrm>
            <a:off x="10887551" y="7802649"/>
            <a:ext cx="2506378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cs-CZ" sz="1400" dirty="0"/>
              <a:t>Rozloučení </a:t>
            </a:r>
          </a:p>
          <a:p>
            <a:pPr marL="285750" indent="-285750">
              <a:buFontTx/>
              <a:buChar char="-"/>
            </a:pPr>
            <a:r>
              <a:rPr lang="cs-CZ" sz="1400" dirty="0"/>
              <a:t>zpětná vazba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1FF90EB-D74D-5DC8-8EC0-84416342BFCC}"/>
              </a:ext>
            </a:extLst>
          </p:cNvPr>
          <p:cNvSpPr txBox="1"/>
          <p:nvPr/>
        </p:nvSpPr>
        <p:spPr>
          <a:xfrm>
            <a:off x="676115" y="1360548"/>
            <a:ext cx="4455230" cy="33547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cs-CZ" sz="1400" dirty="0"/>
              <a:t>email 1 – </a:t>
            </a:r>
            <a:br>
              <a:rPr lang="cs-CZ" sz="1100" dirty="0"/>
            </a:br>
            <a:r>
              <a:rPr lang="cs-CZ" sz="1100" dirty="0"/>
              <a:t>Dobrý den {</a:t>
            </a:r>
            <a:r>
              <a:rPr lang="cs-CZ" sz="1100" dirty="0" err="1"/>
              <a:t>guest_name</a:t>
            </a:r>
            <a:r>
              <a:rPr lang="cs-CZ" sz="1100" dirty="0"/>
              <a:t>},</a:t>
            </a:r>
          </a:p>
          <a:p>
            <a:endParaRPr lang="cs-CZ" sz="1100" dirty="0"/>
          </a:p>
          <a:p>
            <a:r>
              <a:rPr lang="cs-CZ" sz="1100" dirty="0"/>
              <a:t>děkujeme, že jste si rezervovali náš apartmán. Těšíme se na Vás {</a:t>
            </a:r>
            <a:r>
              <a:rPr lang="cs-CZ" sz="1100" dirty="0" err="1"/>
              <a:t>check_in_date</a:t>
            </a:r>
            <a:r>
              <a:rPr lang="cs-CZ" sz="1100" dirty="0"/>
              <a:t>}.</a:t>
            </a:r>
          </a:p>
          <a:p>
            <a:endParaRPr lang="cs-CZ" sz="1100" dirty="0"/>
          </a:p>
          <a:p>
            <a:r>
              <a:rPr lang="cs-CZ" sz="1100" dirty="0"/>
              <a:t>Pro dokončení rezervace</a:t>
            </a:r>
            <a:r>
              <a:rPr lang="en-US" sz="1100" dirty="0"/>
              <a:t> </a:t>
            </a:r>
            <a:r>
              <a:rPr lang="cs-CZ" sz="1100" dirty="0"/>
              <a:t>použijte tento odkaz {</a:t>
            </a:r>
            <a:r>
              <a:rPr lang="cs-CZ" sz="1100" dirty="0" err="1"/>
              <a:t>xlinkx</a:t>
            </a:r>
            <a:r>
              <a:rPr lang="cs-CZ" sz="1100" dirty="0"/>
              <a:t>}</a:t>
            </a:r>
          </a:p>
          <a:p>
            <a:endParaRPr lang="cs-CZ" sz="1100" dirty="0"/>
          </a:p>
          <a:p>
            <a:r>
              <a:rPr lang="cs-CZ" sz="1100" dirty="0"/>
              <a:t>Všechny informace najdete zde:</a:t>
            </a:r>
          </a:p>
          <a:p>
            <a:r>
              <a:rPr lang="cs-CZ" sz="1100" dirty="0"/>
              <a:t>{{{</a:t>
            </a:r>
            <a:r>
              <a:rPr lang="cs-CZ" sz="1100" dirty="0" err="1"/>
              <a:t>reservation_info</a:t>
            </a:r>
            <a:r>
              <a:rPr lang="cs-CZ" sz="1100" dirty="0"/>
              <a:t>}}}</a:t>
            </a:r>
          </a:p>
          <a:p>
            <a:endParaRPr lang="cs-CZ" sz="1100" dirty="0"/>
          </a:p>
          <a:p>
            <a:r>
              <a:rPr lang="cs-CZ" sz="1100" dirty="0"/>
              <a:t>V den příjezdu pošleme instrukce pro </a:t>
            </a:r>
            <a:r>
              <a:rPr lang="cs-CZ" sz="1100" dirty="0" err="1"/>
              <a:t>check</a:t>
            </a:r>
            <a:r>
              <a:rPr lang="cs-CZ" sz="1100" dirty="0"/>
              <a:t>-in.</a:t>
            </a:r>
          </a:p>
          <a:p>
            <a:endParaRPr lang="cs-CZ" sz="1100" dirty="0"/>
          </a:p>
          <a:p>
            <a:r>
              <a:rPr lang="cs-CZ" sz="1100" dirty="0"/>
              <a:t>Děkuji</a:t>
            </a:r>
          </a:p>
          <a:p>
            <a:endParaRPr lang="cs-CZ" sz="1100" dirty="0"/>
          </a:p>
          <a:p>
            <a:r>
              <a:rPr lang="cs-CZ" sz="1100" dirty="0" err="1"/>
              <a:t>Roxy</a:t>
            </a:r>
            <a:r>
              <a:rPr lang="cs-CZ" sz="1100" dirty="0"/>
              <a:t> &amp; Jan</a:t>
            </a:r>
          </a:p>
          <a:p>
            <a:r>
              <a:rPr lang="cs-CZ" sz="1100" dirty="0"/>
              <a:t>+420 608 696 843 (CZ, UA, RU)</a:t>
            </a:r>
          </a:p>
          <a:p>
            <a:r>
              <a:rPr lang="cs-CZ" sz="1100" dirty="0"/>
              <a:t>+420 720 136 957 (CZ, EN, RU, </a:t>
            </a:r>
            <a:r>
              <a:rPr lang="cs-CZ" sz="1100" dirty="0">
                <a:solidFill>
                  <a:schemeClr val="tx1"/>
                </a:solidFill>
              </a:rPr>
              <a:t>UA)</a:t>
            </a:r>
          </a:p>
          <a:p>
            <a:r>
              <a:rPr lang="cs-CZ" sz="1100" dirty="0"/>
              <a:t>www.homevibes.cz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4E5E315-F3B6-CC94-B953-21D5A707672C}"/>
              </a:ext>
            </a:extLst>
          </p:cNvPr>
          <p:cNvCxnSpPr/>
          <p:nvPr/>
        </p:nvCxnSpPr>
        <p:spPr>
          <a:xfrm>
            <a:off x="491921" y="1775968"/>
            <a:ext cx="17613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17B1F59-69EA-1507-1B83-7D021A169652}"/>
              </a:ext>
            </a:extLst>
          </p:cNvPr>
          <p:cNvCxnSpPr/>
          <p:nvPr/>
        </p:nvCxnSpPr>
        <p:spPr>
          <a:xfrm>
            <a:off x="491921" y="5012944"/>
            <a:ext cx="17613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31B3E9F-94DF-CA36-ED49-A1E770D7BCF4}"/>
              </a:ext>
            </a:extLst>
          </p:cNvPr>
          <p:cNvCxnSpPr/>
          <p:nvPr/>
        </p:nvCxnSpPr>
        <p:spPr>
          <a:xfrm>
            <a:off x="480251" y="7829296"/>
            <a:ext cx="17613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A4A95A9-6CAF-6FFB-763D-187C83B8CEB2}"/>
              </a:ext>
            </a:extLst>
          </p:cNvPr>
          <p:cNvCxnSpPr>
            <a:cxnSpLocks/>
          </p:cNvCxnSpPr>
          <p:nvPr/>
        </p:nvCxnSpPr>
        <p:spPr>
          <a:xfrm>
            <a:off x="5487963" y="7802649"/>
            <a:ext cx="17613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09F4C99A-88CD-7C8D-F823-B35A8A0BB676}"/>
              </a:ext>
            </a:extLst>
          </p:cNvPr>
          <p:cNvSpPr txBox="1"/>
          <p:nvPr/>
        </p:nvSpPr>
        <p:spPr>
          <a:xfrm>
            <a:off x="5766275" y="1360548"/>
            <a:ext cx="4455230" cy="21698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cs-CZ" sz="1400" dirty="0"/>
              <a:t>email 2 – </a:t>
            </a:r>
            <a:br>
              <a:rPr lang="cs-CZ" sz="1100" dirty="0"/>
            </a:br>
            <a:r>
              <a:rPr lang="cs-CZ" sz="1100" dirty="0"/>
              <a:t>Dobrý den {</a:t>
            </a:r>
            <a:r>
              <a:rPr lang="cs-CZ" sz="1100" dirty="0" err="1"/>
              <a:t>guest_name</a:t>
            </a:r>
            <a:r>
              <a:rPr lang="cs-CZ" sz="1100" dirty="0"/>
              <a:t>},</a:t>
            </a:r>
          </a:p>
          <a:p>
            <a:endParaRPr lang="cs-CZ" sz="1100" dirty="0"/>
          </a:p>
          <a:p>
            <a:r>
              <a:rPr lang="cs-CZ" sz="1100" dirty="0"/>
              <a:t>instrukce pro </a:t>
            </a:r>
            <a:r>
              <a:rPr lang="cs-CZ" sz="1100" dirty="0" err="1"/>
              <a:t>check</a:t>
            </a:r>
            <a:r>
              <a:rPr lang="cs-CZ" sz="1100" dirty="0"/>
              <a:t>-in jsou zde :</a:t>
            </a:r>
          </a:p>
          <a:p>
            <a:r>
              <a:rPr lang="cs-CZ" sz="1100" dirty="0"/>
              <a:t>{{{</a:t>
            </a:r>
            <a:r>
              <a:rPr lang="cs-CZ" sz="1100" dirty="0" err="1"/>
              <a:t>check_in_link</a:t>
            </a:r>
            <a:r>
              <a:rPr lang="cs-CZ" sz="1100" dirty="0"/>
              <a:t>}}}</a:t>
            </a:r>
          </a:p>
          <a:p>
            <a:endParaRPr lang="cs-CZ" sz="1100" dirty="0"/>
          </a:p>
          <a:p>
            <a:r>
              <a:rPr lang="cs-CZ" sz="1100" dirty="0"/>
              <a:t>Přejeme hezký pobyt.</a:t>
            </a:r>
          </a:p>
          <a:p>
            <a:endParaRPr lang="cs-CZ" sz="1100" dirty="0"/>
          </a:p>
          <a:p>
            <a:r>
              <a:rPr lang="cs-CZ" sz="1100" dirty="0" err="1"/>
              <a:t>Roxy</a:t>
            </a:r>
            <a:r>
              <a:rPr lang="cs-CZ" sz="1100" dirty="0"/>
              <a:t> &amp; Jan</a:t>
            </a:r>
          </a:p>
          <a:p>
            <a:r>
              <a:rPr lang="cs-CZ" sz="1100" dirty="0"/>
              <a:t>+420 608 696 843 (CZ, </a:t>
            </a:r>
            <a:r>
              <a:rPr lang="cs-CZ" sz="1100" dirty="0">
                <a:solidFill>
                  <a:schemeClr val="tx1"/>
                </a:solidFill>
              </a:rPr>
              <a:t>UA RU)</a:t>
            </a:r>
          </a:p>
          <a:p>
            <a:r>
              <a:rPr lang="cs-CZ" sz="1100" dirty="0">
                <a:solidFill>
                  <a:schemeClr val="tx1"/>
                </a:solidFill>
              </a:rPr>
              <a:t>+420 720 136 957 (CZ, EN, RU, UA)</a:t>
            </a:r>
          </a:p>
          <a:p>
            <a:r>
              <a:rPr lang="cs-CZ" sz="1100" dirty="0"/>
              <a:t>www.homevibes.cz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ECF542E-D356-3F51-870E-8C8B8649C64E}"/>
              </a:ext>
            </a:extLst>
          </p:cNvPr>
          <p:cNvSpPr txBox="1"/>
          <p:nvPr/>
        </p:nvSpPr>
        <p:spPr>
          <a:xfrm>
            <a:off x="5766275" y="4880126"/>
            <a:ext cx="4455230" cy="18774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cs-CZ" sz="1400" dirty="0" err="1"/>
              <a:t>sms</a:t>
            </a:r>
            <a:r>
              <a:rPr lang="cs-CZ" sz="1400" dirty="0"/>
              <a:t> 2 – </a:t>
            </a:r>
          </a:p>
          <a:p>
            <a:r>
              <a:rPr lang="cs-CZ" sz="1100" dirty="0"/>
              <a:t>Dobrý den {</a:t>
            </a:r>
            <a:r>
              <a:rPr lang="cs-CZ" sz="1100" dirty="0" err="1"/>
              <a:t>guest_name</a:t>
            </a:r>
            <a:r>
              <a:rPr lang="cs-CZ" sz="1100" dirty="0"/>
              <a:t>},</a:t>
            </a:r>
          </a:p>
          <a:p>
            <a:r>
              <a:rPr lang="cs-CZ" sz="1100" dirty="0"/>
              <a:t>instrukce pro </a:t>
            </a:r>
            <a:r>
              <a:rPr lang="cs-CZ" sz="1100" dirty="0" err="1"/>
              <a:t>check</a:t>
            </a:r>
            <a:r>
              <a:rPr lang="cs-CZ" sz="1100" dirty="0"/>
              <a:t>-in jsou zde :</a:t>
            </a:r>
          </a:p>
          <a:p>
            <a:r>
              <a:rPr lang="cs-CZ" sz="1100" dirty="0"/>
              <a:t>{{{</a:t>
            </a:r>
            <a:r>
              <a:rPr lang="cs-CZ" sz="1100" dirty="0" err="1"/>
              <a:t>check_in_link</a:t>
            </a:r>
            <a:r>
              <a:rPr lang="cs-CZ" sz="1100" dirty="0"/>
              <a:t>}}}</a:t>
            </a:r>
          </a:p>
          <a:p>
            <a:endParaRPr lang="cs-CZ" sz="1100" dirty="0"/>
          </a:p>
          <a:p>
            <a:r>
              <a:rPr lang="cs-CZ" sz="1100" dirty="0"/>
              <a:t>Přejeme hezký pobyt.</a:t>
            </a:r>
          </a:p>
          <a:p>
            <a:endParaRPr lang="cs-CZ" sz="1100" dirty="0"/>
          </a:p>
          <a:p>
            <a:r>
              <a:rPr lang="cs-CZ" sz="1100" dirty="0" err="1"/>
              <a:t>Roxy</a:t>
            </a:r>
            <a:r>
              <a:rPr lang="cs-CZ" sz="1100" dirty="0"/>
              <a:t> &amp; Jan</a:t>
            </a:r>
          </a:p>
          <a:p>
            <a:r>
              <a:rPr lang="cs-CZ" sz="1100" dirty="0"/>
              <a:t>HomeVibes.cz</a:t>
            </a:r>
          </a:p>
          <a:p>
            <a:endParaRPr lang="cs-CZ" sz="1400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07E7770-DB02-6F67-0CEC-2EFA56CA4845}"/>
              </a:ext>
            </a:extLst>
          </p:cNvPr>
          <p:cNvCxnSpPr>
            <a:cxnSpLocks/>
          </p:cNvCxnSpPr>
          <p:nvPr/>
        </p:nvCxnSpPr>
        <p:spPr>
          <a:xfrm>
            <a:off x="5499734" y="5012944"/>
            <a:ext cx="26654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F05A56F-9172-827E-D406-B7D3ECFC2EAC}"/>
              </a:ext>
            </a:extLst>
          </p:cNvPr>
          <p:cNvCxnSpPr>
            <a:cxnSpLocks/>
          </p:cNvCxnSpPr>
          <p:nvPr/>
        </p:nvCxnSpPr>
        <p:spPr>
          <a:xfrm>
            <a:off x="5487963" y="1502933"/>
            <a:ext cx="27831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5F47847-088A-F863-1332-050E16EDE3CA}"/>
              </a:ext>
            </a:extLst>
          </p:cNvPr>
          <p:cNvCxnSpPr>
            <a:cxnSpLocks/>
          </p:cNvCxnSpPr>
          <p:nvPr/>
        </p:nvCxnSpPr>
        <p:spPr>
          <a:xfrm flipH="1">
            <a:off x="10682447" y="1120678"/>
            <a:ext cx="7960" cy="77845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1A54F3A-D149-F609-D233-48C197669435}"/>
              </a:ext>
            </a:extLst>
          </p:cNvPr>
          <p:cNvCxnSpPr>
            <a:cxnSpLocks/>
          </p:cNvCxnSpPr>
          <p:nvPr/>
        </p:nvCxnSpPr>
        <p:spPr>
          <a:xfrm>
            <a:off x="10682447" y="7894212"/>
            <a:ext cx="17613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C84FDC29-CC3F-1706-067D-016F8C1F4C64}"/>
              </a:ext>
            </a:extLst>
          </p:cNvPr>
          <p:cNvSpPr txBox="1"/>
          <p:nvPr/>
        </p:nvSpPr>
        <p:spPr>
          <a:xfrm>
            <a:off x="10968720" y="1340620"/>
            <a:ext cx="4455230" cy="31854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cs-CZ" sz="1400" dirty="0"/>
              <a:t>email 3 – </a:t>
            </a:r>
            <a:br>
              <a:rPr lang="cs-CZ" sz="1100" dirty="0"/>
            </a:br>
            <a:r>
              <a:rPr lang="cs-CZ" sz="1100" dirty="0"/>
              <a:t>Dobrý den {</a:t>
            </a:r>
            <a:r>
              <a:rPr lang="cs-CZ" sz="1100" dirty="0" err="1"/>
              <a:t>guest_name</a:t>
            </a:r>
            <a:r>
              <a:rPr lang="cs-CZ" sz="1100" dirty="0"/>
              <a:t>},</a:t>
            </a:r>
          </a:p>
          <a:p>
            <a:endParaRPr lang="cs-CZ" sz="1100" dirty="0"/>
          </a:p>
          <a:p>
            <a:r>
              <a:rPr lang="cs-CZ" sz="1100" dirty="0"/>
              <a:t>Děkujeme za vaši návštěvu. Pokud byste chtěli něco zlepšit, napište nám, a bude-li to možné, zařídíme to do vaší další návštěvy. Pokud jste byli spokojeni, budeme velmi rádi, když nám dáte pozitivní hodnocení na Booking.com / Airbnb a pomůžete nám tak získat status </a:t>
            </a:r>
            <a:r>
              <a:rPr lang="cs-CZ" sz="1100" dirty="0" err="1"/>
              <a:t>Superhostitele</a:t>
            </a:r>
            <a:r>
              <a:rPr lang="cs-CZ" sz="1100" dirty="0"/>
              <a:t>.</a:t>
            </a:r>
          </a:p>
          <a:p>
            <a:endParaRPr lang="cs-CZ" sz="1100" dirty="0"/>
          </a:p>
          <a:p>
            <a:r>
              <a:rPr lang="cs-CZ" sz="1100" dirty="0"/>
              <a:t>Doufáme, že jste se v {</a:t>
            </a:r>
            <a:r>
              <a:rPr lang="cs-CZ" sz="1100" dirty="0" err="1"/>
              <a:t>listing_location</a:t>
            </a:r>
            <a:r>
              <a:rPr lang="cs-CZ" sz="1100" dirty="0"/>
              <a:t>} cítili dobře a těšíme se, že se někdy brzy opět uvidíme!</a:t>
            </a:r>
          </a:p>
          <a:p>
            <a:endParaRPr lang="cs-CZ" sz="1100" dirty="0"/>
          </a:p>
          <a:p>
            <a:r>
              <a:rPr lang="cs-CZ" sz="1100" dirty="0"/>
              <a:t>Ještě jednou děkujeme,</a:t>
            </a:r>
          </a:p>
          <a:p>
            <a:endParaRPr lang="cs-CZ" sz="1100" dirty="0"/>
          </a:p>
          <a:p>
            <a:r>
              <a:rPr lang="cs-CZ" sz="1100" dirty="0" err="1">
                <a:solidFill>
                  <a:schemeClr val="tx1"/>
                </a:solidFill>
              </a:rPr>
              <a:t>Roxy</a:t>
            </a:r>
            <a:r>
              <a:rPr lang="cs-CZ" sz="1100" dirty="0">
                <a:solidFill>
                  <a:schemeClr val="tx1"/>
                </a:solidFill>
              </a:rPr>
              <a:t> &amp; Jan</a:t>
            </a:r>
          </a:p>
          <a:p>
            <a:r>
              <a:rPr lang="cs-CZ" sz="1100" dirty="0">
                <a:solidFill>
                  <a:schemeClr val="tx1"/>
                </a:solidFill>
              </a:rPr>
              <a:t>+420 608 696 843 (CZ, UA RU)</a:t>
            </a:r>
          </a:p>
          <a:p>
            <a:r>
              <a:rPr lang="cs-CZ" sz="1100" dirty="0">
                <a:solidFill>
                  <a:schemeClr val="tx1"/>
                </a:solidFill>
              </a:rPr>
              <a:t>+420 720 136 957 (CZ, EN, RU, UA)</a:t>
            </a:r>
          </a:p>
          <a:p>
            <a:r>
              <a:rPr lang="cs-CZ" sz="1100" dirty="0"/>
              <a:t>www.homevibes.cz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7D1D8D4-A1AB-E64E-4F0B-02CBFD4FEA83}"/>
              </a:ext>
            </a:extLst>
          </p:cNvPr>
          <p:cNvSpPr txBox="1"/>
          <p:nvPr/>
        </p:nvSpPr>
        <p:spPr>
          <a:xfrm>
            <a:off x="10968720" y="4864734"/>
            <a:ext cx="4455230" cy="20467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cs-CZ" sz="1400" dirty="0" err="1"/>
              <a:t>sms</a:t>
            </a:r>
            <a:r>
              <a:rPr lang="cs-CZ" sz="1400" dirty="0"/>
              <a:t> 3 – </a:t>
            </a:r>
          </a:p>
          <a:p>
            <a:r>
              <a:rPr lang="cs-CZ" sz="1100" dirty="0"/>
              <a:t>Dobrý den {</a:t>
            </a:r>
            <a:r>
              <a:rPr lang="cs-CZ" sz="1100" dirty="0" err="1"/>
              <a:t>guest_name</a:t>
            </a:r>
            <a:r>
              <a:rPr lang="cs-CZ" sz="1100" dirty="0"/>
              <a:t>},</a:t>
            </a:r>
          </a:p>
          <a:p>
            <a:r>
              <a:rPr lang="cs-CZ" sz="1100" dirty="0"/>
              <a:t>děkujeme za vaši návštěvu. </a:t>
            </a:r>
          </a:p>
          <a:p>
            <a:r>
              <a:rPr lang="cs-CZ" sz="1100" dirty="0"/>
              <a:t>Pokud jste byli spokojeni, s ubytování v {apartment}, budeme velmi rádi, když nám dáte pozitivní hodnocení na Booking.com / Airbnb. </a:t>
            </a:r>
          </a:p>
          <a:p>
            <a:endParaRPr lang="cs-CZ" sz="1100" dirty="0"/>
          </a:p>
          <a:p>
            <a:r>
              <a:rPr lang="cs-CZ" sz="1100" dirty="0"/>
              <a:t>Doufáme, že se brzy opět uvidíme!</a:t>
            </a:r>
          </a:p>
          <a:p>
            <a:endParaRPr lang="cs-CZ" sz="1100" dirty="0"/>
          </a:p>
          <a:p>
            <a:r>
              <a:rPr lang="cs-CZ" sz="1100" dirty="0" err="1"/>
              <a:t>Roxy</a:t>
            </a:r>
            <a:r>
              <a:rPr lang="cs-CZ" sz="1100" dirty="0"/>
              <a:t> &amp; Jan</a:t>
            </a:r>
          </a:p>
          <a:p>
            <a:r>
              <a:rPr lang="cs-CZ" sz="1100" dirty="0"/>
              <a:t>HomeVibes.cz</a:t>
            </a:r>
          </a:p>
          <a:p>
            <a:endParaRPr lang="cs-CZ" sz="1400" dirty="0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72AA8CA-5CC3-629B-DBA4-6670B028875C}"/>
              </a:ext>
            </a:extLst>
          </p:cNvPr>
          <p:cNvCxnSpPr>
            <a:cxnSpLocks/>
          </p:cNvCxnSpPr>
          <p:nvPr/>
        </p:nvCxnSpPr>
        <p:spPr>
          <a:xfrm>
            <a:off x="10702179" y="5101366"/>
            <a:ext cx="26654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59B93E8-09FD-07B4-3F85-73296C4D8AD3}"/>
              </a:ext>
            </a:extLst>
          </p:cNvPr>
          <p:cNvCxnSpPr>
            <a:cxnSpLocks/>
          </p:cNvCxnSpPr>
          <p:nvPr/>
        </p:nvCxnSpPr>
        <p:spPr>
          <a:xfrm>
            <a:off x="10690408" y="1591355"/>
            <a:ext cx="27831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6070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2910</TotalTime>
  <Words>516</Words>
  <Application>Microsoft Office PowerPoint</Application>
  <PresentationFormat>Custom</PresentationFormat>
  <Paragraphs>103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Petr Kopecký</dc:creator>
  <cp:lastModifiedBy>Petr Kopecký</cp:lastModifiedBy>
  <cp:revision>1</cp:revision>
  <dcterms:created xsi:type="dcterms:W3CDTF">2025-02-19T10:16:08Z</dcterms:created>
  <dcterms:modified xsi:type="dcterms:W3CDTF">2025-02-27T09:01:15Z</dcterms:modified>
</cp:coreProperties>
</file>