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9" r:id="rId11"/>
  </p:sldIdLst>
  <p:sldSz cx="10842625" cy="7199313"/>
  <p:notesSz cx="6858000" cy="9144000"/>
  <p:defaultTextStyle>
    <a:defPPr>
      <a:defRPr lang="cs-CZ"/>
    </a:defPPr>
    <a:lvl1pPr marL="0" algn="l" defTabSz="848380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1pPr>
    <a:lvl2pPr marL="424190" algn="l" defTabSz="848380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2pPr>
    <a:lvl3pPr marL="848380" algn="l" defTabSz="848380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3pPr>
    <a:lvl4pPr marL="1272570" algn="l" defTabSz="848380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4pPr>
    <a:lvl5pPr marL="1696761" algn="l" defTabSz="848380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5pPr>
    <a:lvl6pPr marL="2120951" algn="l" defTabSz="848380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6pPr>
    <a:lvl7pPr marL="2545141" algn="l" defTabSz="848380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7pPr>
    <a:lvl8pPr marL="2969331" algn="l" defTabSz="848380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8pPr>
    <a:lvl9pPr marL="3393521" algn="l" defTabSz="848380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197" y="1178222"/>
            <a:ext cx="9216231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328" y="3781306"/>
            <a:ext cx="8131969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E3EF-8A7B-45BB-817F-78949ABB2125}" type="datetimeFigureOut">
              <a:rPr lang="cs-CZ" smtClean="0"/>
              <a:t>30.08.2024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0044-ED64-49D6-9A4A-78C14E6FEE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684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E3EF-8A7B-45BB-817F-78949ABB2125}" type="datetimeFigureOut">
              <a:rPr lang="cs-CZ" smtClean="0"/>
              <a:t>30.08.2024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0044-ED64-49D6-9A4A-78C14E6FEE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214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9254" y="383297"/>
            <a:ext cx="2337941" cy="610108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5431" y="383297"/>
            <a:ext cx="6878290" cy="6101085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E3EF-8A7B-45BB-817F-78949ABB2125}" type="datetimeFigureOut">
              <a:rPr lang="cs-CZ" smtClean="0"/>
              <a:t>30.08.2024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0044-ED64-49D6-9A4A-78C14E6FEE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314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E3EF-8A7B-45BB-817F-78949ABB2125}" type="datetimeFigureOut">
              <a:rPr lang="cs-CZ" smtClean="0"/>
              <a:t>30.08.2024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0044-ED64-49D6-9A4A-78C14E6FEE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44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84" y="1794831"/>
            <a:ext cx="935176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84" y="4817876"/>
            <a:ext cx="935176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E3EF-8A7B-45BB-817F-78949ABB2125}" type="datetimeFigureOut">
              <a:rPr lang="cs-CZ" smtClean="0"/>
              <a:t>30.08.2024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0044-ED64-49D6-9A4A-78C14E6FEE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17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5430" y="1916484"/>
            <a:ext cx="4608116" cy="456789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079" y="1916484"/>
            <a:ext cx="4608116" cy="456789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E3EF-8A7B-45BB-817F-78949ABB2125}" type="datetimeFigureOut">
              <a:rPr lang="cs-CZ" smtClean="0"/>
              <a:t>30.08.2024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0044-ED64-49D6-9A4A-78C14E6FEE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937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843" y="383299"/>
            <a:ext cx="9351764" cy="1391534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844" y="1764832"/>
            <a:ext cx="4586938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844" y="2629749"/>
            <a:ext cx="4586938" cy="3867965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9079" y="1764832"/>
            <a:ext cx="4609528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9079" y="2629749"/>
            <a:ext cx="4609528" cy="3867965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E3EF-8A7B-45BB-817F-78949ABB2125}" type="datetimeFigureOut">
              <a:rPr lang="cs-CZ" smtClean="0"/>
              <a:t>30.08.2024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0044-ED64-49D6-9A4A-78C14E6FEE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3417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E3EF-8A7B-45BB-817F-78949ABB2125}" type="datetimeFigureOut">
              <a:rPr lang="cs-CZ" smtClean="0"/>
              <a:t>30.08.2024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0044-ED64-49D6-9A4A-78C14E6FEE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764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E3EF-8A7B-45BB-817F-78949ABB2125}" type="datetimeFigureOut">
              <a:rPr lang="cs-CZ" smtClean="0"/>
              <a:t>30.08.2024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0044-ED64-49D6-9A4A-78C14E6FEE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6076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843" y="479954"/>
            <a:ext cx="3497029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528" y="1036570"/>
            <a:ext cx="5489079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843" y="2159794"/>
            <a:ext cx="3497029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E3EF-8A7B-45BB-817F-78949ABB2125}" type="datetimeFigureOut">
              <a:rPr lang="cs-CZ" smtClean="0"/>
              <a:t>30.08.2024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0044-ED64-49D6-9A4A-78C14E6FEE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0187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843" y="479954"/>
            <a:ext cx="3497029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9528" y="1036570"/>
            <a:ext cx="5489079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 dirty="0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843" y="2159794"/>
            <a:ext cx="3497029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E3EF-8A7B-45BB-817F-78949ABB2125}" type="datetimeFigureOut">
              <a:rPr lang="cs-CZ" smtClean="0"/>
              <a:t>30.08.2024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0044-ED64-49D6-9A4A-78C14E6FEE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968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5431" y="383299"/>
            <a:ext cx="935176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431" y="1916484"/>
            <a:ext cx="935176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30" y="6672698"/>
            <a:ext cx="243959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CE3EF-8A7B-45BB-817F-78949ABB2125}" type="datetimeFigureOut">
              <a:rPr lang="cs-CZ" smtClean="0"/>
              <a:t>30.08.2024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620" y="6672698"/>
            <a:ext cx="365938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7604" y="6672698"/>
            <a:ext cx="243959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50044-ED64-49D6-9A4A-78C14E6FEE63}" type="slidenum">
              <a:rPr lang="cs-CZ" smtClean="0"/>
              <a:t>‹#›</a:t>
            </a:fld>
            <a:endParaRPr lang="cs-CZ" dirty="0"/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-31148" y="1380321"/>
            <a:ext cx="10842625" cy="9832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10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85135" y="481782"/>
            <a:ext cx="52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Installation </a:t>
            </a:r>
            <a:r>
              <a:rPr lang="en-US" sz="2400" dirty="0" smtClean="0">
                <a:solidFill>
                  <a:srgbClr val="0070C0"/>
                </a:solidFill>
              </a:rPr>
              <a:t>PelvicFloor</a:t>
            </a:r>
            <a:r>
              <a:rPr lang="en-US" sz="2400" dirty="0" smtClean="0"/>
              <a:t> module to Slicer</a:t>
            </a:r>
            <a:endParaRPr lang="cs-CZ" sz="24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285135" y="1725562"/>
            <a:ext cx="53668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Install / run </a:t>
            </a:r>
            <a:r>
              <a:rPr lang="en-US" sz="2400" dirty="0" smtClean="0"/>
              <a:t>Slicer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Adding shortcuts to </a:t>
            </a:r>
            <a:r>
              <a:rPr lang="en-US" sz="2400" dirty="0" smtClean="0"/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Move file </a:t>
            </a:r>
            <a:r>
              <a:rPr lang="en-US" sz="2400" i="1" dirty="0"/>
              <a:t>.slicerrc.py </a:t>
            </a:r>
            <a:r>
              <a:rPr lang="en-US" sz="2400" dirty="0"/>
              <a:t>to Slicer </a:t>
            </a:r>
            <a:r>
              <a:rPr lang="en-US" sz="2400" dirty="0" smtClean="0"/>
              <a:t>directory</a:t>
            </a:r>
            <a:endParaRPr lang="cs-CZ" sz="2400" dirty="0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" y="2402825"/>
            <a:ext cx="4883353" cy="9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93" y="1439313"/>
            <a:ext cx="10842353" cy="5760000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285134" y="481782"/>
            <a:ext cx="6199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Make </a:t>
            </a:r>
            <a:r>
              <a:rPr lang="en-US" sz="2400" dirty="0">
                <a:solidFill>
                  <a:srgbClr val="0070C0"/>
                </a:solidFill>
              </a:rPr>
              <a:t>Pelvic Floor </a:t>
            </a:r>
            <a:r>
              <a:rPr lang="en-US" sz="2400" dirty="0" smtClean="0">
                <a:solidFill>
                  <a:srgbClr val="0070C0"/>
                </a:solidFill>
              </a:rPr>
              <a:t>Model</a:t>
            </a:r>
            <a:r>
              <a:rPr lang="en-US" sz="2400" dirty="0" smtClean="0"/>
              <a:t> default startup module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Ovál 3"/>
          <p:cNvSpPr>
            <a:spLocks noChangeAspect="1"/>
          </p:cNvSpPr>
          <p:nvPr/>
        </p:nvSpPr>
        <p:spPr>
          <a:xfrm>
            <a:off x="5742039" y="5296638"/>
            <a:ext cx="2242080" cy="48768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dirty="0"/>
          </a:p>
        </p:txBody>
      </p:sp>
      <p:cxnSp>
        <p:nvCxnSpPr>
          <p:cNvPr id="5" name="Přímá spojnice se šipkou 4"/>
          <p:cNvCxnSpPr>
            <a:endCxn id="4" idx="7"/>
          </p:cNvCxnSpPr>
          <p:nvPr/>
        </p:nvCxnSpPr>
        <p:spPr>
          <a:xfrm flipH="1">
            <a:off x="7655774" y="3323303"/>
            <a:ext cx="2353466" cy="204475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e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313"/>
            <a:ext cx="10842353" cy="5760000"/>
          </a:xfrm>
          <a:prstGeom prst="rect">
            <a:avLst/>
          </a:prstGeom>
        </p:spPr>
      </p:pic>
      <p:sp>
        <p:nvSpPr>
          <p:cNvPr id="12" name="Ovál 11"/>
          <p:cNvSpPr>
            <a:spLocks noChangeAspect="1"/>
          </p:cNvSpPr>
          <p:nvPr/>
        </p:nvSpPr>
        <p:spPr>
          <a:xfrm>
            <a:off x="10095071" y="2148443"/>
            <a:ext cx="716406" cy="75715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dirty="0"/>
          </a:p>
        </p:txBody>
      </p:sp>
      <p:cxnSp>
        <p:nvCxnSpPr>
          <p:cNvPr id="17" name="Přímá spojnice se šipkou 16"/>
          <p:cNvCxnSpPr>
            <a:endCxn id="12" idx="3"/>
          </p:cNvCxnSpPr>
          <p:nvPr/>
        </p:nvCxnSpPr>
        <p:spPr>
          <a:xfrm flipV="1">
            <a:off x="9309983" y="2794719"/>
            <a:ext cx="890005" cy="82001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285134" y="481782"/>
            <a:ext cx="549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 Python CLI (</a:t>
            </a:r>
            <a:r>
              <a:rPr lang="en-US" sz="2400" i="1" dirty="0" smtClean="0"/>
              <a:t>Command Line Interactor</a:t>
            </a:r>
            <a:r>
              <a:rPr lang="en-US" sz="2400" dirty="0" smtClean="0"/>
              <a:t>)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0752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" y="1439313"/>
            <a:ext cx="10842353" cy="5760000"/>
          </a:xfrm>
          <a:prstGeom prst="rect">
            <a:avLst/>
          </a:prstGeom>
        </p:spPr>
      </p:pic>
      <p:sp>
        <p:nvSpPr>
          <p:cNvPr id="6" name="Ovál 5"/>
          <p:cNvSpPr>
            <a:spLocks noChangeAspect="1"/>
          </p:cNvSpPr>
          <p:nvPr/>
        </p:nvSpPr>
        <p:spPr>
          <a:xfrm>
            <a:off x="73892" y="2702193"/>
            <a:ext cx="3084945" cy="75715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dirty="0"/>
          </a:p>
        </p:txBody>
      </p:sp>
      <p:cxnSp>
        <p:nvCxnSpPr>
          <p:cNvPr id="7" name="Přímá spojnice se šipkou 6"/>
          <p:cNvCxnSpPr>
            <a:endCxn id="6" idx="5"/>
          </p:cNvCxnSpPr>
          <p:nvPr/>
        </p:nvCxnSpPr>
        <p:spPr>
          <a:xfrm flipH="1" flipV="1">
            <a:off x="2707057" y="3348469"/>
            <a:ext cx="1005963" cy="91674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>
          <a:xfrm>
            <a:off x="6582009" y="389448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pip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pip.main(['install', 'time'])</a:t>
            </a:r>
            <a:endParaRPr lang="cs-CZ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285134" y="481782"/>
            <a:ext cx="625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Import pip and install necessary Python modules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4137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" y="1439313"/>
            <a:ext cx="10842353" cy="5760000"/>
          </a:xfrm>
          <a:prstGeom prst="rect">
            <a:avLst/>
          </a:prstGeom>
        </p:spPr>
      </p:pic>
      <p:sp>
        <p:nvSpPr>
          <p:cNvPr id="5" name="Ovál 4"/>
          <p:cNvSpPr>
            <a:spLocks noChangeAspect="1"/>
          </p:cNvSpPr>
          <p:nvPr/>
        </p:nvSpPr>
        <p:spPr>
          <a:xfrm>
            <a:off x="334297" y="2332144"/>
            <a:ext cx="3084945" cy="75715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dirty="0"/>
          </a:p>
        </p:txBody>
      </p:sp>
      <p:cxnSp>
        <p:nvCxnSpPr>
          <p:cNvPr id="6" name="Přímá spojnice se šipkou 5"/>
          <p:cNvCxnSpPr>
            <a:endCxn id="5" idx="5"/>
          </p:cNvCxnSpPr>
          <p:nvPr/>
        </p:nvCxnSpPr>
        <p:spPr>
          <a:xfrm flipH="1" flipV="1">
            <a:off x="2967462" y="2978420"/>
            <a:ext cx="1005963" cy="91674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285134" y="481782"/>
            <a:ext cx="4501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 to </a:t>
            </a:r>
            <a:r>
              <a:rPr lang="en-US" sz="2400" dirty="0" smtClean="0">
                <a:solidFill>
                  <a:srgbClr val="0070C0"/>
                </a:solidFill>
              </a:rPr>
              <a:t>Edit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70C0"/>
                </a:solidFill>
              </a:rPr>
              <a:t>Application Settings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2626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313"/>
            <a:ext cx="10842353" cy="5760000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285134" y="481782"/>
            <a:ext cx="5103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 </a:t>
            </a:r>
            <a:r>
              <a:rPr lang="en-US" sz="2400" dirty="0" smtClean="0">
                <a:solidFill>
                  <a:srgbClr val="0070C0"/>
                </a:solidFill>
              </a:rPr>
              <a:t>Modules</a:t>
            </a:r>
            <a:r>
              <a:rPr lang="en-US" sz="2400" dirty="0" smtClean="0"/>
              <a:t> and expand the window</a:t>
            </a:r>
            <a:endParaRPr lang="cs-CZ" sz="2400" dirty="0"/>
          </a:p>
        </p:txBody>
      </p:sp>
      <p:sp>
        <p:nvSpPr>
          <p:cNvPr id="5" name="Ovál 4"/>
          <p:cNvSpPr>
            <a:spLocks noChangeAspect="1"/>
          </p:cNvSpPr>
          <p:nvPr/>
        </p:nvSpPr>
        <p:spPr>
          <a:xfrm>
            <a:off x="0" y="1661651"/>
            <a:ext cx="1858297" cy="55060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dirty="0"/>
          </a:p>
        </p:txBody>
      </p:sp>
      <p:cxnSp>
        <p:nvCxnSpPr>
          <p:cNvPr id="6" name="Přímá spojnice se šipkou 5"/>
          <p:cNvCxnSpPr>
            <a:endCxn id="5" idx="5"/>
          </p:cNvCxnSpPr>
          <p:nvPr/>
        </p:nvCxnSpPr>
        <p:spPr>
          <a:xfrm flipH="1" flipV="1">
            <a:off x="1586156" y="2131623"/>
            <a:ext cx="665431" cy="7483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2251587" y="2664541"/>
            <a:ext cx="402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1.</a:t>
            </a:r>
            <a:endParaRPr lang="cs-CZ" sz="2200" b="1" dirty="0">
              <a:solidFill>
                <a:srgbClr val="FF0000"/>
              </a:solidFill>
            </a:endParaRPr>
          </a:p>
        </p:txBody>
      </p:sp>
      <p:sp>
        <p:nvSpPr>
          <p:cNvPr id="10" name="Ovál 9"/>
          <p:cNvSpPr>
            <a:spLocks noChangeAspect="1"/>
          </p:cNvSpPr>
          <p:nvPr/>
        </p:nvSpPr>
        <p:spPr>
          <a:xfrm>
            <a:off x="10434320" y="3352799"/>
            <a:ext cx="408305" cy="48768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dirty="0"/>
          </a:p>
        </p:txBody>
      </p:sp>
      <p:cxnSp>
        <p:nvCxnSpPr>
          <p:cNvPr id="11" name="Přímá spojnice se šipkou 10"/>
          <p:cNvCxnSpPr>
            <a:endCxn id="10" idx="3"/>
          </p:cNvCxnSpPr>
          <p:nvPr/>
        </p:nvCxnSpPr>
        <p:spPr>
          <a:xfrm flipV="1">
            <a:off x="9702392" y="3769061"/>
            <a:ext cx="791723" cy="63579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9375058" y="4313410"/>
            <a:ext cx="402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2.</a:t>
            </a:r>
            <a:endParaRPr lang="cs-CZ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313"/>
            <a:ext cx="10842353" cy="5760000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285134" y="481782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Click on </a:t>
            </a:r>
            <a:r>
              <a:rPr lang="en-US" sz="2400" dirty="0" smtClean="0">
                <a:solidFill>
                  <a:srgbClr val="0070C0"/>
                </a:solidFill>
              </a:rPr>
              <a:t>Add</a:t>
            </a:r>
            <a:endParaRPr lang="cs-CZ" sz="2400" dirty="0"/>
          </a:p>
        </p:txBody>
      </p:sp>
      <p:sp>
        <p:nvSpPr>
          <p:cNvPr id="7" name="Ovál 6"/>
          <p:cNvSpPr>
            <a:spLocks noChangeAspect="1"/>
          </p:cNvSpPr>
          <p:nvPr/>
        </p:nvSpPr>
        <p:spPr>
          <a:xfrm>
            <a:off x="9387840" y="3180079"/>
            <a:ext cx="1188720" cy="48768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dirty="0"/>
          </a:p>
        </p:txBody>
      </p:sp>
      <p:cxnSp>
        <p:nvCxnSpPr>
          <p:cNvPr id="8" name="Přímá spojnice se šipkou 7"/>
          <p:cNvCxnSpPr>
            <a:endCxn id="7" idx="3"/>
          </p:cNvCxnSpPr>
          <p:nvPr/>
        </p:nvCxnSpPr>
        <p:spPr>
          <a:xfrm flipV="1">
            <a:off x="8696960" y="3596341"/>
            <a:ext cx="864964" cy="84357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e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" y="1439313"/>
            <a:ext cx="10842353" cy="5760000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285134" y="481782"/>
            <a:ext cx="8102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 inside directory </a:t>
            </a:r>
            <a:r>
              <a:rPr lang="en-US" sz="2400" dirty="0" smtClean="0">
                <a:solidFill>
                  <a:srgbClr val="0070C0"/>
                </a:solidFill>
              </a:rPr>
              <a:t>pelvic_floor</a:t>
            </a:r>
            <a:r>
              <a:rPr lang="en-US" sz="2400" dirty="0" smtClean="0"/>
              <a:t>, choose the folder and press </a:t>
            </a:r>
            <a:r>
              <a:rPr lang="en-US" sz="2400" dirty="0" smtClean="0">
                <a:solidFill>
                  <a:srgbClr val="0070C0"/>
                </a:solidFill>
              </a:rPr>
              <a:t>OK</a:t>
            </a:r>
            <a:endParaRPr lang="cs-CZ" sz="2400" dirty="0"/>
          </a:p>
        </p:txBody>
      </p:sp>
      <p:sp>
        <p:nvSpPr>
          <p:cNvPr id="4" name="Ovál 3"/>
          <p:cNvSpPr>
            <a:spLocks noChangeAspect="1"/>
          </p:cNvSpPr>
          <p:nvPr/>
        </p:nvSpPr>
        <p:spPr>
          <a:xfrm>
            <a:off x="8788400" y="6766579"/>
            <a:ext cx="1117600" cy="48768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dirty="0"/>
          </a:p>
        </p:txBody>
      </p:sp>
      <p:cxnSp>
        <p:nvCxnSpPr>
          <p:cNvPr id="5" name="Přímá spojnice se šipkou 4"/>
          <p:cNvCxnSpPr>
            <a:endCxn id="4" idx="1"/>
          </p:cNvCxnSpPr>
          <p:nvPr/>
        </p:nvCxnSpPr>
        <p:spPr>
          <a:xfrm>
            <a:off x="8534400" y="6319520"/>
            <a:ext cx="417669" cy="51847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/>
          <p:cNvSpPr txBox="1"/>
          <p:nvPr/>
        </p:nvSpPr>
        <p:spPr>
          <a:xfrm>
            <a:off x="8176586" y="6049129"/>
            <a:ext cx="402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2.</a:t>
            </a:r>
            <a:endParaRPr lang="cs-CZ" sz="2200" b="1" dirty="0">
              <a:solidFill>
                <a:srgbClr val="FF0000"/>
              </a:solidFill>
            </a:endParaRPr>
          </a:p>
        </p:txBody>
      </p:sp>
      <p:sp>
        <p:nvSpPr>
          <p:cNvPr id="12" name="Ovál 11"/>
          <p:cNvSpPr>
            <a:spLocks noChangeAspect="1"/>
          </p:cNvSpPr>
          <p:nvPr/>
        </p:nvSpPr>
        <p:spPr>
          <a:xfrm>
            <a:off x="5745772" y="5814395"/>
            <a:ext cx="1341644" cy="48768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dirty="0"/>
          </a:p>
        </p:txBody>
      </p:sp>
      <p:cxnSp>
        <p:nvCxnSpPr>
          <p:cNvPr id="13" name="Přímá spojnice se šipkou 12"/>
          <p:cNvCxnSpPr>
            <a:endCxn id="12" idx="3"/>
          </p:cNvCxnSpPr>
          <p:nvPr/>
        </p:nvCxnSpPr>
        <p:spPr>
          <a:xfrm flipV="1">
            <a:off x="5431336" y="6230657"/>
            <a:ext cx="510915" cy="4598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/>
          <p:cNvSpPr txBox="1"/>
          <p:nvPr/>
        </p:nvSpPr>
        <p:spPr>
          <a:xfrm>
            <a:off x="5085897" y="6502548"/>
            <a:ext cx="463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1.</a:t>
            </a:r>
            <a:endParaRPr lang="cs-CZ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313"/>
            <a:ext cx="10842353" cy="5760000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285134" y="481782"/>
            <a:ext cx="521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Restarting Slicer is required, so press </a:t>
            </a:r>
            <a:r>
              <a:rPr lang="en-US" sz="2400" dirty="0" smtClean="0">
                <a:solidFill>
                  <a:srgbClr val="0070C0"/>
                </a:solidFill>
              </a:rPr>
              <a:t>Yes</a:t>
            </a:r>
          </a:p>
        </p:txBody>
      </p:sp>
      <p:sp>
        <p:nvSpPr>
          <p:cNvPr id="6" name="Ovál 5"/>
          <p:cNvSpPr>
            <a:spLocks noChangeAspect="1"/>
          </p:cNvSpPr>
          <p:nvPr/>
        </p:nvSpPr>
        <p:spPr>
          <a:xfrm>
            <a:off x="4315728" y="4448440"/>
            <a:ext cx="1188720" cy="48768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dirty="0"/>
          </a:p>
        </p:txBody>
      </p:sp>
      <p:cxnSp>
        <p:nvCxnSpPr>
          <p:cNvPr id="7" name="Přímá spojnice se šipkou 6"/>
          <p:cNvCxnSpPr>
            <a:endCxn id="6" idx="5"/>
          </p:cNvCxnSpPr>
          <p:nvPr/>
        </p:nvCxnSpPr>
        <p:spPr>
          <a:xfrm flipH="1" flipV="1">
            <a:off x="5330364" y="4864702"/>
            <a:ext cx="1257249" cy="90683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7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313"/>
            <a:ext cx="10842353" cy="5760000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285134" y="481782"/>
            <a:ext cx="8712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 to </a:t>
            </a:r>
            <a:r>
              <a:rPr lang="en-US" sz="2400" dirty="0" smtClean="0">
                <a:solidFill>
                  <a:srgbClr val="0070C0"/>
                </a:solidFill>
              </a:rPr>
              <a:t>Modules</a:t>
            </a:r>
            <a:r>
              <a:rPr lang="en-US" sz="2400" dirty="0" smtClean="0"/>
              <a:t>, submenu </a:t>
            </a:r>
            <a:r>
              <a:rPr lang="en-US" sz="2400" dirty="0" smtClean="0">
                <a:solidFill>
                  <a:srgbClr val="0070C0"/>
                </a:solidFill>
              </a:rPr>
              <a:t>Registration</a:t>
            </a:r>
            <a:r>
              <a:rPr lang="en-US" sz="2400" dirty="0" smtClean="0"/>
              <a:t> and choose </a:t>
            </a:r>
            <a:r>
              <a:rPr lang="en-US" sz="2400" dirty="0" smtClean="0">
                <a:solidFill>
                  <a:srgbClr val="0070C0"/>
                </a:solidFill>
              </a:rPr>
              <a:t>Pelvic Floor Model</a:t>
            </a:r>
          </a:p>
        </p:txBody>
      </p:sp>
      <p:sp>
        <p:nvSpPr>
          <p:cNvPr id="4" name="Ovál 3"/>
          <p:cNvSpPr>
            <a:spLocks noChangeAspect="1"/>
          </p:cNvSpPr>
          <p:nvPr/>
        </p:nvSpPr>
        <p:spPr>
          <a:xfrm>
            <a:off x="4345858" y="5414625"/>
            <a:ext cx="2242080" cy="48768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dirty="0"/>
          </a:p>
        </p:txBody>
      </p:sp>
      <p:cxnSp>
        <p:nvCxnSpPr>
          <p:cNvPr id="5" name="Přímá spojnice se šipkou 4"/>
          <p:cNvCxnSpPr>
            <a:endCxn id="4" idx="7"/>
          </p:cNvCxnSpPr>
          <p:nvPr/>
        </p:nvCxnSpPr>
        <p:spPr>
          <a:xfrm flipH="1">
            <a:off x="6259593" y="3441290"/>
            <a:ext cx="2353466" cy="204475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103</Words>
  <Application>Microsoft Office PowerPoint</Application>
  <PresentationFormat>Vlastní</PresentationFormat>
  <Paragraphs>23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hyncik</dc:creator>
  <cp:lastModifiedBy>Ludek Hyncik</cp:lastModifiedBy>
  <cp:revision>17</cp:revision>
  <dcterms:created xsi:type="dcterms:W3CDTF">2023-08-30T00:27:37Z</dcterms:created>
  <dcterms:modified xsi:type="dcterms:W3CDTF">2024-08-30T10:16:58Z</dcterms:modified>
</cp:coreProperties>
</file>