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4034" r:id="rId2"/>
  </p:sldMasterIdLst>
  <p:notesMasterIdLst>
    <p:notesMasterId r:id="rId23"/>
  </p:notesMasterIdLst>
  <p:sldIdLst>
    <p:sldId id="256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75" r:id="rId11"/>
    <p:sldId id="276" r:id="rId12"/>
    <p:sldId id="277" r:id="rId13"/>
    <p:sldId id="269" r:id="rId14"/>
    <p:sldId id="270" r:id="rId15"/>
    <p:sldId id="278" r:id="rId16"/>
    <p:sldId id="279" r:id="rId17"/>
    <p:sldId id="280" r:id="rId18"/>
    <p:sldId id="281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00FF"/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7A5D8-9CA6-49D7-B893-642BD878260A}" v="73" dt="2024-03-11T13:43:12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Pela" userId="5a2f29cc0cdce089" providerId="LiveId" clId="{7A87A5D8-9CA6-49D7-B893-642BD878260A}"/>
    <pc:docChg chg="undo custSel addSld delSld modSld sldOrd addMainMaster delMainMaster modMainMaster">
      <pc:chgData name="Alexander Pela" userId="5a2f29cc0cdce089" providerId="LiveId" clId="{7A87A5D8-9CA6-49D7-B893-642BD878260A}" dt="2024-03-11T13:43:49.958" v="3061" actId="20577"/>
      <pc:docMkLst>
        <pc:docMk/>
      </pc:docMkLst>
      <pc:sldChg chg="addSp delSp modSp new mod setBg modClrScheme modAnim setClrOvrMap delDesignElem chgLayout">
        <pc:chgData name="Alexander Pela" userId="5a2f29cc0cdce089" providerId="LiveId" clId="{7A87A5D8-9CA6-49D7-B893-642BD878260A}" dt="2024-03-11T01:59:44.641" v="1523" actId="207"/>
        <pc:sldMkLst>
          <pc:docMk/>
          <pc:sldMk cId="2655080317" sldId="256"/>
        </pc:sldMkLst>
        <pc:spChg chg="del mod">
          <ac:chgData name="Alexander Pela" userId="5a2f29cc0cdce089" providerId="LiveId" clId="{7A87A5D8-9CA6-49D7-B893-642BD878260A}" dt="2024-03-11T01:02:26.824" v="56" actId="478"/>
          <ac:spMkLst>
            <pc:docMk/>
            <pc:sldMk cId="2655080317" sldId="256"/>
            <ac:spMk id="2" creationId="{5C82A225-7A12-D91C-4AFB-91C7A1F5E519}"/>
          </ac:spMkLst>
        </pc:spChg>
        <pc:spChg chg="del mod">
          <ac:chgData name="Alexander Pela" userId="5a2f29cc0cdce089" providerId="LiveId" clId="{7A87A5D8-9CA6-49D7-B893-642BD878260A}" dt="2024-03-11T01:02:27.622" v="57" actId="478"/>
          <ac:spMkLst>
            <pc:docMk/>
            <pc:sldMk cId="2655080317" sldId="256"/>
            <ac:spMk id="3" creationId="{3D75A1E4-5783-00D8-AB72-48C5F5CEE139}"/>
          </ac:spMkLst>
        </pc:spChg>
        <pc:spChg chg="add del">
          <ac:chgData name="Alexander Pela" userId="5a2f29cc0cdce089" providerId="LiveId" clId="{7A87A5D8-9CA6-49D7-B893-642BD878260A}" dt="2024-03-11T01:00:21.522" v="37" actId="26606"/>
          <ac:spMkLst>
            <pc:docMk/>
            <pc:sldMk cId="2655080317" sldId="256"/>
            <ac:spMk id="5" creationId="{88D74A45-8C44-4D66-9253-B2B25C223ABE}"/>
          </ac:spMkLst>
        </pc:spChg>
        <pc:spChg chg="add del">
          <ac:chgData name="Alexander Pela" userId="5a2f29cc0cdce089" providerId="LiveId" clId="{7A87A5D8-9CA6-49D7-B893-642BD878260A}" dt="2024-03-11T01:00:21.522" v="37" actId="26606"/>
          <ac:spMkLst>
            <pc:docMk/>
            <pc:sldMk cId="2655080317" sldId="256"/>
            <ac:spMk id="7" creationId="{F489C2E0-4895-4B72-85EA-7EE9FAFFDC7E}"/>
          </ac:spMkLst>
        </pc:spChg>
        <pc:spChg chg="add del">
          <ac:chgData name="Alexander Pela" userId="5a2f29cc0cdce089" providerId="LiveId" clId="{7A87A5D8-9CA6-49D7-B893-642BD878260A}" dt="2024-03-11T00:59:08.738" v="4" actId="26606"/>
          <ac:spMkLst>
            <pc:docMk/>
            <pc:sldMk cId="2655080317" sldId="256"/>
            <ac:spMk id="9" creationId="{727F3F19-5A4B-42AD-9A79-B8279086A6FC}"/>
          </ac:spMkLst>
        </pc:spChg>
        <pc:spChg chg="add del">
          <ac:chgData name="Alexander Pela" userId="5a2f29cc0cdce089" providerId="LiveId" clId="{7A87A5D8-9CA6-49D7-B893-642BD878260A}" dt="2024-03-11T01:00:22.074" v="39" actId="26606"/>
          <ac:spMkLst>
            <pc:docMk/>
            <pc:sldMk cId="2655080317" sldId="256"/>
            <ac:spMk id="10" creationId="{729F2144-48B7-4730-955E-365ECED3ABE0}"/>
          </ac:spMkLst>
        </pc:spChg>
        <pc:spChg chg="add del">
          <ac:chgData name="Alexander Pela" userId="5a2f29cc0cdce089" providerId="LiveId" clId="{7A87A5D8-9CA6-49D7-B893-642BD878260A}" dt="2024-03-11T00:59:08.738" v="4" actId="26606"/>
          <ac:spMkLst>
            <pc:docMk/>
            <pc:sldMk cId="2655080317" sldId="256"/>
            <ac:spMk id="11" creationId="{8202C37C-3123-4850-965F-F823CD438B52}"/>
          </ac:spMkLst>
        </pc:spChg>
        <pc:spChg chg="add del">
          <ac:chgData name="Alexander Pela" userId="5a2f29cc0cdce089" providerId="LiveId" clId="{7A87A5D8-9CA6-49D7-B893-642BD878260A}" dt="2024-03-11T01:00:22.074" v="39" actId="26606"/>
          <ac:spMkLst>
            <pc:docMk/>
            <pc:sldMk cId="2655080317" sldId="256"/>
            <ac:spMk id="12" creationId="{E765FF50-D2F9-4A4F-86ED-F101E172BA93}"/>
          </ac:spMkLst>
        </pc:spChg>
        <pc:spChg chg="add del">
          <ac:chgData name="Alexander Pela" userId="5a2f29cc0cdce089" providerId="LiveId" clId="{7A87A5D8-9CA6-49D7-B893-642BD878260A}" dt="2024-03-11T00:59:09.283" v="6" actId="26606"/>
          <ac:spMkLst>
            <pc:docMk/>
            <pc:sldMk cId="2655080317" sldId="256"/>
            <ac:spMk id="13" creationId="{98F816C8-664D-4D46-87AC-DD7054006763}"/>
          </ac:spMkLst>
        </pc:spChg>
        <pc:spChg chg="add del">
          <ac:chgData name="Alexander Pela" userId="5a2f29cc0cdce089" providerId="LiveId" clId="{7A87A5D8-9CA6-49D7-B893-642BD878260A}" dt="2024-03-11T00:59:09.283" v="6" actId="26606"/>
          <ac:spMkLst>
            <pc:docMk/>
            <pc:sldMk cId="2655080317" sldId="256"/>
            <ac:spMk id="14" creationId="{ECD84B89-83B1-AA44-B9BE-C68A3A346981}"/>
          </ac:spMkLst>
        </pc:spChg>
        <pc:spChg chg="add del">
          <ac:chgData name="Alexander Pela" userId="5a2f29cc0cdce089" providerId="LiveId" clId="{7A87A5D8-9CA6-49D7-B893-642BD878260A}" dt="2024-03-11T00:59:09.283" v="6" actId="26606"/>
          <ac:spMkLst>
            <pc:docMk/>
            <pc:sldMk cId="2655080317" sldId="256"/>
            <ac:spMk id="16" creationId="{DF3B9D9F-2555-4B2E-AD17-056B66596D5A}"/>
          </ac:spMkLst>
        </pc:spChg>
        <pc:spChg chg="add del">
          <ac:chgData name="Alexander Pela" userId="5a2f29cc0cdce089" providerId="LiveId" clId="{7A87A5D8-9CA6-49D7-B893-642BD878260A}" dt="2024-03-11T00:59:10.740" v="8" actId="26606"/>
          <ac:spMkLst>
            <pc:docMk/>
            <pc:sldMk cId="2655080317" sldId="256"/>
            <ac:spMk id="17" creationId="{55993D72-5628-4E5E-BB9F-96066414EEFD}"/>
          </ac:spMkLst>
        </pc:spChg>
        <pc:spChg chg="add del">
          <ac:chgData name="Alexander Pela" userId="5a2f29cc0cdce089" providerId="LiveId" clId="{7A87A5D8-9CA6-49D7-B893-642BD878260A}" dt="2024-03-11T00:59:10.740" v="8" actId="26606"/>
          <ac:spMkLst>
            <pc:docMk/>
            <pc:sldMk cId="2655080317" sldId="256"/>
            <ac:spMk id="18" creationId="{F619DE0E-F039-443E-AF60-E4B6AA72D29F}"/>
          </ac:spMkLst>
        </pc:spChg>
        <pc:spChg chg="add del">
          <ac:chgData name="Alexander Pela" userId="5a2f29cc0cdce089" providerId="LiveId" clId="{7A87A5D8-9CA6-49D7-B893-642BD878260A}" dt="2024-03-11T00:59:10.740" v="8" actId="26606"/>
          <ac:spMkLst>
            <pc:docMk/>
            <pc:sldMk cId="2655080317" sldId="256"/>
            <ac:spMk id="19" creationId="{AA065953-3D69-4CD4-80C3-DF10DEB4C761}"/>
          </ac:spMkLst>
        </pc:spChg>
        <pc:spChg chg="add del">
          <ac:chgData name="Alexander Pela" userId="5a2f29cc0cdce089" providerId="LiveId" clId="{7A87A5D8-9CA6-49D7-B893-642BD878260A}" dt="2024-03-11T00:59:10.740" v="8" actId="26606"/>
          <ac:spMkLst>
            <pc:docMk/>
            <pc:sldMk cId="2655080317" sldId="256"/>
            <ac:spMk id="20" creationId="{2AB36DB5-F10D-4EDB-87E2-ECB9301FFC62}"/>
          </ac:spMkLst>
        </pc:spChg>
        <pc:spChg chg="add del">
          <ac:chgData name="Alexander Pela" userId="5a2f29cc0cdce089" providerId="LiveId" clId="{7A87A5D8-9CA6-49D7-B893-642BD878260A}" dt="2024-03-11T00:59:10.740" v="8" actId="26606"/>
          <ac:spMkLst>
            <pc:docMk/>
            <pc:sldMk cId="2655080317" sldId="256"/>
            <ac:spMk id="21" creationId="{446F195D-95DC-419E-BBC1-E2B601A6067B}"/>
          </ac:spMkLst>
        </pc:spChg>
        <pc:spChg chg="add del">
          <ac:chgData name="Alexander Pela" userId="5a2f29cc0cdce089" providerId="LiveId" clId="{7A87A5D8-9CA6-49D7-B893-642BD878260A}" dt="2024-03-11T00:59:11.977" v="10" actId="26606"/>
          <ac:spMkLst>
            <pc:docMk/>
            <pc:sldMk cId="2655080317" sldId="256"/>
            <ac:spMk id="24" creationId="{14F048CC-17C9-B246-BF2A-29E51AD1C6EA}"/>
          </ac:spMkLst>
        </pc:spChg>
        <pc:spChg chg="add del">
          <ac:chgData name="Alexander Pela" userId="5a2f29cc0cdce089" providerId="LiveId" clId="{7A87A5D8-9CA6-49D7-B893-642BD878260A}" dt="2024-03-11T00:59:11.977" v="10" actId="26606"/>
          <ac:spMkLst>
            <pc:docMk/>
            <pc:sldMk cId="2655080317" sldId="256"/>
            <ac:spMk id="26" creationId="{53C4D10E-16D3-5D49-A995-1FD27619A96C}"/>
          </ac:spMkLst>
        </pc:spChg>
        <pc:spChg chg="add del">
          <ac:chgData name="Alexander Pela" userId="5a2f29cc0cdce089" providerId="LiveId" clId="{7A87A5D8-9CA6-49D7-B893-642BD878260A}" dt="2024-03-11T00:59:11.977" v="10" actId="26606"/>
          <ac:spMkLst>
            <pc:docMk/>
            <pc:sldMk cId="2655080317" sldId="256"/>
            <ac:spMk id="27" creationId="{24124FF1-775D-AC4A-81D0-73FC0F54A682}"/>
          </ac:spMkLst>
        </pc:spChg>
        <pc:spChg chg="add del">
          <ac:chgData name="Alexander Pela" userId="5a2f29cc0cdce089" providerId="LiveId" clId="{7A87A5D8-9CA6-49D7-B893-642BD878260A}" dt="2024-03-11T00:59:11.977" v="10" actId="26606"/>
          <ac:spMkLst>
            <pc:docMk/>
            <pc:sldMk cId="2655080317" sldId="256"/>
            <ac:spMk id="28" creationId="{C53E2C7F-F4FF-A94D-ACAE-82823EC88FEC}"/>
          </ac:spMkLst>
        </pc:spChg>
        <pc:spChg chg="add del">
          <ac:chgData name="Alexander Pela" userId="5a2f29cc0cdce089" providerId="LiveId" clId="{7A87A5D8-9CA6-49D7-B893-642BD878260A}" dt="2024-03-11T01:00:22.074" v="39" actId="26606"/>
          <ac:spMkLst>
            <pc:docMk/>
            <pc:sldMk cId="2655080317" sldId="256"/>
            <ac:spMk id="29" creationId="{04D834C7-8223-43DA-AA30-E15A1BC7BB4E}"/>
          </ac:spMkLst>
        </pc:spChg>
        <pc:spChg chg="add del">
          <ac:chgData name="Alexander Pela" userId="5a2f29cc0cdce089" providerId="LiveId" clId="{7A87A5D8-9CA6-49D7-B893-642BD878260A}" dt="2024-03-11T00:59:16.220" v="12" actId="26606"/>
          <ac:spMkLst>
            <pc:docMk/>
            <pc:sldMk cId="2655080317" sldId="256"/>
            <ac:spMk id="30" creationId="{F619DE0E-F039-443E-AF60-E4B6AA72D29F}"/>
          </ac:spMkLst>
        </pc:spChg>
        <pc:spChg chg="add del">
          <ac:chgData name="Alexander Pela" userId="5a2f29cc0cdce089" providerId="LiveId" clId="{7A87A5D8-9CA6-49D7-B893-642BD878260A}" dt="2024-03-11T00:59:16.220" v="12" actId="26606"/>
          <ac:spMkLst>
            <pc:docMk/>
            <pc:sldMk cId="2655080317" sldId="256"/>
            <ac:spMk id="31" creationId="{AA065953-3D69-4CD4-80C3-DF10DEB4C761}"/>
          </ac:spMkLst>
        </pc:spChg>
        <pc:spChg chg="add del">
          <ac:chgData name="Alexander Pela" userId="5a2f29cc0cdce089" providerId="LiveId" clId="{7A87A5D8-9CA6-49D7-B893-642BD878260A}" dt="2024-03-11T00:59:16.220" v="12" actId="26606"/>
          <ac:spMkLst>
            <pc:docMk/>
            <pc:sldMk cId="2655080317" sldId="256"/>
            <ac:spMk id="32" creationId="{2AB36DB5-F10D-4EDB-87E2-ECB9301FFC62}"/>
          </ac:spMkLst>
        </pc:spChg>
        <pc:spChg chg="add del">
          <ac:chgData name="Alexander Pela" userId="5a2f29cc0cdce089" providerId="LiveId" clId="{7A87A5D8-9CA6-49D7-B893-642BD878260A}" dt="2024-03-11T00:59:16.220" v="12" actId="26606"/>
          <ac:spMkLst>
            <pc:docMk/>
            <pc:sldMk cId="2655080317" sldId="256"/>
            <ac:spMk id="33" creationId="{446F195D-95DC-419E-BBC1-E2B601A6067B}"/>
          </ac:spMkLst>
        </pc:spChg>
        <pc:spChg chg="add del">
          <ac:chgData name="Alexander Pela" userId="5a2f29cc0cdce089" providerId="LiveId" clId="{7A87A5D8-9CA6-49D7-B893-642BD878260A}" dt="2024-03-11T00:59:16.220" v="12" actId="26606"/>
          <ac:spMkLst>
            <pc:docMk/>
            <pc:sldMk cId="2655080317" sldId="256"/>
            <ac:spMk id="34" creationId="{55993D72-5628-4E5E-BB9F-96066414EEFD}"/>
          </ac:spMkLst>
        </pc:spChg>
        <pc:spChg chg="add del">
          <ac:chgData name="Alexander Pela" userId="5a2f29cc0cdce089" providerId="LiveId" clId="{7A87A5D8-9CA6-49D7-B893-642BD878260A}" dt="2024-03-11T01:00:22.074" v="39" actId="26606"/>
          <ac:spMkLst>
            <pc:docMk/>
            <pc:sldMk cId="2655080317" sldId="256"/>
            <ac:spMk id="36" creationId="{B62DE6C5-8EB8-4E41-B0FF-93563AA4C56C}"/>
          </ac:spMkLst>
        </pc:spChg>
        <pc:spChg chg="add del">
          <ac:chgData name="Alexander Pela" userId="5a2f29cc0cdce089" providerId="LiveId" clId="{7A87A5D8-9CA6-49D7-B893-642BD878260A}" dt="2024-03-11T00:59:18.166" v="14" actId="26606"/>
          <ac:spMkLst>
            <pc:docMk/>
            <pc:sldMk cId="2655080317" sldId="256"/>
            <ac:spMk id="37" creationId="{37FDDF72-DE39-4F99-A3C1-DD9D7815D7DB}"/>
          </ac:spMkLst>
        </pc:spChg>
        <pc:spChg chg="add del">
          <ac:chgData name="Alexander Pela" userId="5a2f29cc0cdce089" providerId="LiveId" clId="{7A87A5D8-9CA6-49D7-B893-642BD878260A}" dt="2024-03-11T00:59:18.166" v="14" actId="26606"/>
          <ac:spMkLst>
            <pc:docMk/>
            <pc:sldMk cId="2655080317" sldId="256"/>
            <ac:spMk id="38" creationId="{5E4ECE80-3AD1-450C-B62A-98788F193948}"/>
          </ac:spMkLst>
        </pc:spChg>
        <pc:spChg chg="add del">
          <ac:chgData name="Alexander Pela" userId="5a2f29cc0cdce089" providerId="LiveId" clId="{7A87A5D8-9CA6-49D7-B893-642BD878260A}" dt="2024-03-11T00:59:18.166" v="14" actId="26606"/>
          <ac:spMkLst>
            <pc:docMk/>
            <pc:sldMk cId="2655080317" sldId="256"/>
            <ac:spMk id="39" creationId="{C4056FD6-9767-4B1A-ACC2-9883F6A5B86D}"/>
          </ac:spMkLst>
        </pc:spChg>
        <pc:spChg chg="add del">
          <ac:chgData name="Alexander Pela" userId="5a2f29cc0cdce089" providerId="LiveId" clId="{7A87A5D8-9CA6-49D7-B893-642BD878260A}" dt="2024-03-11T01:00:22.651" v="41" actId="26606"/>
          <ac:spMkLst>
            <pc:docMk/>
            <pc:sldMk cId="2655080317" sldId="256"/>
            <ac:spMk id="41" creationId="{6CA2C65D-0168-1245-86C8-62A8A6F7B813}"/>
          </ac:spMkLst>
        </pc:spChg>
        <pc:spChg chg="add del">
          <ac:chgData name="Alexander Pela" userId="5a2f29cc0cdce089" providerId="LiveId" clId="{7A87A5D8-9CA6-49D7-B893-642BD878260A}" dt="2024-03-11T00:59:19.238" v="16" actId="26606"/>
          <ac:spMkLst>
            <pc:docMk/>
            <pc:sldMk cId="2655080317" sldId="256"/>
            <ac:spMk id="42" creationId="{14F048CC-17C9-B246-BF2A-29E51AD1C6EA}"/>
          </ac:spMkLst>
        </pc:spChg>
        <pc:spChg chg="add del">
          <ac:chgData name="Alexander Pela" userId="5a2f29cc0cdce089" providerId="LiveId" clId="{7A87A5D8-9CA6-49D7-B893-642BD878260A}" dt="2024-03-11T00:59:19.238" v="16" actId="26606"/>
          <ac:spMkLst>
            <pc:docMk/>
            <pc:sldMk cId="2655080317" sldId="256"/>
            <ac:spMk id="44" creationId="{53C4D10E-16D3-5D49-A995-1FD27619A96C}"/>
          </ac:spMkLst>
        </pc:spChg>
        <pc:spChg chg="add del">
          <ac:chgData name="Alexander Pela" userId="5a2f29cc0cdce089" providerId="LiveId" clId="{7A87A5D8-9CA6-49D7-B893-642BD878260A}" dt="2024-03-11T00:59:19.238" v="16" actId="26606"/>
          <ac:spMkLst>
            <pc:docMk/>
            <pc:sldMk cId="2655080317" sldId="256"/>
            <ac:spMk id="45" creationId="{24124FF1-775D-AC4A-81D0-73FC0F54A682}"/>
          </ac:spMkLst>
        </pc:spChg>
        <pc:spChg chg="add del">
          <ac:chgData name="Alexander Pela" userId="5a2f29cc0cdce089" providerId="LiveId" clId="{7A87A5D8-9CA6-49D7-B893-642BD878260A}" dt="2024-03-11T00:59:19.238" v="16" actId="26606"/>
          <ac:spMkLst>
            <pc:docMk/>
            <pc:sldMk cId="2655080317" sldId="256"/>
            <ac:spMk id="46" creationId="{C53E2C7F-F4FF-A94D-ACAE-82823EC88FEC}"/>
          </ac:spMkLst>
        </pc:spChg>
        <pc:spChg chg="add del">
          <ac:chgData name="Alexander Pela" userId="5a2f29cc0cdce089" providerId="LiveId" clId="{7A87A5D8-9CA6-49D7-B893-642BD878260A}" dt="2024-03-11T00:59:19.748" v="18" actId="26606"/>
          <ac:spMkLst>
            <pc:docMk/>
            <pc:sldMk cId="2655080317" sldId="256"/>
            <ac:spMk id="48" creationId="{37FDDF72-DE39-4F99-A3C1-DD9D7815D7DB}"/>
          </ac:spMkLst>
        </pc:spChg>
        <pc:spChg chg="add del">
          <ac:chgData name="Alexander Pela" userId="5a2f29cc0cdce089" providerId="LiveId" clId="{7A87A5D8-9CA6-49D7-B893-642BD878260A}" dt="2024-03-11T00:59:19.748" v="18" actId="26606"/>
          <ac:spMkLst>
            <pc:docMk/>
            <pc:sldMk cId="2655080317" sldId="256"/>
            <ac:spMk id="49" creationId="{5E4ECE80-3AD1-450C-B62A-98788F193948}"/>
          </ac:spMkLst>
        </pc:spChg>
        <pc:spChg chg="add del">
          <ac:chgData name="Alexander Pela" userId="5a2f29cc0cdce089" providerId="LiveId" clId="{7A87A5D8-9CA6-49D7-B893-642BD878260A}" dt="2024-03-11T00:59:19.748" v="18" actId="26606"/>
          <ac:spMkLst>
            <pc:docMk/>
            <pc:sldMk cId="2655080317" sldId="256"/>
            <ac:spMk id="50" creationId="{C4056FD6-9767-4B1A-ACC2-9883F6A5B86D}"/>
          </ac:spMkLst>
        </pc:spChg>
        <pc:spChg chg="add del">
          <ac:chgData name="Alexander Pela" userId="5a2f29cc0cdce089" providerId="LiveId" clId="{7A87A5D8-9CA6-49D7-B893-642BD878260A}" dt="2024-03-11T01:00:22.651" v="41" actId="26606"/>
          <ac:spMkLst>
            <pc:docMk/>
            <pc:sldMk cId="2655080317" sldId="256"/>
            <ac:spMk id="52" creationId="{12E8ED90-6D42-AE40-963A-3924EE2073F0}"/>
          </ac:spMkLst>
        </pc:spChg>
        <pc:spChg chg="add del">
          <ac:chgData name="Alexander Pela" userId="5a2f29cc0cdce089" providerId="LiveId" clId="{7A87A5D8-9CA6-49D7-B893-642BD878260A}" dt="2024-03-11T00:59:22.666" v="20" actId="26606"/>
          <ac:spMkLst>
            <pc:docMk/>
            <pc:sldMk cId="2655080317" sldId="256"/>
            <ac:spMk id="53" creationId="{F619DE0E-F039-443E-AF60-E4B6AA72D29F}"/>
          </ac:spMkLst>
        </pc:spChg>
        <pc:spChg chg="add del">
          <ac:chgData name="Alexander Pela" userId="5a2f29cc0cdce089" providerId="LiveId" clId="{7A87A5D8-9CA6-49D7-B893-642BD878260A}" dt="2024-03-11T00:59:22.666" v="20" actId="26606"/>
          <ac:spMkLst>
            <pc:docMk/>
            <pc:sldMk cId="2655080317" sldId="256"/>
            <ac:spMk id="54" creationId="{AA065953-3D69-4CD4-80C3-DF10DEB4C761}"/>
          </ac:spMkLst>
        </pc:spChg>
        <pc:spChg chg="add del">
          <ac:chgData name="Alexander Pela" userId="5a2f29cc0cdce089" providerId="LiveId" clId="{7A87A5D8-9CA6-49D7-B893-642BD878260A}" dt="2024-03-11T00:59:22.666" v="20" actId="26606"/>
          <ac:spMkLst>
            <pc:docMk/>
            <pc:sldMk cId="2655080317" sldId="256"/>
            <ac:spMk id="55" creationId="{2AB36DB5-F10D-4EDB-87E2-ECB9301FFC62}"/>
          </ac:spMkLst>
        </pc:spChg>
        <pc:spChg chg="add del">
          <ac:chgData name="Alexander Pela" userId="5a2f29cc0cdce089" providerId="LiveId" clId="{7A87A5D8-9CA6-49D7-B893-642BD878260A}" dt="2024-03-11T00:59:22.666" v="20" actId="26606"/>
          <ac:spMkLst>
            <pc:docMk/>
            <pc:sldMk cId="2655080317" sldId="256"/>
            <ac:spMk id="56" creationId="{446F195D-95DC-419E-BBC1-E2B601A6067B}"/>
          </ac:spMkLst>
        </pc:spChg>
        <pc:spChg chg="add del">
          <ac:chgData name="Alexander Pela" userId="5a2f29cc0cdce089" providerId="LiveId" clId="{7A87A5D8-9CA6-49D7-B893-642BD878260A}" dt="2024-03-11T00:59:22.666" v="20" actId="26606"/>
          <ac:spMkLst>
            <pc:docMk/>
            <pc:sldMk cId="2655080317" sldId="256"/>
            <ac:spMk id="57" creationId="{55993D72-5628-4E5E-BB9F-96066414EEFD}"/>
          </ac:spMkLst>
        </pc:spChg>
        <pc:spChg chg="add del">
          <ac:chgData name="Alexander Pela" userId="5a2f29cc0cdce089" providerId="LiveId" clId="{7A87A5D8-9CA6-49D7-B893-642BD878260A}" dt="2024-03-11T01:00:22.651" v="41" actId="26606"/>
          <ac:spMkLst>
            <pc:docMk/>
            <pc:sldMk cId="2655080317" sldId="256"/>
            <ac:spMk id="59" creationId="{755E9273-3717-C94C-9BFF-75E87E47C46A}"/>
          </ac:spMkLst>
        </pc:spChg>
        <pc:spChg chg="add del">
          <ac:chgData name="Alexander Pela" userId="5a2f29cc0cdce089" providerId="LiveId" clId="{7A87A5D8-9CA6-49D7-B893-642BD878260A}" dt="2024-03-11T00:59:23.904" v="22" actId="26606"/>
          <ac:spMkLst>
            <pc:docMk/>
            <pc:sldMk cId="2655080317" sldId="256"/>
            <ac:spMk id="60" creationId="{14F048CC-17C9-B246-BF2A-29E51AD1C6EA}"/>
          </ac:spMkLst>
        </pc:spChg>
        <pc:spChg chg="add del">
          <ac:chgData name="Alexander Pela" userId="5a2f29cc0cdce089" providerId="LiveId" clId="{7A87A5D8-9CA6-49D7-B893-642BD878260A}" dt="2024-03-11T00:59:23.904" v="22" actId="26606"/>
          <ac:spMkLst>
            <pc:docMk/>
            <pc:sldMk cId="2655080317" sldId="256"/>
            <ac:spMk id="62" creationId="{53C4D10E-16D3-5D49-A995-1FD27619A96C}"/>
          </ac:spMkLst>
        </pc:spChg>
        <pc:spChg chg="add del">
          <ac:chgData name="Alexander Pela" userId="5a2f29cc0cdce089" providerId="LiveId" clId="{7A87A5D8-9CA6-49D7-B893-642BD878260A}" dt="2024-03-11T00:59:23.904" v="22" actId="26606"/>
          <ac:spMkLst>
            <pc:docMk/>
            <pc:sldMk cId="2655080317" sldId="256"/>
            <ac:spMk id="63" creationId="{24124FF1-775D-AC4A-81D0-73FC0F54A682}"/>
          </ac:spMkLst>
        </pc:spChg>
        <pc:spChg chg="add del">
          <ac:chgData name="Alexander Pela" userId="5a2f29cc0cdce089" providerId="LiveId" clId="{7A87A5D8-9CA6-49D7-B893-642BD878260A}" dt="2024-03-11T00:59:23.904" v="22" actId="26606"/>
          <ac:spMkLst>
            <pc:docMk/>
            <pc:sldMk cId="2655080317" sldId="256"/>
            <ac:spMk id="64" creationId="{C53E2C7F-F4FF-A94D-ACAE-82823EC88FEC}"/>
          </ac:spMkLst>
        </pc:spChg>
        <pc:spChg chg="add del">
          <ac:chgData name="Alexander Pela" userId="5a2f29cc0cdce089" providerId="LiveId" clId="{7A87A5D8-9CA6-49D7-B893-642BD878260A}" dt="2024-03-11T01:00:23.576" v="43" actId="26606"/>
          <ac:spMkLst>
            <pc:docMk/>
            <pc:sldMk cId="2655080317" sldId="256"/>
            <ac:spMk id="65" creationId="{F619DE0E-F039-443E-AF60-E4B6AA72D29F}"/>
          </ac:spMkLst>
        </pc:spChg>
        <pc:spChg chg="add del">
          <ac:chgData name="Alexander Pela" userId="5a2f29cc0cdce089" providerId="LiveId" clId="{7A87A5D8-9CA6-49D7-B893-642BD878260A}" dt="2024-03-11T00:59:25.979" v="24" actId="26606"/>
          <ac:spMkLst>
            <pc:docMk/>
            <pc:sldMk cId="2655080317" sldId="256"/>
            <ac:spMk id="66" creationId="{37FDDF72-DE39-4F99-A3C1-DD9D7815D7DB}"/>
          </ac:spMkLst>
        </pc:spChg>
        <pc:spChg chg="add del">
          <ac:chgData name="Alexander Pela" userId="5a2f29cc0cdce089" providerId="LiveId" clId="{7A87A5D8-9CA6-49D7-B893-642BD878260A}" dt="2024-03-11T00:59:25.979" v="24" actId="26606"/>
          <ac:spMkLst>
            <pc:docMk/>
            <pc:sldMk cId="2655080317" sldId="256"/>
            <ac:spMk id="67" creationId="{5E4ECE80-3AD1-450C-B62A-98788F193948}"/>
          </ac:spMkLst>
        </pc:spChg>
        <pc:spChg chg="add del">
          <ac:chgData name="Alexander Pela" userId="5a2f29cc0cdce089" providerId="LiveId" clId="{7A87A5D8-9CA6-49D7-B893-642BD878260A}" dt="2024-03-11T00:59:25.979" v="24" actId="26606"/>
          <ac:spMkLst>
            <pc:docMk/>
            <pc:sldMk cId="2655080317" sldId="256"/>
            <ac:spMk id="68" creationId="{C4056FD6-9767-4B1A-ACC2-9883F6A5B86D}"/>
          </ac:spMkLst>
        </pc:spChg>
        <pc:spChg chg="add del">
          <ac:chgData name="Alexander Pela" userId="5a2f29cc0cdce089" providerId="LiveId" clId="{7A87A5D8-9CA6-49D7-B893-642BD878260A}" dt="2024-03-11T01:00:23.576" v="43" actId="26606"/>
          <ac:spMkLst>
            <pc:docMk/>
            <pc:sldMk cId="2655080317" sldId="256"/>
            <ac:spMk id="70" creationId="{AA065953-3D69-4CD4-80C3-DF10DEB4C761}"/>
          </ac:spMkLst>
        </pc:spChg>
        <pc:spChg chg="add del">
          <ac:chgData name="Alexander Pela" userId="5a2f29cc0cdce089" providerId="LiveId" clId="{7A87A5D8-9CA6-49D7-B893-642BD878260A}" dt="2024-03-11T00:59:31.711" v="26" actId="26606"/>
          <ac:spMkLst>
            <pc:docMk/>
            <pc:sldMk cId="2655080317" sldId="256"/>
            <ac:spMk id="71" creationId="{ECD84B89-83B1-AA44-B9BE-C68A3A346981}"/>
          </ac:spMkLst>
        </pc:spChg>
        <pc:spChg chg="add del">
          <ac:chgData name="Alexander Pela" userId="5a2f29cc0cdce089" providerId="LiveId" clId="{7A87A5D8-9CA6-49D7-B893-642BD878260A}" dt="2024-03-11T00:59:31.711" v="26" actId="26606"/>
          <ac:spMkLst>
            <pc:docMk/>
            <pc:sldMk cId="2655080317" sldId="256"/>
            <ac:spMk id="73" creationId="{DF3B9D9F-2555-4B2E-AD17-056B66596D5A}"/>
          </ac:spMkLst>
        </pc:spChg>
        <pc:spChg chg="add del">
          <ac:chgData name="Alexander Pela" userId="5a2f29cc0cdce089" providerId="LiveId" clId="{7A87A5D8-9CA6-49D7-B893-642BD878260A}" dt="2024-03-11T00:59:31.711" v="26" actId="26606"/>
          <ac:spMkLst>
            <pc:docMk/>
            <pc:sldMk cId="2655080317" sldId="256"/>
            <ac:spMk id="74" creationId="{98F816C8-664D-4D46-87AC-DD7054006763}"/>
          </ac:spMkLst>
        </pc:spChg>
        <pc:spChg chg="add del">
          <ac:chgData name="Alexander Pela" userId="5a2f29cc0cdce089" providerId="LiveId" clId="{7A87A5D8-9CA6-49D7-B893-642BD878260A}" dt="2024-03-11T01:00:23.576" v="43" actId="26606"/>
          <ac:spMkLst>
            <pc:docMk/>
            <pc:sldMk cId="2655080317" sldId="256"/>
            <ac:spMk id="75" creationId="{2AB36DB5-F10D-4EDB-87E2-ECB9301FFC62}"/>
          </ac:spMkLst>
        </pc:spChg>
        <pc:spChg chg="add del">
          <ac:chgData name="Alexander Pela" userId="5a2f29cc0cdce089" providerId="LiveId" clId="{7A87A5D8-9CA6-49D7-B893-642BD878260A}" dt="2024-03-11T00:59:32.867" v="28" actId="26606"/>
          <ac:spMkLst>
            <pc:docMk/>
            <pc:sldMk cId="2655080317" sldId="256"/>
            <ac:spMk id="76" creationId="{727F3F19-5A4B-42AD-9A79-B8279086A6FC}"/>
          </ac:spMkLst>
        </pc:spChg>
        <pc:spChg chg="add del">
          <ac:chgData name="Alexander Pela" userId="5a2f29cc0cdce089" providerId="LiveId" clId="{7A87A5D8-9CA6-49D7-B893-642BD878260A}" dt="2024-03-11T00:59:32.867" v="28" actId="26606"/>
          <ac:spMkLst>
            <pc:docMk/>
            <pc:sldMk cId="2655080317" sldId="256"/>
            <ac:spMk id="78" creationId="{8202C37C-3123-4850-965F-F823CD438B52}"/>
          </ac:spMkLst>
        </pc:spChg>
        <pc:spChg chg="add del">
          <ac:chgData name="Alexander Pela" userId="5a2f29cc0cdce089" providerId="LiveId" clId="{7A87A5D8-9CA6-49D7-B893-642BD878260A}" dt="2024-03-11T01:00:23.576" v="43" actId="26606"/>
          <ac:spMkLst>
            <pc:docMk/>
            <pc:sldMk cId="2655080317" sldId="256"/>
            <ac:spMk id="79" creationId="{446F195D-95DC-419E-BBC1-E2B601A6067B}"/>
          </ac:spMkLst>
        </pc:spChg>
        <pc:spChg chg="add del">
          <ac:chgData name="Alexander Pela" userId="5a2f29cc0cdce089" providerId="LiveId" clId="{7A87A5D8-9CA6-49D7-B893-642BD878260A}" dt="2024-03-11T00:59:33.326" v="30" actId="26606"/>
          <ac:spMkLst>
            <pc:docMk/>
            <pc:sldMk cId="2655080317" sldId="256"/>
            <ac:spMk id="80" creationId="{ECD84B89-83B1-AA44-B9BE-C68A3A346981}"/>
          </ac:spMkLst>
        </pc:spChg>
        <pc:spChg chg="add del">
          <ac:chgData name="Alexander Pela" userId="5a2f29cc0cdce089" providerId="LiveId" clId="{7A87A5D8-9CA6-49D7-B893-642BD878260A}" dt="2024-03-11T00:59:33.326" v="30" actId="26606"/>
          <ac:spMkLst>
            <pc:docMk/>
            <pc:sldMk cId="2655080317" sldId="256"/>
            <ac:spMk id="82" creationId="{DF3B9D9F-2555-4B2E-AD17-056B66596D5A}"/>
          </ac:spMkLst>
        </pc:spChg>
        <pc:spChg chg="add del">
          <ac:chgData name="Alexander Pela" userId="5a2f29cc0cdce089" providerId="LiveId" clId="{7A87A5D8-9CA6-49D7-B893-642BD878260A}" dt="2024-03-11T00:59:33.326" v="30" actId="26606"/>
          <ac:spMkLst>
            <pc:docMk/>
            <pc:sldMk cId="2655080317" sldId="256"/>
            <ac:spMk id="83" creationId="{98F816C8-664D-4D46-87AC-DD7054006763}"/>
          </ac:spMkLst>
        </pc:spChg>
        <pc:spChg chg="add del">
          <ac:chgData name="Alexander Pela" userId="5a2f29cc0cdce089" providerId="LiveId" clId="{7A87A5D8-9CA6-49D7-B893-642BD878260A}" dt="2024-03-11T01:00:23.576" v="43" actId="26606"/>
          <ac:spMkLst>
            <pc:docMk/>
            <pc:sldMk cId="2655080317" sldId="256"/>
            <ac:spMk id="84" creationId="{55993D72-5628-4E5E-BB9F-96066414EEFD}"/>
          </ac:spMkLst>
        </pc:spChg>
        <pc:spChg chg="add del">
          <ac:chgData name="Alexander Pela" userId="5a2f29cc0cdce089" providerId="LiveId" clId="{7A87A5D8-9CA6-49D7-B893-642BD878260A}" dt="2024-03-11T00:59:57.793" v="34" actId="26606"/>
          <ac:spMkLst>
            <pc:docMk/>
            <pc:sldMk cId="2655080317" sldId="256"/>
            <ac:spMk id="85" creationId="{F619DE0E-F039-443E-AF60-E4B6AA72D29F}"/>
          </ac:spMkLst>
        </pc:spChg>
        <pc:spChg chg="add del">
          <ac:chgData name="Alexander Pela" userId="5a2f29cc0cdce089" providerId="LiveId" clId="{7A87A5D8-9CA6-49D7-B893-642BD878260A}" dt="2024-03-11T00:59:57.793" v="34" actId="26606"/>
          <ac:spMkLst>
            <pc:docMk/>
            <pc:sldMk cId="2655080317" sldId="256"/>
            <ac:spMk id="86" creationId="{AA065953-3D69-4CD4-80C3-DF10DEB4C761}"/>
          </ac:spMkLst>
        </pc:spChg>
        <pc:spChg chg="add del">
          <ac:chgData name="Alexander Pela" userId="5a2f29cc0cdce089" providerId="LiveId" clId="{7A87A5D8-9CA6-49D7-B893-642BD878260A}" dt="2024-03-11T00:59:57.793" v="34" actId="26606"/>
          <ac:spMkLst>
            <pc:docMk/>
            <pc:sldMk cId="2655080317" sldId="256"/>
            <ac:spMk id="87" creationId="{2AB36DB5-F10D-4EDB-87E2-ECB9301FFC62}"/>
          </ac:spMkLst>
        </pc:spChg>
        <pc:spChg chg="add del">
          <ac:chgData name="Alexander Pela" userId="5a2f29cc0cdce089" providerId="LiveId" clId="{7A87A5D8-9CA6-49D7-B893-642BD878260A}" dt="2024-03-11T00:59:57.793" v="34" actId="26606"/>
          <ac:spMkLst>
            <pc:docMk/>
            <pc:sldMk cId="2655080317" sldId="256"/>
            <ac:spMk id="88" creationId="{446F195D-95DC-419E-BBC1-E2B601A6067B}"/>
          </ac:spMkLst>
        </pc:spChg>
        <pc:spChg chg="add del">
          <ac:chgData name="Alexander Pela" userId="5a2f29cc0cdce089" providerId="LiveId" clId="{7A87A5D8-9CA6-49D7-B893-642BD878260A}" dt="2024-03-11T00:59:57.793" v="34" actId="26606"/>
          <ac:spMkLst>
            <pc:docMk/>
            <pc:sldMk cId="2655080317" sldId="256"/>
            <ac:spMk id="89" creationId="{55993D72-5628-4E5E-BB9F-96066414EEFD}"/>
          </ac:spMkLst>
        </pc:spChg>
        <pc:spChg chg="add del">
          <ac:chgData name="Alexander Pela" userId="5a2f29cc0cdce089" providerId="LiveId" clId="{7A87A5D8-9CA6-49D7-B893-642BD878260A}" dt="2024-03-11T01:01:03.322" v="51" actId="26606"/>
          <ac:spMkLst>
            <pc:docMk/>
            <pc:sldMk cId="2655080317" sldId="256"/>
            <ac:spMk id="92" creationId="{14F048CC-17C9-B246-BF2A-29E51AD1C6EA}"/>
          </ac:spMkLst>
        </pc:spChg>
        <pc:spChg chg="add del">
          <ac:chgData name="Alexander Pela" userId="5a2f29cc0cdce089" providerId="LiveId" clId="{7A87A5D8-9CA6-49D7-B893-642BD878260A}" dt="2024-03-11T01:00:23.926" v="45" actId="26606"/>
          <ac:spMkLst>
            <pc:docMk/>
            <pc:sldMk cId="2655080317" sldId="256"/>
            <ac:spMk id="93" creationId="{4958DF84-F5C6-794F-8945-485D6C107518}"/>
          </ac:spMkLst>
        </pc:spChg>
        <pc:spChg chg="add del">
          <ac:chgData name="Alexander Pela" userId="5a2f29cc0cdce089" providerId="LiveId" clId="{7A87A5D8-9CA6-49D7-B893-642BD878260A}" dt="2024-03-11T01:00:23.926" v="45" actId="26606"/>
          <ac:spMkLst>
            <pc:docMk/>
            <pc:sldMk cId="2655080317" sldId="256"/>
            <ac:spMk id="95" creationId="{4AF0997A-7C0F-4AD2-BA90-5FE341A17796}"/>
          </ac:spMkLst>
        </pc:spChg>
        <pc:spChg chg="add del">
          <ac:chgData name="Alexander Pela" userId="5a2f29cc0cdce089" providerId="LiveId" clId="{7A87A5D8-9CA6-49D7-B893-642BD878260A}" dt="2024-03-11T01:00:23.926" v="45" actId="26606"/>
          <ac:spMkLst>
            <pc:docMk/>
            <pc:sldMk cId="2655080317" sldId="256"/>
            <ac:spMk id="96" creationId="{72E67446-732B-4F72-8560-6FABB6CB25A3}"/>
          </ac:spMkLst>
        </pc:spChg>
        <pc:spChg chg="add del">
          <ac:chgData name="Alexander Pela" userId="5a2f29cc0cdce089" providerId="LiveId" clId="{7A87A5D8-9CA6-49D7-B893-642BD878260A}" dt="2024-03-11T01:00:57.273" v="49" actId="26606"/>
          <ac:spMkLst>
            <pc:docMk/>
            <pc:sldMk cId="2655080317" sldId="256"/>
            <ac:spMk id="98" creationId="{BA6285CA-6AFA-4F27-AFB5-1B32CDE09B1A}"/>
          </ac:spMkLst>
        </pc:spChg>
        <pc:spChg chg="add del">
          <ac:chgData name="Alexander Pela" userId="5a2f29cc0cdce089" providerId="LiveId" clId="{7A87A5D8-9CA6-49D7-B893-642BD878260A}" dt="2024-03-11T01:00:57.273" v="49" actId="26606"/>
          <ac:spMkLst>
            <pc:docMk/>
            <pc:sldMk cId="2655080317" sldId="256"/>
            <ac:spMk id="99" creationId="{F8DD0EAF-BF73-48D8-A426-3085C4B88FAA}"/>
          </ac:spMkLst>
        </pc:spChg>
        <pc:spChg chg="add del">
          <ac:chgData name="Alexander Pela" userId="5a2f29cc0cdce089" providerId="LiveId" clId="{7A87A5D8-9CA6-49D7-B893-642BD878260A}" dt="2024-03-11T01:00:57.273" v="49" actId="26606"/>
          <ac:spMkLst>
            <pc:docMk/>
            <pc:sldMk cId="2655080317" sldId="256"/>
            <ac:spMk id="100" creationId="{7BCC6446-8462-4A63-9B6F-8F57EC40F648}"/>
          </ac:spMkLst>
        </pc:spChg>
        <pc:spChg chg="add del">
          <ac:chgData name="Alexander Pela" userId="5a2f29cc0cdce089" providerId="LiveId" clId="{7A87A5D8-9CA6-49D7-B893-642BD878260A}" dt="2024-03-11T01:01:03.322" v="51" actId="26606"/>
          <ac:spMkLst>
            <pc:docMk/>
            <pc:sldMk cId="2655080317" sldId="256"/>
            <ac:spMk id="102" creationId="{53C4D10E-16D3-5D49-A995-1FD27619A96C}"/>
          </ac:spMkLst>
        </pc:spChg>
        <pc:spChg chg="add del">
          <ac:chgData name="Alexander Pela" userId="5a2f29cc0cdce089" providerId="LiveId" clId="{7A87A5D8-9CA6-49D7-B893-642BD878260A}" dt="2024-03-11T01:01:03.322" v="51" actId="26606"/>
          <ac:spMkLst>
            <pc:docMk/>
            <pc:sldMk cId="2655080317" sldId="256"/>
            <ac:spMk id="103" creationId="{24124FF1-775D-AC4A-81D0-73FC0F54A682}"/>
          </ac:spMkLst>
        </pc:spChg>
        <pc:spChg chg="add del">
          <ac:chgData name="Alexander Pela" userId="5a2f29cc0cdce089" providerId="LiveId" clId="{7A87A5D8-9CA6-49D7-B893-642BD878260A}" dt="2024-03-11T01:01:03.322" v="51" actId="26606"/>
          <ac:spMkLst>
            <pc:docMk/>
            <pc:sldMk cId="2655080317" sldId="256"/>
            <ac:spMk id="104" creationId="{C53E2C7F-F4FF-A94D-ACAE-82823EC88FEC}"/>
          </ac:spMkLst>
        </pc:spChg>
        <pc:spChg chg="add del">
          <ac:chgData name="Alexander Pela" userId="5a2f29cc0cdce089" providerId="LiveId" clId="{7A87A5D8-9CA6-49D7-B893-642BD878260A}" dt="2024-03-11T01:07:24.052" v="88" actId="26606"/>
          <ac:spMkLst>
            <pc:docMk/>
            <pc:sldMk cId="2655080317" sldId="256"/>
            <ac:spMk id="105" creationId="{48A8D901-A3D4-47FE-97FD-FE36517414F7}"/>
          </ac:spMkLst>
        </pc:spChg>
        <pc:spChg chg="add del">
          <ac:chgData name="Alexander Pela" userId="5a2f29cc0cdce089" providerId="LiveId" clId="{7A87A5D8-9CA6-49D7-B893-642BD878260A}" dt="2024-03-11T01:02:48.360" v="61" actId="26606"/>
          <ac:spMkLst>
            <pc:docMk/>
            <pc:sldMk cId="2655080317" sldId="256"/>
            <ac:spMk id="106" creationId="{8F187B58-3857-4454-9C70-EFB475976F73}"/>
          </ac:spMkLst>
        </pc:spChg>
        <pc:spChg chg="add del">
          <ac:chgData name="Alexander Pela" userId="5a2f29cc0cdce089" providerId="LiveId" clId="{7A87A5D8-9CA6-49D7-B893-642BD878260A}" dt="2024-03-11T01:02:48.360" v="61" actId="26606"/>
          <ac:spMkLst>
            <pc:docMk/>
            <pc:sldMk cId="2655080317" sldId="256"/>
            <ac:spMk id="108" creationId="{4C5418A4-3935-49EA-B51C-5DDCBFAA3952}"/>
          </ac:spMkLst>
        </pc:spChg>
        <pc:spChg chg="add del">
          <ac:chgData name="Alexander Pela" userId="5a2f29cc0cdce089" providerId="LiveId" clId="{7A87A5D8-9CA6-49D7-B893-642BD878260A}" dt="2024-03-11T01:11:12.072" v="145"/>
          <ac:spMkLst>
            <pc:docMk/>
            <pc:sldMk cId="2655080317" sldId="256"/>
            <ac:spMk id="110" creationId="{6BC377B7-18F1-42AD-A1DD-E1D6A5B27CE9}"/>
          </ac:spMkLst>
        </pc:spChg>
        <pc:spChg chg="add del">
          <ac:chgData name="Alexander Pela" userId="5a2f29cc0cdce089" providerId="LiveId" clId="{7A87A5D8-9CA6-49D7-B893-642BD878260A}" dt="2024-03-11T01:07:25.774" v="90" actId="26606"/>
          <ac:spMkLst>
            <pc:docMk/>
            <pc:sldMk cId="2655080317" sldId="256"/>
            <ac:spMk id="113" creationId="{479833C7-FDE4-4657-B0B1-32BE833C2489}"/>
          </ac:spMkLst>
        </pc:spChg>
        <pc:spChg chg="add del">
          <ac:chgData name="Alexander Pela" userId="5a2f29cc0cdce089" providerId="LiveId" clId="{7A87A5D8-9CA6-49D7-B893-642BD878260A}" dt="2024-03-11T01:07:25.774" v="90" actId="26606"/>
          <ac:spMkLst>
            <pc:docMk/>
            <pc:sldMk cId="2655080317" sldId="256"/>
            <ac:spMk id="114" creationId="{0ABE7C0B-A2D9-4202-A524-532DA2E2D582}"/>
          </ac:spMkLst>
        </pc:spChg>
        <pc:spChg chg="add del">
          <ac:chgData name="Alexander Pela" userId="5a2f29cc0cdce089" providerId="LiveId" clId="{7A87A5D8-9CA6-49D7-B893-642BD878260A}" dt="2024-03-11T01:07:26.278" v="92" actId="26606"/>
          <ac:spMkLst>
            <pc:docMk/>
            <pc:sldMk cId="2655080317" sldId="256"/>
            <ac:spMk id="117" creationId="{042E603F-28B7-4831-BF23-65FBAB13D5FB}"/>
          </ac:spMkLst>
        </pc:spChg>
        <pc:spChg chg="add del">
          <ac:chgData name="Alexander Pela" userId="5a2f29cc0cdce089" providerId="LiveId" clId="{7A87A5D8-9CA6-49D7-B893-642BD878260A}" dt="2024-03-11T01:07:26.278" v="92" actId="26606"/>
          <ac:spMkLst>
            <pc:docMk/>
            <pc:sldMk cId="2655080317" sldId="256"/>
            <ac:spMk id="118" creationId="{4D39700F-2B10-4402-A7DD-06EE2245880D}"/>
          </ac:spMkLst>
        </pc:spChg>
        <pc:spChg chg="add del">
          <ac:chgData name="Alexander Pela" userId="5a2f29cc0cdce089" providerId="LiveId" clId="{7A87A5D8-9CA6-49D7-B893-642BD878260A}" dt="2024-03-11T01:07:26.278" v="92" actId="26606"/>
          <ac:spMkLst>
            <pc:docMk/>
            <pc:sldMk cId="2655080317" sldId="256"/>
            <ac:spMk id="119" creationId="{68CA250C-CF5A-4736-9249-D6111F7C5545}"/>
          </ac:spMkLst>
        </pc:spChg>
        <pc:spChg chg="add del">
          <ac:chgData name="Alexander Pela" userId="5a2f29cc0cdce089" providerId="LiveId" clId="{7A87A5D8-9CA6-49D7-B893-642BD878260A}" dt="2024-03-11T01:07:27.075" v="94" actId="26606"/>
          <ac:spMkLst>
            <pc:docMk/>
            <pc:sldMk cId="2655080317" sldId="256"/>
            <ac:spMk id="122" creationId="{7BC06BCF-7320-499B-88F4-B5CA302B79C0}"/>
          </ac:spMkLst>
        </pc:spChg>
        <pc:spChg chg="add del">
          <ac:chgData name="Alexander Pela" userId="5a2f29cc0cdce089" providerId="LiveId" clId="{7A87A5D8-9CA6-49D7-B893-642BD878260A}" dt="2024-03-11T01:07:27.075" v="94" actId="26606"/>
          <ac:spMkLst>
            <pc:docMk/>
            <pc:sldMk cId="2655080317" sldId="256"/>
            <ac:spMk id="124" creationId="{656391D0-667E-4896-B135-3EACC242E9AF}"/>
          </ac:spMkLst>
        </pc:spChg>
        <pc:spChg chg="add del">
          <ac:chgData name="Alexander Pela" userId="5a2f29cc0cdce089" providerId="LiveId" clId="{7A87A5D8-9CA6-49D7-B893-642BD878260A}" dt="2024-03-11T01:07:27.075" v="94" actId="26606"/>
          <ac:spMkLst>
            <pc:docMk/>
            <pc:sldMk cId="2655080317" sldId="256"/>
            <ac:spMk id="125" creationId="{9E960E78-2AB2-44CD-9D6D-3A87531D7613}"/>
          </ac:spMkLst>
        </pc:spChg>
        <pc:spChg chg="add del">
          <ac:chgData name="Alexander Pela" userId="5a2f29cc0cdce089" providerId="LiveId" clId="{7A87A5D8-9CA6-49D7-B893-642BD878260A}" dt="2024-03-11T01:07:27.075" v="94" actId="26606"/>
          <ac:spMkLst>
            <pc:docMk/>
            <pc:sldMk cId="2655080317" sldId="256"/>
            <ac:spMk id="126" creationId="{C909C433-6200-400E-ACC5-60A5004869B3}"/>
          </ac:spMkLst>
        </pc:spChg>
        <pc:spChg chg="add del">
          <ac:chgData name="Alexander Pela" userId="5a2f29cc0cdce089" providerId="LiveId" clId="{7A87A5D8-9CA6-49D7-B893-642BD878260A}" dt="2024-03-11T01:07:27.075" v="94" actId="26606"/>
          <ac:spMkLst>
            <pc:docMk/>
            <pc:sldMk cId="2655080317" sldId="256"/>
            <ac:spMk id="127" creationId="{60328808-6121-4268-B0D0-AB78E2170B13}"/>
          </ac:spMkLst>
        </pc:spChg>
        <pc:spChg chg="add del">
          <ac:chgData name="Alexander Pela" userId="5a2f29cc0cdce089" providerId="LiveId" clId="{7A87A5D8-9CA6-49D7-B893-642BD878260A}" dt="2024-03-11T01:04:00.706" v="70" actId="26606"/>
          <ac:spMkLst>
            <pc:docMk/>
            <pc:sldMk cId="2655080317" sldId="256"/>
            <ac:spMk id="138" creationId="{65EE0CA1-D3EE-4024-8924-687FF7C9BED1}"/>
          </ac:spMkLst>
        </pc:spChg>
        <pc:spChg chg="add del">
          <ac:chgData name="Alexander Pela" userId="5a2f29cc0cdce089" providerId="LiveId" clId="{7A87A5D8-9CA6-49D7-B893-642BD878260A}" dt="2024-03-11T01:04:00.706" v="70" actId="26606"/>
          <ac:spMkLst>
            <pc:docMk/>
            <pc:sldMk cId="2655080317" sldId="256"/>
            <ac:spMk id="140" creationId="{C75C592E-FC3B-4879-8E41-4536246D77A3}"/>
          </ac:spMkLst>
        </pc:spChg>
        <pc:spChg chg="add del">
          <ac:chgData name="Alexander Pela" userId="5a2f29cc0cdce089" providerId="LiveId" clId="{7A87A5D8-9CA6-49D7-B893-642BD878260A}" dt="2024-03-11T01:04:00.706" v="70" actId="26606"/>
          <ac:spMkLst>
            <pc:docMk/>
            <pc:sldMk cId="2655080317" sldId="256"/>
            <ac:spMk id="142" creationId="{40460074-BBCE-442A-9CF4-62BD809293B9}"/>
          </ac:spMkLst>
        </pc:spChg>
        <pc:spChg chg="add del">
          <ac:chgData name="Alexander Pela" userId="5a2f29cc0cdce089" providerId="LiveId" clId="{7A87A5D8-9CA6-49D7-B893-642BD878260A}" dt="2024-03-11T01:04:00.706" v="70" actId="26606"/>
          <ac:spMkLst>
            <pc:docMk/>
            <pc:sldMk cId="2655080317" sldId="256"/>
            <ac:spMk id="144" creationId="{AEC9C451-AFB3-4322-B6CC-66A7571A53B6}"/>
          </ac:spMkLst>
        </pc:spChg>
        <pc:spChg chg="add del">
          <ac:chgData name="Alexander Pela" userId="5a2f29cc0cdce089" providerId="LiveId" clId="{7A87A5D8-9CA6-49D7-B893-642BD878260A}" dt="2024-03-11T01:04:00.706" v="70" actId="26606"/>
          <ac:spMkLst>
            <pc:docMk/>
            <pc:sldMk cId="2655080317" sldId="256"/>
            <ac:spMk id="146" creationId="{F2DE133B-360C-4971-86DE-7E3DB647E739}"/>
          </ac:spMkLst>
        </pc:spChg>
        <pc:spChg chg="add del">
          <ac:chgData name="Alexander Pela" userId="5a2f29cc0cdce089" providerId="LiveId" clId="{7A87A5D8-9CA6-49D7-B893-642BD878260A}" dt="2024-03-11T01:04:26.392" v="73" actId="26606"/>
          <ac:spMkLst>
            <pc:docMk/>
            <pc:sldMk cId="2655080317" sldId="256"/>
            <ac:spMk id="150" creationId="{E841E027-8E53-4FEB-8605-2124D85731CA}"/>
          </ac:spMkLst>
        </pc:spChg>
        <pc:spChg chg="add mod">
          <ac:chgData name="Alexander Pela" userId="5a2f29cc0cdce089" providerId="LiveId" clId="{7A87A5D8-9CA6-49D7-B893-642BD878260A}" dt="2024-03-11T01:18:47.821" v="620" actId="20577"/>
          <ac:spMkLst>
            <pc:docMk/>
            <pc:sldMk cId="2655080317" sldId="256"/>
            <ac:spMk id="155" creationId="{083A7B02-38F9-05E6-2127-F23BA8BAFE0A}"/>
          </ac:spMkLst>
        </pc:spChg>
        <pc:spChg chg="add del">
          <ac:chgData name="Alexander Pela" userId="5a2f29cc0cdce089" providerId="LiveId" clId="{7A87A5D8-9CA6-49D7-B893-642BD878260A}" dt="2024-03-11T01:06:21.152" v="86"/>
          <ac:spMkLst>
            <pc:docMk/>
            <pc:sldMk cId="2655080317" sldId="256"/>
            <ac:spMk id="156" creationId="{11C15DFD-AB97-AB43-A6C9-2808708C91B4}"/>
          </ac:spMkLst>
        </pc:spChg>
        <pc:spChg chg="add del">
          <ac:chgData name="Alexander Pela" userId="5a2f29cc0cdce089" providerId="LiveId" clId="{7A87A5D8-9CA6-49D7-B893-642BD878260A}" dt="2024-03-11T01:06:21.152" v="86"/>
          <ac:spMkLst>
            <pc:docMk/>
            <pc:sldMk cId="2655080317" sldId="256"/>
            <ac:spMk id="158" creationId="{4A05BA89-ECA6-2247-ABBB-3C67160202E9}"/>
          </ac:spMkLst>
        </pc:spChg>
        <pc:spChg chg="add del">
          <ac:chgData name="Alexander Pela" userId="5a2f29cc0cdce089" providerId="LiveId" clId="{7A87A5D8-9CA6-49D7-B893-642BD878260A}" dt="2024-03-11T01:06:21.152" v="86"/>
          <ac:spMkLst>
            <pc:docMk/>
            <pc:sldMk cId="2655080317" sldId="256"/>
            <ac:spMk id="160" creationId="{C868C70C-E5C4-CD47-888C-FCB3373B6D38}"/>
          </ac:spMkLst>
        </pc:spChg>
        <pc:spChg chg="add mod">
          <ac:chgData name="Alexander Pela" userId="5a2f29cc0cdce089" providerId="LiveId" clId="{7A87A5D8-9CA6-49D7-B893-642BD878260A}" dt="2024-03-11T01:57:50.880" v="1488" actId="14861"/>
          <ac:spMkLst>
            <pc:docMk/>
            <pc:sldMk cId="2655080317" sldId="256"/>
            <ac:spMk id="161" creationId="{23CD77C6-266B-75C4-07D0-6318072AD8EF}"/>
          </ac:spMkLst>
        </pc:spChg>
        <pc:spChg chg="add del">
          <ac:chgData name="Alexander Pela" userId="5a2f29cc0cdce089" providerId="LiveId" clId="{7A87A5D8-9CA6-49D7-B893-642BD878260A}" dt="2024-03-11T01:06:21.152" v="86"/>
          <ac:spMkLst>
            <pc:docMk/>
            <pc:sldMk cId="2655080317" sldId="256"/>
            <ac:spMk id="162" creationId="{3CF0F899-9F80-5846-AB0E-B2BE0468EA60}"/>
          </ac:spMkLst>
        </pc:spChg>
        <pc:spChg chg="add mod">
          <ac:chgData name="Alexander Pela" userId="5a2f29cc0cdce089" providerId="LiveId" clId="{7A87A5D8-9CA6-49D7-B893-642BD878260A}" dt="2024-03-11T01:59:44.641" v="1523" actId="207"/>
          <ac:spMkLst>
            <pc:docMk/>
            <pc:sldMk cId="2655080317" sldId="256"/>
            <ac:spMk id="163" creationId="{F4DF538E-6336-2666-551B-4218BEB35C4D}"/>
          </ac:spMkLst>
        </pc:spChg>
        <pc:spChg chg="add del">
          <ac:chgData name="Alexander Pela" userId="5a2f29cc0cdce089" providerId="LiveId" clId="{7A87A5D8-9CA6-49D7-B893-642BD878260A}" dt="2024-03-11T01:06:21.152" v="86"/>
          <ac:spMkLst>
            <pc:docMk/>
            <pc:sldMk cId="2655080317" sldId="256"/>
            <ac:spMk id="164" creationId="{054E5A2A-CF34-A643-9553-B05B6000010E}"/>
          </ac:spMkLst>
        </pc:spChg>
        <pc:spChg chg="add del">
          <ac:chgData name="Alexander Pela" userId="5a2f29cc0cdce089" providerId="LiveId" clId="{7A87A5D8-9CA6-49D7-B893-642BD878260A}" dt="2024-03-11T01:05:43.396" v="80" actId="26606"/>
          <ac:spMkLst>
            <pc:docMk/>
            <pc:sldMk cId="2655080317" sldId="256"/>
            <ac:spMk id="169" creationId="{0BABF38A-8A0D-492E-BD20-6CF4D46B50BD}"/>
          </ac:spMkLst>
        </pc:spChg>
        <pc:spChg chg="add del">
          <ac:chgData name="Alexander Pela" userId="5a2f29cc0cdce089" providerId="LiveId" clId="{7A87A5D8-9CA6-49D7-B893-642BD878260A}" dt="2024-03-11T01:05:43.396" v="80" actId="26606"/>
          <ac:spMkLst>
            <pc:docMk/>
            <pc:sldMk cId="2655080317" sldId="256"/>
            <ac:spMk id="173" creationId="{37FDDF72-DE39-4F99-A3C1-DD9D7815D7DB}"/>
          </ac:spMkLst>
        </pc:spChg>
        <pc:spChg chg="add del">
          <ac:chgData name="Alexander Pela" userId="5a2f29cc0cdce089" providerId="LiveId" clId="{7A87A5D8-9CA6-49D7-B893-642BD878260A}" dt="2024-03-11T01:05:43.396" v="80" actId="26606"/>
          <ac:spMkLst>
            <pc:docMk/>
            <pc:sldMk cId="2655080317" sldId="256"/>
            <ac:spMk id="175" creationId="{5E4ECE80-3AD1-450C-B62A-98788F193948}"/>
          </ac:spMkLst>
        </pc:spChg>
        <pc:grpChg chg="add del">
          <ac:chgData name="Alexander Pela" userId="5a2f29cc0cdce089" providerId="LiveId" clId="{7A87A5D8-9CA6-49D7-B893-642BD878260A}" dt="2024-03-11T01:00:57.273" v="49" actId="26606"/>
          <ac:grpSpMkLst>
            <pc:docMk/>
            <pc:sldMk cId="2655080317" sldId="256"/>
            <ac:grpSpMk id="101" creationId="{8118ECEF-CA6A-4CB6-BCA5-59B2DB40C4AB}"/>
          </ac:grpSpMkLst>
        </pc:grpChg>
        <pc:grpChg chg="add del">
          <ac:chgData name="Alexander Pela" userId="5a2f29cc0cdce089" providerId="LiveId" clId="{7A87A5D8-9CA6-49D7-B893-642BD878260A}" dt="2024-03-11T01:04:26.392" v="73" actId="26606"/>
          <ac:grpSpMkLst>
            <pc:docMk/>
            <pc:sldMk cId="2655080317" sldId="256"/>
            <ac:grpSpMk id="135" creationId="{5ED88E92-14F3-4B58-9E48-1D79E139A89E}"/>
          </ac:grpSpMkLst>
        </pc:grpChg>
        <pc:grpChg chg="add del">
          <ac:chgData name="Alexander Pela" userId="5a2f29cc0cdce089" providerId="LiveId" clId="{7A87A5D8-9CA6-49D7-B893-642BD878260A}" dt="2024-03-11T01:05:43.396" v="80" actId="26606"/>
          <ac:grpSpMkLst>
            <pc:docMk/>
            <pc:sldMk cId="2655080317" sldId="256"/>
            <ac:grpSpMk id="177" creationId="{CE9B092E-D66A-4EA7-BBE1-CCA8B9061C2B}"/>
          </ac:grpSpMkLst>
        </pc:grpChg>
        <pc:picChg chg="add del">
          <ac:chgData name="Alexander Pela" userId="5a2f29cc0cdce089" providerId="LiveId" clId="{7A87A5D8-9CA6-49D7-B893-642BD878260A}" dt="2024-03-11T00:59:08.738" v="4" actId="26606"/>
          <ac:picMkLst>
            <pc:docMk/>
            <pc:sldMk cId="2655080317" sldId="256"/>
            <ac:picMk id="4" creationId="{A053C664-ADEB-298C-0E96-7F84E7D6B6DB}"/>
          </ac:picMkLst>
        </pc:picChg>
        <pc:picChg chg="add del">
          <ac:chgData name="Alexander Pela" userId="5a2f29cc0cdce089" providerId="LiveId" clId="{7A87A5D8-9CA6-49D7-B893-642BD878260A}" dt="2024-03-11T01:00:21.522" v="37" actId="26606"/>
          <ac:picMkLst>
            <pc:docMk/>
            <pc:sldMk cId="2655080317" sldId="256"/>
            <ac:picMk id="6" creationId="{8FED531F-8EFB-6976-5F91-9E41F45FC2EA}"/>
          </ac:picMkLst>
        </pc:picChg>
        <pc:picChg chg="add del">
          <ac:chgData name="Alexander Pela" userId="5a2f29cc0cdce089" providerId="LiveId" clId="{7A87A5D8-9CA6-49D7-B893-642BD878260A}" dt="2024-03-11T00:59:09.283" v="6" actId="26606"/>
          <ac:picMkLst>
            <pc:docMk/>
            <pc:sldMk cId="2655080317" sldId="256"/>
            <ac:picMk id="15" creationId="{4A60544A-8CF0-D526-4EC6-7E276AE7C982}"/>
          </ac:picMkLst>
        </pc:picChg>
        <pc:picChg chg="add del">
          <ac:chgData name="Alexander Pela" userId="5a2f29cc0cdce089" providerId="LiveId" clId="{7A87A5D8-9CA6-49D7-B893-642BD878260A}" dt="2024-03-11T00:59:10.740" v="8" actId="26606"/>
          <ac:picMkLst>
            <pc:docMk/>
            <pc:sldMk cId="2655080317" sldId="256"/>
            <ac:picMk id="22" creationId="{3B075D66-63E8-1304-CB73-45B8930E4EE7}"/>
          </ac:picMkLst>
        </pc:picChg>
        <pc:picChg chg="add del">
          <ac:chgData name="Alexander Pela" userId="5a2f29cc0cdce089" providerId="LiveId" clId="{7A87A5D8-9CA6-49D7-B893-642BD878260A}" dt="2024-03-11T01:00:22.074" v="39" actId="26606"/>
          <ac:picMkLst>
            <pc:docMk/>
            <pc:sldMk cId="2655080317" sldId="256"/>
            <ac:picMk id="23" creationId="{1EA2B949-6B40-03CB-103E-DCD52AB8EE07}"/>
          </ac:picMkLst>
        </pc:picChg>
        <pc:picChg chg="add del">
          <ac:chgData name="Alexander Pela" userId="5a2f29cc0cdce089" providerId="LiveId" clId="{7A87A5D8-9CA6-49D7-B893-642BD878260A}" dt="2024-03-11T00:59:11.977" v="10" actId="26606"/>
          <ac:picMkLst>
            <pc:docMk/>
            <pc:sldMk cId="2655080317" sldId="256"/>
            <ac:picMk id="25" creationId="{E24B9B49-6A93-9A49-E0A1-C8644ABE0388}"/>
          </ac:picMkLst>
        </pc:picChg>
        <pc:picChg chg="add del">
          <ac:chgData name="Alexander Pela" userId="5a2f29cc0cdce089" providerId="LiveId" clId="{7A87A5D8-9CA6-49D7-B893-642BD878260A}" dt="2024-03-11T00:59:16.220" v="12" actId="26606"/>
          <ac:picMkLst>
            <pc:docMk/>
            <pc:sldMk cId="2655080317" sldId="256"/>
            <ac:picMk id="35" creationId="{3B075D66-63E8-1304-CB73-45B8930E4EE7}"/>
          </ac:picMkLst>
        </pc:picChg>
        <pc:picChg chg="add del">
          <ac:chgData name="Alexander Pela" userId="5a2f29cc0cdce089" providerId="LiveId" clId="{7A87A5D8-9CA6-49D7-B893-642BD878260A}" dt="2024-03-11T00:59:18.166" v="14" actId="26606"/>
          <ac:picMkLst>
            <pc:docMk/>
            <pc:sldMk cId="2655080317" sldId="256"/>
            <ac:picMk id="40" creationId="{925A24D1-CB5D-0D8D-DBD6-382D6F8BB464}"/>
          </ac:picMkLst>
        </pc:picChg>
        <pc:picChg chg="add del">
          <ac:chgData name="Alexander Pela" userId="5a2f29cc0cdce089" providerId="LiveId" clId="{7A87A5D8-9CA6-49D7-B893-642BD878260A}" dt="2024-03-11T00:59:19.238" v="16" actId="26606"/>
          <ac:picMkLst>
            <pc:docMk/>
            <pc:sldMk cId="2655080317" sldId="256"/>
            <ac:picMk id="43" creationId="{E24B9B49-6A93-9A49-E0A1-C8644ABE0388}"/>
          </ac:picMkLst>
        </pc:picChg>
        <pc:picChg chg="add del">
          <ac:chgData name="Alexander Pela" userId="5a2f29cc0cdce089" providerId="LiveId" clId="{7A87A5D8-9CA6-49D7-B893-642BD878260A}" dt="2024-03-11T01:00:22.651" v="41" actId="26606"/>
          <ac:picMkLst>
            <pc:docMk/>
            <pc:sldMk cId="2655080317" sldId="256"/>
            <ac:picMk id="47" creationId="{3599B33C-A049-BAAB-AEA7-454F5BAF7664}"/>
          </ac:picMkLst>
        </pc:picChg>
        <pc:picChg chg="add del">
          <ac:chgData name="Alexander Pela" userId="5a2f29cc0cdce089" providerId="LiveId" clId="{7A87A5D8-9CA6-49D7-B893-642BD878260A}" dt="2024-03-11T00:59:19.748" v="18" actId="26606"/>
          <ac:picMkLst>
            <pc:docMk/>
            <pc:sldMk cId="2655080317" sldId="256"/>
            <ac:picMk id="51" creationId="{925A24D1-CB5D-0D8D-DBD6-382D6F8BB464}"/>
          </ac:picMkLst>
        </pc:picChg>
        <pc:picChg chg="add del">
          <ac:chgData name="Alexander Pela" userId="5a2f29cc0cdce089" providerId="LiveId" clId="{7A87A5D8-9CA6-49D7-B893-642BD878260A}" dt="2024-03-11T00:59:22.666" v="20" actId="26606"/>
          <ac:picMkLst>
            <pc:docMk/>
            <pc:sldMk cId="2655080317" sldId="256"/>
            <ac:picMk id="58" creationId="{3B075D66-63E8-1304-CB73-45B8930E4EE7}"/>
          </ac:picMkLst>
        </pc:picChg>
        <pc:picChg chg="add del">
          <ac:chgData name="Alexander Pela" userId="5a2f29cc0cdce089" providerId="LiveId" clId="{7A87A5D8-9CA6-49D7-B893-642BD878260A}" dt="2024-03-11T00:59:23.904" v="22" actId="26606"/>
          <ac:picMkLst>
            <pc:docMk/>
            <pc:sldMk cId="2655080317" sldId="256"/>
            <ac:picMk id="61" creationId="{E24B9B49-6A93-9A49-E0A1-C8644ABE0388}"/>
          </ac:picMkLst>
        </pc:picChg>
        <pc:picChg chg="add del">
          <ac:chgData name="Alexander Pela" userId="5a2f29cc0cdce089" providerId="LiveId" clId="{7A87A5D8-9CA6-49D7-B893-642BD878260A}" dt="2024-03-11T00:59:25.979" v="24" actId="26606"/>
          <ac:picMkLst>
            <pc:docMk/>
            <pc:sldMk cId="2655080317" sldId="256"/>
            <ac:picMk id="69" creationId="{925A24D1-CB5D-0D8D-DBD6-382D6F8BB464}"/>
          </ac:picMkLst>
        </pc:picChg>
        <pc:picChg chg="add del">
          <ac:chgData name="Alexander Pela" userId="5a2f29cc0cdce089" providerId="LiveId" clId="{7A87A5D8-9CA6-49D7-B893-642BD878260A}" dt="2024-03-11T00:59:31.711" v="26" actId="26606"/>
          <ac:picMkLst>
            <pc:docMk/>
            <pc:sldMk cId="2655080317" sldId="256"/>
            <ac:picMk id="72" creationId="{4A60544A-8CF0-D526-4EC6-7E276AE7C982}"/>
          </ac:picMkLst>
        </pc:picChg>
        <pc:picChg chg="add del">
          <ac:chgData name="Alexander Pela" userId="5a2f29cc0cdce089" providerId="LiveId" clId="{7A87A5D8-9CA6-49D7-B893-642BD878260A}" dt="2024-03-11T00:59:32.867" v="28" actId="26606"/>
          <ac:picMkLst>
            <pc:docMk/>
            <pc:sldMk cId="2655080317" sldId="256"/>
            <ac:picMk id="77" creationId="{A053C664-ADEB-298C-0E96-7F84E7D6B6DB}"/>
          </ac:picMkLst>
        </pc:picChg>
        <pc:picChg chg="add del">
          <ac:chgData name="Alexander Pela" userId="5a2f29cc0cdce089" providerId="LiveId" clId="{7A87A5D8-9CA6-49D7-B893-642BD878260A}" dt="2024-03-11T00:59:33.326" v="30" actId="26606"/>
          <ac:picMkLst>
            <pc:docMk/>
            <pc:sldMk cId="2655080317" sldId="256"/>
            <ac:picMk id="81" creationId="{4A60544A-8CF0-D526-4EC6-7E276AE7C982}"/>
          </ac:picMkLst>
        </pc:picChg>
        <pc:picChg chg="add del mod">
          <ac:chgData name="Alexander Pela" userId="5a2f29cc0cdce089" providerId="LiveId" clId="{7A87A5D8-9CA6-49D7-B893-642BD878260A}" dt="2024-03-11T00:59:57.793" v="34" actId="26606"/>
          <ac:picMkLst>
            <pc:docMk/>
            <pc:sldMk cId="2655080317" sldId="256"/>
            <ac:picMk id="90" creationId="{3B075D66-63E8-1304-CB73-45B8930E4EE7}"/>
          </ac:picMkLst>
        </pc:picChg>
        <pc:picChg chg="add del">
          <ac:chgData name="Alexander Pela" userId="5a2f29cc0cdce089" providerId="LiveId" clId="{7A87A5D8-9CA6-49D7-B893-642BD878260A}" dt="2024-03-11T01:00:23.576" v="43" actId="26606"/>
          <ac:picMkLst>
            <pc:docMk/>
            <pc:sldMk cId="2655080317" sldId="256"/>
            <ac:picMk id="91" creationId="{A1EF9B4D-5AD3-EA1F-6B5E-A8A09AAA2090}"/>
          </ac:picMkLst>
        </pc:picChg>
        <pc:picChg chg="add del">
          <ac:chgData name="Alexander Pela" userId="5a2f29cc0cdce089" providerId="LiveId" clId="{7A87A5D8-9CA6-49D7-B893-642BD878260A}" dt="2024-03-11T01:00:23.926" v="45" actId="26606"/>
          <ac:picMkLst>
            <pc:docMk/>
            <pc:sldMk cId="2655080317" sldId="256"/>
            <ac:picMk id="94" creationId="{BABC963F-1B20-3376-8ED0-BC3FA9B0DF94}"/>
          </ac:picMkLst>
        </pc:picChg>
        <pc:picChg chg="add del">
          <ac:chgData name="Alexander Pela" userId="5a2f29cc0cdce089" providerId="LiveId" clId="{7A87A5D8-9CA6-49D7-B893-642BD878260A}" dt="2024-03-11T01:01:03.322" v="51" actId="26606"/>
          <ac:picMkLst>
            <pc:docMk/>
            <pc:sldMk cId="2655080317" sldId="256"/>
            <ac:picMk id="97" creationId="{2E9EC3C6-3415-4ECB-6E69-C09D92DF0094}"/>
          </ac:picMkLst>
        </pc:picChg>
        <pc:picChg chg="add del mod">
          <ac:chgData name="Alexander Pela" userId="5a2f29cc0cdce089" providerId="LiveId" clId="{7A87A5D8-9CA6-49D7-B893-642BD878260A}" dt="2024-03-11T01:02:25.125" v="55" actId="478"/>
          <ac:picMkLst>
            <pc:docMk/>
            <pc:sldMk cId="2655080317" sldId="256"/>
            <ac:picMk id="107" creationId="{4AFB4B77-5A11-EF45-06B6-91A1970A9761}"/>
          </ac:picMkLst>
        </pc:picChg>
        <pc:picChg chg="add del">
          <ac:chgData name="Alexander Pela" userId="5a2f29cc0cdce089" providerId="LiveId" clId="{7A87A5D8-9CA6-49D7-B893-642BD878260A}" dt="2024-03-11T01:07:24.052" v="88" actId="26606"/>
          <ac:picMkLst>
            <pc:docMk/>
            <pc:sldMk cId="2655080317" sldId="256"/>
            <ac:picMk id="109" creationId="{C94F03E5-2BAC-039E-6BA8-550788D57EC5}"/>
          </ac:picMkLst>
        </pc:picChg>
        <pc:picChg chg="add del">
          <ac:chgData name="Alexander Pela" userId="5a2f29cc0cdce089" providerId="LiveId" clId="{7A87A5D8-9CA6-49D7-B893-642BD878260A}" dt="2024-03-11T01:07:25.774" v="90" actId="26606"/>
          <ac:picMkLst>
            <pc:docMk/>
            <pc:sldMk cId="2655080317" sldId="256"/>
            <ac:picMk id="115" creationId="{07701EB0-C9DA-71CE-1F1D-331D82E23272}"/>
          </ac:picMkLst>
        </pc:picChg>
        <pc:picChg chg="add del mod">
          <ac:chgData name="Alexander Pela" userId="5a2f29cc0cdce089" providerId="LiveId" clId="{7A87A5D8-9CA6-49D7-B893-642BD878260A}" dt="2024-03-11T01:10:40.789" v="141" actId="478"/>
          <ac:picMkLst>
            <pc:docMk/>
            <pc:sldMk cId="2655080317" sldId="256"/>
            <ac:picMk id="116" creationId="{DEAD7126-C661-14AD-0DF9-2E88A7454FAD}"/>
          </ac:picMkLst>
        </pc:picChg>
        <pc:picChg chg="add del">
          <ac:chgData name="Alexander Pela" userId="5a2f29cc0cdce089" providerId="LiveId" clId="{7A87A5D8-9CA6-49D7-B893-642BD878260A}" dt="2024-03-11T01:07:26.278" v="92" actId="26606"/>
          <ac:picMkLst>
            <pc:docMk/>
            <pc:sldMk cId="2655080317" sldId="256"/>
            <ac:picMk id="120" creationId="{AFFF9EA5-E941-B16C-B014-2CF152DDD4F7}"/>
          </ac:picMkLst>
        </pc:picChg>
        <pc:picChg chg="add del">
          <ac:chgData name="Alexander Pela" userId="5a2f29cc0cdce089" providerId="LiveId" clId="{7A87A5D8-9CA6-49D7-B893-642BD878260A}" dt="2024-03-11T01:07:27.075" v="94" actId="26606"/>
          <ac:picMkLst>
            <pc:docMk/>
            <pc:sldMk cId="2655080317" sldId="256"/>
            <ac:picMk id="123" creationId="{91DD5610-0A7B-68FA-EA00-E4B9F8B78CCA}"/>
          </ac:picMkLst>
        </pc:picChg>
        <pc:picChg chg="add del">
          <ac:chgData name="Alexander Pela" userId="5a2f29cc0cdce089" providerId="LiveId" clId="{7A87A5D8-9CA6-49D7-B893-642BD878260A}" dt="2024-03-11T01:07:38.729" v="96" actId="26606"/>
          <ac:picMkLst>
            <pc:docMk/>
            <pc:sldMk cId="2655080317" sldId="256"/>
            <ac:picMk id="129" creationId="{6C33A640-26C9-4198-1A07-D49AE947CC5E}"/>
          </ac:picMkLst>
        </pc:picChg>
        <pc:picChg chg="add del">
          <ac:chgData name="Alexander Pela" userId="5a2f29cc0cdce089" providerId="LiveId" clId="{7A87A5D8-9CA6-49D7-B893-642BD878260A}" dt="2024-03-11T01:00:57.273" v="49" actId="26606"/>
          <ac:picMkLst>
            <pc:docMk/>
            <pc:sldMk cId="2655080317" sldId="256"/>
            <ac:picMk id="131" creationId="{D8B915A7-4DBE-739F-4725-8929C7CBE1AF}"/>
          </ac:picMkLst>
        </pc:picChg>
        <pc:picChg chg="add del mod">
          <ac:chgData name="Alexander Pela" userId="5a2f29cc0cdce089" providerId="LiveId" clId="{7A87A5D8-9CA6-49D7-B893-642BD878260A}" dt="2024-03-11T01:06:18.684" v="84" actId="478"/>
          <ac:picMkLst>
            <pc:docMk/>
            <pc:sldMk cId="2655080317" sldId="256"/>
            <ac:picMk id="133" creationId="{9AA36EC8-ACEB-124E-BD4D-F028CD56A2DF}"/>
          </ac:picMkLst>
        </pc:picChg>
        <pc:picChg chg="add del mod">
          <ac:chgData name="Alexander Pela" userId="5a2f29cc0cdce089" providerId="LiveId" clId="{7A87A5D8-9CA6-49D7-B893-642BD878260A}" dt="2024-03-11T01:10:41.534" v="143" actId="478"/>
          <ac:picMkLst>
            <pc:docMk/>
            <pc:sldMk cId="2655080317" sldId="256"/>
            <ac:picMk id="152" creationId="{9F301B89-13E9-495D-F75F-D02E7CAFFF5B}"/>
          </ac:picMkLst>
        </pc:picChg>
        <pc:picChg chg="add del mod">
          <ac:chgData name="Alexander Pela" userId="5a2f29cc0cdce089" providerId="LiveId" clId="{7A87A5D8-9CA6-49D7-B893-642BD878260A}" dt="2024-03-11T01:13:12.866" v="152" actId="478"/>
          <ac:picMkLst>
            <pc:docMk/>
            <pc:sldMk cId="2655080317" sldId="256"/>
            <ac:picMk id="154" creationId="{A810AF3B-165F-A196-30D8-E149AACD7D79}"/>
          </ac:picMkLst>
        </pc:picChg>
        <pc:picChg chg="add mod modCrop">
          <ac:chgData name="Alexander Pela" userId="5a2f29cc0cdce089" providerId="LiveId" clId="{7A87A5D8-9CA6-49D7-B893-642BD878260A}" dt="2024-03-11T01:56:43.363" v="1457" actId="732"/>
          <ac:picMkLst>
            <pc:docMk/>
            <pc:sldMk cId="2655080317" sldId="256"/>
            <ac:picMk id="159" creationId="{5CCE521A-6D7B-B612-1395-FE9931505482}"/>
          </ac:picMkLst>
        </pc:picChg>
        <pc:picChg chg="add del">
          <ac:chgData name="Alexander Pela" userId="5a2f29cc0cdce089" providerId="LiveId" clId="{7A87A5D8-9CA6-49D7-B893-642BD878260A}" dt="2024-03-11T01:05:43.396" v="80" actId="26606"/>
          <ac:picMkLst>
            <pc:docMk/>
            <pc:sldMk cId="2655080317" sldId="256"/>
            <ac:picMk id="171" creationId="{BC526B7A-4801-4FD1-95C8-03AF22629E87}"/>
          </ac:picMkLst>
        </pc:picChg>
        <pc:cxnChg chg="add del">
          <ac:chgData name="Alexander Pela" userId="5a2f29cc0cdce089" providerId="LiveId" clId="{7A87A5D8-9CA6-49D7-B893-642BD878260A}" dt="2024-03-11T01:00:21.522" v="37" actId="26606"/>
          <ac:cxnSpMkLst>
            <pc:docMk/>
            <pc:sldMk cId="2655080317" sldId="256"/>
            <ac:cxnSpMk id="8" creationId="{2E6B6C39-3A8E-4EAF-A0CD-4FE0CDFCD7DB}"/>
          </ac:cxnSpMkLst>
        </pc:cxnChg>
        <pc:cxnChg chg="add del">
          <ac:chgData name="Alexander Pela" userId="5a2f29cc0cdce089" providerId="LiveId" clId="{7A87A5D8-9CA6-49D7-B893-642BD878260A}" dt="2024-03-11T01:07:25.774" v="90" actId="26606"/>
          <ac:cxnSpMkLst>
            <pc:docMk/>
            <pc:sldMk cId="2655080317" sldId="256"/>
            <ac:cxnSpMk id="111" creationId="{F64F9B95-9045-48D2-B9F3-2927E98F54AA}"/>
          </ac:cxnSpMkLst>
        </pc:cxnChg>
        <pc:cxnChg chg="add del">
          <ac:chgData name="Alexander Pela" userId="5a2f29cc0cdce089" providerId="LiveId" clId="{7A87A5D8-9CA6-49D7-B893-642BD878260A}" dt="2024-03-11T01:07:25.774" v="90" actId="26606"/>
          <ac:cxnSpMkLst>
            <pc:docMk/>
            <pc:sldMk cId="2655080317" sldId="256"/>
            <ac:cxnSpMk id="112" creationId="{085AA86F-6A4D-4BCB-A045-D992CDC2959B}"/>
          </ac:cxnSpMkLst>
        </pc:cxnChg>
      </pc:sldChg>
      <pc:sldChg chg="new del">
        <pc:chgData name="Alexander Pela" userId="5a2f29cc0cdce089" providerId="LiveId" clId="{7A87A5D8-9CA6-49D7-B893-642BD878260A}" dt="2024-03-11T01:23:12.875" v="732" actId="2696"/>
        <pc:sldMkLst>
          <pc:docMk/>
          <pc:sldMk cId="730903007" sldId="257"/>
        </pc:sldMkLst>
      </pc:sldChg>
      <pc:sldChg chg="new del">
        <pc:chgData name="Alexander Pela" userId="5a2f29cc0cdce089" providerId="LiveId" clId="{7A87A5D8-9CA6-49D7-B893-642BD878260A}" dt="2024-03-11T01:21:54.021" v="686" actId="680"/>
        <pc:sldMkLst>
          <pc:docMk/>
          <pc:sldMk cId="4218059969" sldId="257"/>
        </pc:sldMkLst>
      </pc:sldChg>
      <pc:sldChg chg="delSp modSp new del mod">
        <pc:chgData name="Alexander Pela" userId="5a2f29cc0cdce089" providerId="LiveId" clId="{7A87A5D8-9CA6-49D7-B893-642BD878260A}" dt="2024-03-11T01:23:10.413" v="731" actId="2696"/>
        <pc:sldMkLst>
          <pc:docMk/>
          <pc:sldMk cId="2403285761" sldId="258"/>
        </pc:sldMkLst>
        <pc:spChg chg="del mod">
          <ac:chgData name="Alexander Pela" userId="5a2f29cc0cdce089" providerId="LiveId" clId="{7A87A5D8-9CA6-49D7-B893-642BD878260A}" dt="2024-03-11T01:22:48.793" v="729" actId="478"/>
          <ac:spMkLst>
            <pc:docMk/>
            <pc:sldMk cId="2403285761" sldId="258"/>
            <ac:spMk id="2" creationId="{5A8B6DF8-1B2C-A4D8-3DDB-0BD01A6E545D}"/>
          </ac:spMkLst>
        </pc:spChg>
        <pc:spChg chg="del">
          <ac:chgData name="Alexander Pela" userId="5a2f29cc0cdce089" providerId="LiveId" clId="{7A87A5D8-9CA6-49D7-B893-642BD878260A}" dt="2024-03-11T01:22:37.998" v="690" actId="478"/>
          <ac:spMkLst>
            <pc:docMk/>
            <pc:sldMk cId="2403285761" sldId="258"/>
            <ac:spMk id="3" creationId="{8C67DA13-9519-D0DB-23F6-5F0FB3BFD702}"/>
          </ac:spMkLst>
        </pc:spChg>
        <pc:spChg chg="del">
          <ac:chgData name="Alexander Pela" userId="5a2f29cc0cdce089" providerId="LiveId" clId="{7A87A5D8-9CA6-49D7-B893-642BD878260A}" dt="2024-03-11T01:22:34.905" v="689" actId="478"/>
          <ac:spMkLst>
            <pc:docMk/>
            <pc:sldMk cId="2403285761" sldId="258"/>
            <ac:spMk id="4" creationId="{5B572979-E235-F882-7C46-AA2A345AEB5A}"/>
          </ac:spMkLst>
        </pc:spChg>
      </pc:sldChg>
      <pc:sldChg chg="addSp delSp modSp new mod">
        <pc:chgData name="Alexander Pela" userId="5a2f29cc0cdce089" providerId="LiveId" clId="{7A87A5D8-9CA6-49D7-B893-642BD878260A}" dt="2024-03-11T02:01:55.746" v="1561" actId="1076"/>
        <pc:sldMkLst>
          <pc:docMk/>
          <pc:sldMk cId="2837079100" sldId="259"/>
        </pc:sldMkLst>
        <pc:spChg chg="del">
          <ac:chgData name="Alexander Pela" userId="5a2f29cc0cdce089" providerId="LiveId" clId="{7A87A5D8-9CA6-49D7-B893-642BD878260A}" dt="2024-03-11T01:23:17.890" v="734" actId="478"/>
          <ac:spMkLst>
            <pc:docMk/>
            <pc:sldMk cId="2837079100" sldId="259"/>
            <ac:spMk id="2" creationId="{5A903EC7-5596-83FE-B413-5E16DFA1F212}"/>
          </ac:spMkLst>
        </pc:spChg>
        <pc:spChg chg="del">
          <ac:chgData name="Alexander Pela" userId="5a2f29cc0cdce089" providerId="LiveId" clId="{7A87A5D8-9CA6-49D7-B893-642BD878260A}" dt="2024-03-11T01:23:17.140" v="733" actId="478"/>
          <ac:spMkLst>
            <pc:docMk/>
            <pc:sldMk cId="2837079100" sldId="259"/>
            <ac:spMk id="3" creationId="{0EC859E9-5BEF-389D-6F0E-5B078FDA5696}"/>
          </ac:spMkLst>
        </pc:spChg>
        <pc:spChg chg="add mod">
          <ac:chgData name="Alexander Pela" userId="5a2f29cc0cdce089" providerId="LiveId" clId="{7A87A5D8-9CA6-49D7-B893-642BD878260A}" dt="2024-03-11T01:24:21.373" v="740" actId="207"/>
          <ac:spMkLst>
            <pc:docMk/>
            <pc:sldMk cId="2837079100" sldId="259"/>
            <ac:spMk id="4" creationId="{633A26B0-2558-71C8-5FE8-70B0BA7A8571}"/>
          </ac:spMkLst>
        </pc:spChg>
        <pc:spChg chg="add mod">
          <ac:chgData name="Alexander Pela" userId="5a2f29cc0cdce089" providerId="LiveId" clId="{7A87A5D8-9CA6-49D7-B893-642BD878260A}" dt="2024-03-11T02:01:55.746" v="1561" actId="1076"/>
          <ac:spMkLst>
            <pc:docMk/>
            <pc:sldMk cId="2837079100" sldId="259"/>
            <ac:spMk id="5" creationId="{CE10A2CC-97C5-5B29-3FCC-CB11567B0018}"/>
          </ac:spMkLst>
        </pc:spChg>
        <pc:spChg chg="add mod">
          <ac:chgData name="Alexander Pela" userId="5a2f29cc0cdce089" providerId="LiveId" clId="{7A87A5D8-9CA6-49D7-B893-642BD878260A}" dt="2024-03-11T01:33:49.337" v="856" actId="1076"/>
          <ac:spMkLst>
            <pc:docMk/>
            <pc:sldMk cId="2837079100" sldId="259"/>
            <ac:spMk id="7" creationId="{57C7F87A-A013-6B51-50FE-D05EAA39A54C}"/>
          </ac:spMkLst>
        </pc:spChg>
        <pc:spChg chg="add mod">
          <ac:chgData name="Alexander Pela" userId="5a2f29cc0cdce089" providerId="LiveId" clId="{7A87A5D8-9CA6-49D7-B893-642BD878260A}" dt="2024-03-11T01:32:21.133" v="851" actId="1076"/>
          <ac:spMkLst>
            <pc:docMk/>
            <pc:sldMk cId="2837079100" sldId="259"/>
            <ac:spMk id="8" creationId="{A32D3898-D0B9-7A5D-ACE6-E45FD35A1BBB}"/>
          </ac:spMkLst>
        </pc:spChg>
        <pc:spChg chg="add mod">
          <ac:chgData name="Alexander Pela" userId="5a2f29cc0cdce089" providerId="LiveId" clId="{7A87A5D8-9CA6-49D7-B893-642BD878260A}" dt="2024-03-11T01:32:21.133" v="851" actId="1076"/>
          <ac:spMkLst>
            <pc:docMk/>
            <pc:sldMk cId="2837079100" sldId="259"/>
            <ac:spMk id="9" creationId="{03547898-490F-2DEA-DE75-ED7D8B99D257}"/>
          </ac:spMkLst>
        </pc:spChg>
        <pc:spChg chg="add mod">
          <ac:chgData name="Alexander Pela" userId="5a2f29cc0cdce089" providerId="LiveId" clId="{7A87A5D8-9CA6-49D7-B893-642BD878260A}" dt="2024-03-11T01:32:21.133" v="851" actId="1076"/>
          <ac:spMkLst>
            <pc:docMk/>
            <pc:sldMk cId="2837079100" sldId="259"/>
            <ac:spMk id="10" creationId="{8956DA45-ABCB-6A1E-A149-9C0F8FB7C1E6}"/>
          </ac:spMkLst>
        </pc:spChg>
        <pc:picChg chg="add mod">
          <ac:chgData name="Alexander Pela" userId="5a2f29cc0cdce089" providerId="LiveId" clId="{7A87A5D8-9CA6-49D7-B893-642BD878260A}" dt="2024-03-11T01:33:49.337" v="856" actId="1076"/>
          <ac:picMkLst>
            <pc:docMk/>
            <pc:sldMk cId="2837079100" sldId="259"/>
            <ac:picMk id="6" creationId="{D814563C-90B2-2090-530E-88A44D4BE4A3}"/>
          </ac:picMkLst>
        </pc:picChg>
      </pc:sldChg>
      <pc:sldChg chg="add del">
        <pc:chgData name="Alexander Pela" userId="5a2f29cc0cdce089" providerId="LiveId" clId="{7A87A5D8-9CA6-49D7-B893-642BD878260A}" dt="2024-03-11T01:26:07.811" v="752" actId="47"/>
        <pc:sldMkLst>
          <pc:docMk/>
          <pc:sldMk cId="1034358039" sldId="260"/>
        </pc:sldMkLst>
      </pc:sldChg>
      <pc:sldChg chg="addSp delSp modSp add mod">
        <pc:chgData name="Alexander Pela" userId="5a2f29cc0cdce089" providerId="LiveId" clId="{7A87A5D8-9CA6-49D7-B893-642BD878260A}" dt="2024-03-11T13:08:12.270" v="2214" actId="20577"/>
        <pc:sldMkLst>
          <pc:docMk/>
          <pc:sldMk cId="2756190792" sldId="260"/>
        </pc:sldMkLst>
        <pc:spChg chg="mod">
          <ac:chgData name="Alexander Pela" userId="5a2f29cc0cdce089" providerId="LiveId" clId="{7A87A5D8-9CA6-49D7-B893-642BD878260A}" dt="2024-03-11T13:07:55.907" v="2211" actId="1076"/>
          <ac:spMkLst>
            <pc:docMk/>
            <pc:sldMk cId="2756190792" sldId="260"/>
            <ac:spMk id="5" creationId="{CE10A2CC-97C5-5B29-3FCC-CB11567B0018}"/>
          </ac:spMkLst>
        </pc:spChg>
        <pc:spChg chg="add del mod">
          <ac:chgData name="Alexander Pela" userId="5a2f29cc0cdce089" providerId="LiveId" clId="{7A87A5D8-9CA6-49D7-B893-642BD878260A}" dt="2024-03-11T02:03:39.712" v="1585" actId="20577"/>
          <ac:spMkLst>
            <pc:docMk/>
            <pc:sldMk cId="2756190792" sldId="260"/>
            <ac:spMk id="7" creationId="{57C7F87A-A013-6B51-50FE-D05EAA39A54C}"/>
          </ac:spMkLst>
        </pc:spChg>
        <pc:spChg chg="add del mod">
          <ac:chgData name="Alexander Pela" userId="5a2f29cc0cdce089" providerId="LiveId" clId="{7A87A5D8-9CA6-49D7-B893-642BD878260A}" dt="2024-03-11T13:08:12.270" v="2214" actId="20577"/>
          <ac:spMkLst>
            <pc:docMk/>
            <pc:sldMk cId="2756190792" sldId="260"/>
            <ac:spMk id="8" creationId="{A32D3898-D0B9-7A5D-ACE6-E45FD35A1BBB}"/>
          </ac:spMkLst>
        </pc:spChg>
        <pc:picChg chg="add del mod">
          <ac:chgData name="Alexander Pela" userId="5a2f29cc0cdce089" providerId="LiveId" clId="{7A87A5D8-9CA6-49D7-B893-642BD878260A}" dt="2024-03-11T01:43:43.502" v="874"/>
          <ac:picMkLst>
            <pc:docMk/>
            <pc:sldMk cId="2756190792" sldId="260"/>
            <ac:picMk id="3" creationId="{A0CF9441-C610-D722-36D1-6011E22E149C}"/>
          </ac:picMkLst>
        </pc:picChg>
        <pc:picChg chg="add del mod">
          <ac:chgData name="Alexander Pela" userId="5a2f29cc0cdce089" providerId="LiveId" clId="{7A87A5D8-9CA6-49D7-B893-642BD878260A}" dt="2024-03-11T01:43:44.710" v="875" actId="478"/>
          <ac:picMkLst>
            <pc:docMk/>
            <pc:sldMk cId="2756190792" sldId="260"/>
            <ac:picMk id="6" creationId="{D814563C-90B2-2090-530E-88A44D4BE4A3}"/>
          </ac:picMkLst>
        </pc:picChg>
      </pc:sldChg>
      <pc:sldChg chg="addSp delSp modSp add del mod setBg">
        <pc:chgData name="Alexander Pela" userId="5a2f29cc0cdce089" providerId="LiveId" clId="{7A87A5D8-9CA6-49D7-B893-642BD878260A}" dt="2024-03-11T02:02:24.181" v="1568" actId="47"/>
        <pc:sldMkLst>
          <pc:docMk/>
          <pc:sldMk cId="2781765145" sldId="261"/>
        </pc:sldMkLst>
        <pc:spChg chg="del">
          <ac:chgData name="Alexander Pela" userId="5a2f29cc0cdce089" providerId="LiveId" clId="{7A87A5D8-9CA6-49D7-B893-642BD878260A}" dt="2024-03-11T01:44:02.845" v="884" actId="478"/>
          <ac:spMkLst>
            <pc:docMk/>
            <pc:sldMk cId="2781765145" sldId="261"/>
            <ac:spMk id="4" creationId="{633A26B0-2558-71C8-5FE8-70B0BA7A8571}"/>
          </ac:spMkLst>
        </pc:spChg>
        <pc:spChg chg="del mod">
          <ac:chgData name="Alexander Pela" userId="5a2f29cc0cdce089" providerId="LiveId" clId="{7A87A5D8-9CA6-49D7-B893-642BD878260A}" dt="2024-03-11T01:44:00.290" v="883" actId="478"/>
          <ac:spMkLst>
            <pc:docMk/>
            <pc:sldMk cId="2781765145" sldId="261"/>
            <ac:spMk id="5" creationId="{CE10A2CC-97C5-5B29-3FCC-CB11567B0018}"/>
          </ac:spMkLst>
        </pc:spChg>
        <pc:spChg chg="del">
          <ac:chgData name="Alexander Pela" userId="5a2f29cc0cdce089" providerId="LiveId" clId="{7A87A5D8-9CA6-49D7-B893-642BD878260A}" dt="2024-03-11T01:43:57.003" v="880" actId="478"/>
          <ac:spMkLst>
            <pc:docMk/>
            <pc:sldMk cId="2781765145" sldId="261"/>
            <ac:spMk id="7" creationId="{57C7F87A-A013-6B51-50FE-D05EAA39A54C}"/>
          </ac:spMkLst>
        </pc:spChg>
        <pc:spChg chg="del">
          <ac:chgData name="Alexander Pela" userId="5a2f29cc0cdce089" providerId="LiveId" clId="{7A87A5D8-9CA6-49D7-B893-642BD878260A}" dt="2024-03-11T01:43:55.958" v="879" actId="478"/>
          <ac:spMkLst>
            <pc:docMk/>
            <pc:sldMk cId="2781765145" sldId="261"/>
            <ac:spMk id="8" creationId="{A32D3898-D0B9-7A5D-ACE6-E45FD35A1BBB}"/>
          </ac:spMkLst>
        </pc:spChg>
        <pc:spChg chg="add del">
          <ac:chgData name="Alexander Pela" userId="5a2f29cc0cdce089" providerId="LiveId" clId="{7A87A5D8-9CA6-49D7-B893-642BD878260A}" dt="2024-03-11T01:52:34.173" v="1176" actId="26606"/>
          <ac:spMkLst>
            <pc:docMk/>
            <pc:sldMk cId="2781765145" sldId="261"/>
            <ac:spMk id="10" creationId="{7D3066CB-F1D7-4B22-AAD8-EDDB625F9E63}"/>
          </ac:spMkLst>
        </pc:spChg>
        <pc:spChg chg="add del">
          <ac:chgData name="Alexander Pela" userId="5a2f29cc0cdce089" providerId="LiveId" clId="{7A87A5D8-9CA6-49D7-B893-642BD878260A}" dt="2024-03-11T01:52:34.173" v="1176" actId="26606"/>
          <ac:spMkLst>
            <pc:docMk/>
            <pc:sldMk cId="2781765145" sldId="261"/>
            <ac:spMk id="12" creationId="{39634629-2027-4274-B784-6089326A1CDE}"/>
          </ac:spMkLst>
        </pc:spChg>
        <pc:spChg chg="add del">
          <ac:chgData name="Alexander Pela" userId="5a2f29cc0cdce089" providerId="LiveId" clId="{7A87A5D8-9CA6-49D7-B893-642BD878260A}" dt="2024-03-11T01:52:34.173" v="1176" actId="26606"/>
          <ac:spMkLst>
            <pc:docMk/>
            <pc:sldMk cId="2781765145" sldId="261"/>
            <ac:spMk id="14" creationId="{0381B5E6-EFDB-41ED-B736-AF2A52C5F3F7}"/>
          </ac:spMkLst>
        </pc:spChg>
        <pc:picChg chg="add del mod">
          <ac:chgData name="Alexander Pela" userId="5a2f29cc0cdce089" providerId="LiveId" clId="{7A87A5D8-9CA6-49D7-B893-642BD878260A}" dt="2024-03-11T02:02:16.609" v="1565" actId="478"/>
          <ac:picMkLst>
            <pc:docMk/>
            <pc:sldMk cId="2781765145" sldId="261"/>
            <ac:picMk id="3" creationId="{8E2C46EB-CA87-3BCD-CF49-A9056A1A1DD4}"/>
          </ac:picMkLst>
        </pc:picChg>
        <pc:picChg chg="del">
          <ac:chgData name="Alexander Pela" userId="5a2f29cc0cdce089" providerId="LiveId" clId="{7A87A5D8-9CA6-49D7-B893-642BD878260A}" dt="2024-03-11T01:43:57.427" v="881" actId="478"/>
          <ac:picMkLst>
            <pc:docMk/>
            <pc:sldMk cId="2781765145" sldId="261"/>
            <ac:picMk id="6" creationId="{D814563C-90B2-2090-530E-88A44D4BE4A3}"/>
          </ac:picMkLst>
        </pc:picChg>
        <pc:picChg chg="add del">
          <ac:chgData name="Alexander Pela" userId="5a2f29cc0cdce089" providerId="LiveId" clId="{7A87A5D8-9CA6-49D7-B893-642BD878260A}" dt="2024-03-11T01:52:34.173" v="1176" actId="26606"/>
          <ac:picMkLst>
            <pc:docMk/>
            <pc:sldMk cId="2781765145" sldId="261"/>
            <ac:picMk id="9" creationId="{1FBDED38-E809-47DF-A501-94A1EC4CF7BB}"/>
          </ac:picMkLst>
        </pc:picChg>
      </pc:sldChg>
      <pc:sldChg chg="add del">
        <pc:chgData name="Alexander Pela" userId="5a2f29cc0cdce089" providerId="LiveId" clId="{7A87A5D8-9CA6-49D7-B893-642BD878260A}" dt="2024-03-11T01:43:42.714" v="872" actId="2890"/>
        <pc:sldMkLst>
          <pc:docMk/>
          <pc:sldMk cId="3234993708" sldId="261"/>
        </pc:sldMkLst>
      </pc:sldChg>
      <pc:sldChg chg="delSp add del mod">
        <pc:chgData name="Alexander Pela" userId="5a2f29cc0cdce089" providerId="LiveId" clId="{7A87A5D8-9CA6-49D7-B893-642BD878260A}" dt="2024-03-11T02:02:25.109" v="1569" actId="47"/>
        <pc:sldMkLst>
          <pc:docMk/>
          <pc:sldMk cId="2109388604" sldId="262"/>
        </pc:sldMkLst>
        <pc:picChg chg="del">
          <ac:chgData name="Alexander Pela" userId="5a2f29cc0cdce089" providerId="LiveId" clId="{7A87A5D8-9CA6-49D7-B893-642BD878260A}" dt="2024-03-11T01:49:49.183" v="1130" actId="478"/>
          <ac:picMkLst>
            <pc:docMk/>
            <pc:sldMk cId="2109388604" sldId="262"/>
            <ac:picMk id="3" creationId="{8E2C46EB-CA87-3BCD-CF49-A9056A1A1DD4}"/>
          </ac:picMkLst>
        </pc:picChg>
      </pc:sldChg>
      <pc:sldChg chg="addSp delSp modSp add del mod setBg setClrOvrMap">
        <pc:chgData name="Alexander Pela" userId="5a2f29cc0cdce089" providerId="LiveId" clId="{7A87A5D8-9CA6-49D7-B893-642BD878260A}" dt="2024-03-11T01:52:41.459" v="1179" actId="2696"/>
        <pc:sldMkLst>
          <pc:docMk/>
          <pc:sldMk cId="3360850497" sldId="263"/>
        </pc:sldMkLst>
        <pc:spChg chg="add del">
          <ac:chgData name="Alexander Pela" userId="5a2f29cc0cdce089" providerId="LiveId" clId="{7A87A5D8-9CA6-49D7-B893-642BD878260A}" dt="2024-03-11T01:51:01.567" v="1136" actId="26606"/>
          <ac:spMkLst>
            <pc:docMk/>
            <pc:sldMk cId="3360850497" sldId="263"/>
            <ac:spMk id="10" creationId="{6DC4C138-BBE2-4601-9B27-F6960A44C582}"/>
          </ac:spMkLst>
        </pc:spChg>
        <pc:spChg chg="add del">
          <ac:chgData name="Alexander Pela" userId="5a2f29cc0cdce089" providerId="LiveId" clId="{7A87A5D8-9CA6-49D7-B893-642BD878260A}" dt="2024-03-11T01:51:01.567" v="1136" actId="26606"/>
          <ac:spMkLst>
            <pc:docMk/>
            <pc:sldMk cId="3360850497" sldId="263"/>
            <ac:spMk id="12" creationId="{F6555DCA-BE6B-44B7-A0E9-3DF12F930625}"/>
          </ac:spMkLst>
        </pc:spChg>
        <pc:spChg chg="add del">
          <ac:chgData name="Alexander Pela" userId="5a2f29cc0cdce089" providerId="LiveId" clId="{7A87A5D8-9CA6-49D7-B893-642BD878260A}" dt="2024-03-11T01:51:01.567" v="1136" actId="26606"/>
          <ac:spMkLst>
            <pc:docMk/>
            <pc:sldMk cId="3360850497" sldId="263"/>
            <ac:spMk id="14" creationId="{7907E280-0DE1-4EDB-A8C9-5C995CAC3C9F}"/>
          </ac:spMkLst>
        </pc:spChg>
        <pc:spChg chg="add del">
          <ac:chgData name="Alexander Pela" userId="5a2f29cc0cdce089" providerId="LiveId" clId="{7A87A5D8-9CA6-49D7-B893-642BD878260A}" dt="2024-03-11T01:52:33.693" v="1175" actId="26606"/>
          <ac:spMkLst>
            <pc:docMk/>
            <pc:sldMk cId="3360850497" sldId="263"/>
            <ac:spMk id="21" creationId="{7B40B49E-0AAE-4F83-8B0A-EB7C41036CB8}"/>
          </ac:spMkLst>
        </pc:spChg>
        <pc:spChg chg="add del">
          <ac:chgData name="Alexander Pela" userId="5a2f29cc0cdce089" providerId="LiveId" clId="{7A87A5D8-9CA6-49D7-B893-642BD878260A}" dt="2024-03-11T01:52:33.693" v="1175" actId="26606"/>
          <ac:spMkLst>
            <pc:docMk/>
            <pc:sldMk cId="3360850497" sldId="263"/>
            <ac:spMk id="23" creationId="{52009DA8-640E-4004-AA63-72884752D81B}"/>
          </ac:spMkLst>
        </pc:spChg>
        <pc:spChg chg="add del">
          <ac:chgData name="Alexander Pela" userId="5a2f29cc0cdce089" providerId="LiveId" clId="{7A87A5D8-9CA6-49D7-B893-642BD878260A}" dt="2024-03-11T01:51:49.546" v="1141" actId="26606"/>
          <ac:spMkLst>
            <pc:docMk/>
            <pc:sldMk cId="3360850497" sldId="263"/>
            <ac:spMk id="30" creationId="{7D993AC9-3A4A-4CF2-9BEF-8002E58F6B50}"/>
          </ac:spMkLst>
        </pc:spChg>
        <pc:spChg chg="add del">
          <ac:chgData name="Alexander Pela" userId="5a2f29cc0cdce089" providerId="LiveId" clId="{7A87A5D8-9CA6-49D7-B893-642BD878260A}" dt="2024-03-11T01:51:49.546" v="1141" actId="26606"/>
          <ac:spMkLst>
            <pc:docMk/>
            <pc:sldMk cId="3360850497" sldId="263"/>
            <ac:spMk id="32" creationId="{DE4144AD-8278-4A35-8DF4-1629E2896032}"/>
          </ac:spMkLst>
        </pc:spChg>
        <pc:spChg chg="add del">
          <ac:chgData name="Alexander Pela" userId="5a2f29cc0cdce089" providerId="LiveId" clId="{7A87A5D8-9CA6-49D7-B893-642BD878260A}" dt="2024-03-11T01:51:50.223" v="1143" actId="26606"/>
          <ac:spMkLst>
            <pc:docMk/>
            <pc:sldMk cId="3360850497" sldId="263"/>
            <ac:spMk id="35" creationId="{9A29385C-FF49-422B-8553-23DFBB7CF761}"/>
          </ac:spMkLst>
        </pc:spChg>
        <pc:spChg chg="add del">
          <ac:chgData name="Alexander Pela" userId="5a2f29cc0cdce089" providerId="LiveId" clId="{7A87A5D8-9CA6-49D7-B893-642BD878260A}" dt="2024-03-11T01:51:50.223" v="1143" actId="26606"/>
          <ac:spMkLst>
            <pc:docMk/>
            <pc:sldMk cId="3360850497" sldId="263"/>
            <ac:spMk id="36" creationId="{6BCE136A-6F4B-4F93-82F7-F2E20156B911}"/>
          </ac:spMkLst>
        </pc:spChg>
        <pc:spChg chg="add del">
          <ac:chgData name="Alexander Pela" userId="5a2f29cc0cdce089" providerId="LiveId" clId="{7A87A5D8-9CA6-49D7-B893-642BD878260A}" dt="2024-03-11T01:51:50.811" v="1145" actId="26606"/>
          <ac:spMkLst>
            <pc:docMk/>
            <pc:sldMk cId="3360850497" sldId="263"/>
            <ac:spMk id="39" creationId="{7D993AC9-3A4A-4CF2-9BEF-8002E58F6B50}"/>
          </ac:spMkLst>
        </pc:spChg>
        <pc:spChg chg="add del">
          <ac:chgData name="Alexander Pela" userId="5a2f29cc0cdce089" providerId="LiveId" clId="{7A87A5D8-9CA6-49D7-B893-642BD878260A}" dt="2024-03-11T01:51:50.811" v="1145" actId="26606"/>
          <ac:spMkLst>
            <pc:docMk/>
            <pc:sldMk cId="3360850497" sldId="263"/>
            <ac:spMk id="40" creationId="{DE4144AD-8278-4A35-8DF4-1629E2896032}"/>
          </ac:spMkLst>
        </pc:spChg>
        <pc:spChg chg="add del">
          <ac:chgData name="Alexander Pela" userId="5a2f29cc0cdce089" providerId="LiveId" clId="{7A87A5D8-9CA6-49D7-B893-642BD878260A}" dt="2024-03-11T01:51:51.268" v="1147" actId="26606"/>
          <ac:spMkLst>
            <pc:docMk/>
            <pc:sldMk cId="3360850497" sldId="263"/>
            <ac:spMk id="43" creationId="{9A29385C-FF49-422B-8553-23DFBB7CF761}"/>
          </ac:spMkLst>
        </pc:spChg>
        <pc:spChg chg="add del">
          <ac:chgData name="Alexander Pela" userId="5a2f29cc0cdce089" providerId="LiveId" clId="{7A87A5D8-9CA6-49D7-B893-642BD878260A}" dt="2024-03-11T01:51:51.268" v="1147" actId="26606"/>
          <ac:spMkLst>
            <pc:docMk/>
            <pc:sldMk cId="3360850497" sldId="263"/>
            <ac:spMk id="44" creationId="{6BCE136A-6F4B-4F93-82F7-F2E20156B911}"/>
          </ac:spMkLst>
        </pc:spChg>
        <pc:spChg chg="add del">
          <ac:chgData name="Alexander Pela" userId="5a2f29cc0cdce089" providerId="LiveId" clId="{7A87A5D8-9CA6-49D7-B893-642BD878260A}" dt="2024-03-11T01:51:51.797" v="1149" actId="26606"/>
          <ac:spMkLst>
            <pc:docMk/>
            <pc:sldMk cId="3360850497" sldId="263"/>
            <ac:spMk id="47" creationId="{2770B5F4-AED0-4A3A-859D-B6239ED38A3B}"/>
          </ac:spMkLst>
        </pc:spChg>
        <pc:spChg chg="add del">
          <ac:chgData name="Alexander Pela" userId="5a2f29cc0cdce089" providerId="LiveId" clId="{7A87A5D8-9CA6-49D7-B893-642BD878260A}" dt="2024-03-11T01:51:52.246" v="1151" actId="26606"/>
          <ac:spMkLst>
            <pc:docMk/>
            <pc:sldMk cId="3360850497" sldId="263"/>
            <ac:spMk id="50" creationId="{9A29385C-FF49-422B-8553-23DFBB7CF761}"/>
          </ac:spMkLst>
        </pc:spChg>
        <pc:spChg chg="add del">
          <ac:chgData name="Alexander Pela" userId="5a2f29cc0cdce089" providerId="LiveId" clId="{7A87A5D8-9CA6-49D7-B893-642BD878260A}" dt="2024-03-11T01:51:52.246" v="1151" actId="26606"/>
          <ac:spMkLst>
            <pc:docMk/>
            <pc:sldMk cId="3360850497" sldId="263"/>
            <ac:spMk id="51" creationId="{6BCE136A-6F4B-4F93-82F7-F2E20156B911}"/>
          </ac:spMkLst>
        </pc:spChg>
        <pc:spChg chg="add del">
          <ac:chgData name="Alexander Pela" userId="5a2f29cc0cdce089" providerId="LiveId" clId="{7A87A5D8-9CA6-49D7-B893-642BD878260A}" dt="2024-03-11T01:51:59.487" v="1153" actId="26606"/>
          <ac:spMkLst>
            <pc:docMk/>
            <pc:sldMk cId="3360850497" sldId="263"/>
            <ac:spMk id="54" creationId="{7D993AC9-3A4A-4CF2-9BEF-8002E58F6B50}"/>
          </ac:spMkLst>
        </pc:spChg>
        <pc:spChg chg="add del">
          <ac:chgData name="Alexander Pela" userId="5a2f29cc0cdce089" providerId="LiveId" clId="{7A87A5D8-9CA6-49D7-B893-642BD878260A}" dt="2024-03-11T01:51:59.487" v="1153" actId="26606"/>
          <ac:spMkLst>
            <pc:docMk/>
            <pc:sldMk cId="3360850497" sldId="263"/>
            <ac:spMk id="55" creationId="{DE4144AD-8278-4A35-8DF4-1629E2896032}"/>
          </ac:spMkLst>
        </pc:spChg>
        <pc:spChg chg="add del">
          <ac:chgData name="Alexander Pela" userId="5a2f29cc0cdce089" providerId="LiveId" clId="{7A87A5D8-9CA6-49D7-B893-642BD878260A}" dt="2024-03-11T01:52:02.083" v="1157" actId="26606"/>
          <ac:spMkLst>
            <pc:docMk/>
            <pc:sldMk cId="3360850497" sldId="263"/>
            <ac:spMk id="60" creationId="{6DC4C138-BBE2-4601-9B27-F6960A44C582}"/>
          </ac:spMkLst>
        </pc:spChg>
        <pc:spChg chg="add del">
          <ac:chgData name="Alexander Pela" userId="5a2f29cc0cdce089" providerId="LiveId" clId="{7A87A5D8-9CA6-49D7-B893-642BD878260A}" dt="2024-03-11T01:52:02.083" v="1157" actId="26606"/>
          <ac:spMkLst>
            <pc:docMk/>
            <pc:sldMk cId="3360850497" sldId="263"/>
            <ac:spMk id="61" creationId="{F6555DCA-BE6B-44B7-A0E9-3DF12F930625}"/>
          </ac:spMkLst>
        </pc:spChg>
        <pc:spChg chg="add del">
          <ac:chgData name="Alexander Pela" userId="5a2f29cc0cdce089" providerId="LiveId" clId="{7A87A5D8-9CA6-49D7-B893-642BD878260A}" dt="2024-03-11T01:52:02.083" v="1157" actId="26606"/>
          <ac:spMkLst>
            <pc:docMk/>
            <pc:sldMk cId="3360850497" sldId="263"/>
            <ac:spMk id="62" creationId="{7907E280-0DE1-4EDB-A8C9-5C995CAC3C9F}"/>
          </ac:spMkLst>
        </pc:spChg>
        <pc:spChg chg="add del">
          <ac:chgData name="Alexander Pela" userId="5a2f29cc0cdce089" providerId="LiveId" clId="{7A87A5D8-9CA6-49D7-B893-642BD878260A}" dt="2024-03-11T01:52:03.303" v="1159" actId="26606"/>
          <ac:spMkLst>
            <pc:docMk/>
            <pc:sldMk cId="3360850497" sldId="263"/>
            <ac:spMk id="65" creationId="{7D993AC9-3A4A-4CF2-9BEF-8002E58F6B50}"/>
          </ac:spMkLst>
        </pc:spChg>
        <pc:spChg chg="add del">
          <ac:chgData name="Alexander Pela" userId="5a2f29cc0cdce089" providerId="LiveId" clId="{7A87A5D8-9CA6-49D7-B893-642BD878260A}" dt="2024-03-11T01:52:03.303" v="1159" actId="26606"/>
          <ac:spMkLst>
            <pc:docMk/>
            <pc:sldMk cId="3360850497" sldId="263"/>
            <ac:spMk id="66" creationId="{DE4144AD-8278-4A35-8DF4-1629E2896032}"/>
          </ac:spMkLst>
        </pc:spChg>
        <pc:spChg chg="add del">
          <ac:chgData name="Alexander Pela" userId="5a2f29cc0cdce089" providerId="LiveId" clId="{7A87A5D8-9CA6-49D7-B893-642BD878260A}" dt="2024-03-11T01:52:04.877" v="1161" actId="26606"/>
          <ac:spMkLst>
            <pc:docMk/>
            <pc:sldMk cId="3360850497" sldId="263"/>
            <ac:spMk id="69" creationId="{9A29385C-FF49-422B-8553-23DFBB7CF761}"/>
          </ac:spMkLst>
        </pc:spChg>
        <pc:spChg chg="add del">
          <ac:chgData name="Alexander Pela" userId="5a2f29cc0cdce089" providerId="LiveId" clId="{7A87A5D8-9CA6-49D7-B893-642BD878260A}" dt="2024-03-11T01:52:04.877" v="1161" actId="26606"/>
          <ac:spMkLst>
            <pc:docMk/>
            <pc:sldMk cId="3360850497" sldId="263"/>
            <ac:spMk id="70" creationId="{6BCE136A-6F4B-4F93-82F7-F2E20156B911}"/>
          </ac:spMkLst>
        </pc:spChg>
        <pc:spChg chg="add del">
          <ac:chgData name="Alexander Pela" userId="5a2f29cc0cdce089" providerId="LiveId" clId="{7A87A5D8-9CA6-49D7-B893-642BD878260A}" dt="2024-03-11T01:52:07.284" v="1163" actId="26606"/>
          <ac:spMkLst>
            <pc:docMk/>
            <pc:sldMk cId="3360850497" sldId="263"/>
            <ac:spMk id="73" creationId="{7D993AC9-3A4A-4CF2-9BEF-8002E58F6B50}"/>
          </ac:spMkLst>
        </pc:spChg>
        <pc:spChg chg="add del">
          <ac:chgData name="Alexander Pela" userId="5a2f29cc0cdce089" providerId="LiveId" clId="{7A87A5D8-9CA6-49D7-B893-642BD878260A}" dt="2024-03-11T01:52:07.284" v="1163" actId="26606"/>
          <ac:spMkLst>
            <pc:docMk/>
            <pc:sldMk cId="3360850497" sldId="263"/>
            <ac:spMk id="74" creationId="{DE4144AD-8278-4A35-8DF4-1629E2896032}"/>
          </ac:spMkLst>
        </pc:spChg>
        <pc:spChg chg="add del">
          <ac:chgData name="Alexander Pela" userId="5a2f29cc0cdce089" providerId="LiveId" clId="{7A87A5D8-9CA6-49D7-B893-642BD878260A}" dt="2024-03-11T01:52:09.497" v="1167" actId="26606"/>
          <ac:spMkLst>
            <pc:docMk/>
            <pc:sldMk cId="3360850497" sldId="263"/>
            <ac:spMk id="79" creationId="{9A29385C-FF49-422B-8553-23DFBB7CF761}"/>
          </ac:spMkLst>
        </pc:spChg>
        <pc:spChg chg="add del">
          <ac:chgData name="Alexander Pela" userId="5a2f29cc0cdce089" providerId="LiveId" clId="{7A87A5D8-9CA6-49D7-B893-642BD878260A}" dt="2024-03-11T01:52:09.497" v="1167" actId="26606"/>
          <ac:spMkLst>
            <pc:docMk/>
            <pc:sldMk cId="3360850497" sldId="263"/>
            <ac:spMk id="80" creationId="{6BCE136A-6F4B-4F93-82F7-F2E20156B911}"/>
          </ac:spMkLst>
        </pc:spChg>
        <pc:spChg chg="add del">
          <ac:chgData name="Alexander Pela" userId="5a2f29cc0cdce089" providerId="LiveId" clId="{7A87A5D8-9CA6-49D7-B893-642BD878260A}" dt="2024-03-11T01:52:14.270" v="1169" actId="26606"/>
          <ac:spMkLst>
            <pc:docMk/>
            <pc:sldMk cId="3360850497" sldId="263"/>
            <ac:spMk id="83" creationId="{7D993AC9-3A4A-4CF2-9BEF-8002E58F6B50}"/>
          </ac:spMkLst>
        </pc:spChg>
        <pc:spChg chg="add del">
          <ac:chgData name="Alexander Pela" userId="5a2f29cc0cdce089" providerId="LiveId" clId="{7A87A5D8-9CA6-49D7-B893-642BD878260A}" dt="2024-03-11T01:52:14.270" v="1169" actId="26606"/>
          <ac:spMkLst>
            <pc:docMk/>
            <pc:sldMk cId="3360850497" sldId="263"/>
            <ac:spMk id="84" creationId="{DE4144AD-8278-4A35-8DF4-1629E2896032}"/>
          </ac:spMkLst>
        </pc:spChg>
        <pc:spChg chg="add del">
          <ac:chgData name="Alexander Pela" userId="5a2f29cc0cdce089" providerId="LiveId" clId="{7A87A5D8-9CA6-49D7-B893-642BD878260A}" dt="2024-03-11T01:52:33.693" v="1175" actId="26606"/>
          <ac:spMkLst>
            <pc:docMk/>
            <pc:sldMk cId="3360850497" sldId="263"/>
            <ac:spMk id="87" creationId="{4BCC8B00-7646-4C46-8DD7-701BCBEA98FC}"/>
          </ac:spMkLst>
        </pc:spChg>
        <pc:picChg chg="add del mod">
          <ac:chgData name="Alexander Pela" userId="5a2f29cc0cdce089" providerId="LiveId" clId="{7A87A5D8-9CA6-49D7-B893-642BD878260A}" dt="2024-03-11T01:52:38.999" v="1178" actId="478"/>
          <ac:picMkLst>
            <pc:docMk/>
            <pc:sldMk cId="3360850497" sldId="263"/>
            <ac:picMk id="3" creationId="{056CED15-E34C-F767-793B-3746535E5683}"/>
          </ac:picMkLst>
        </pc:picChg>
        <pc:picChg chg="add del">
          <ac:chgData name="Alexander Pela" userId="5a2f29cc0cdce089" providerId="LiveId" clId="{7A87A5D8-9CA6-49D7-B893-642BD878260A}" dt="2024-03-11T01:51:01.567" v="1136" actId="26606"/>
          <ac:picMkLst>
            <pc:docMk/>
            <pc:sldMk cId="3360850497" sldId="263"/>
            <ac:picMk id="8" creationId="{95DD5BC2-A8E7-4CAD-955A-3807355EC977}"/>
          </ac:picMkLst>
        </pc:picChg>
        <pc:picChg chg="add del">
          <ac:chgData name="Alexander Pela" userId="5a2f29cc0cdce089" providerId="LiveId" clId="{7A87A5D8-9CA6-49D7-B893-642BD878260A}" dt="2024-03-11T01:52:33.693" v="1175" actId="26606"/>
          <ac:picMkLst>
            <pc:docMk/>
            <pc:sldMk cId="3360850497" sldId="263"/>
            <ac:picMk id="19" creationId="{95DD5BC2-A8E7-4CAD-955A-3807355EC977}"/>
          </ac:picMkLst>
        </pc:picChg>
        <pc:picChg chg="add del">
          <ac:chgData name="Alexander Pela" userId="5a2f29cc0cdce089" providerId="LiveId" clId="{7A87A5D8-9CA6-49D7-B893-642BD878260A}" dt="2024-03-11T01:51:49.546" v="1141" actId="26606"/>
          <ac:picMkLst>
            <pc:docMk/>
            <pc:sldMk cId="3360850497" sldId="263"/>
            <ac:picMk id="28" creationId="{95DD5BC2-A8E7-4CAD-955A-3807355EC977}"/>
          </ac:picMkLst>
        </pc:picChg>
        <pc:picChg chg="add del">
          <ac:chgData name="Alexander Pela" userId="5a2f29cc0cdce089" providerId="LiveId" clId="{7A87A5D8-9CA6-49D7-B893-642BD878260A}" dt="2024-03-11T01:51:50.223" v="1143" actId="26606"/>
          <ac:picMkLst>
            <pc:docMk/>
            <pc:sldMk cId="3360850497" sldId="263"/>
            <ac:picMk id="34" creationId="{1FBDED38-E809-47DF-A501-94A1EC4CF7BB}"/>
          </ac:picMkLst>
        </pc:picChg>
        <pc:picChg chg="add del">
          <ac:chgData name="Alexander Pela" userId="5a2f29cc0cdce089" providerId="LiveId" clId="{7A87A5D8-9CA6-49D7-B893-642BD878260A}" dt="2024-03-11T01:51:50.811" v="1145" actId="26606"/>
          <ac:picMkLst>
            <pc:docMk/>
            <pc:sldMk cId="3360850497" sldId="263"/>
            <ac:picMk id="38" creationId="{95DD5BC2-A8E7-4CAD-955A-3807355EC977}"/>
          </ac:picMkLst>
        </pc:picChg>
        <pc:picChg chg="add del">
          <ac:chgData name="Alexander Pela" userId="5a2f29cc0cdce089" providerId="LiveId" clId="{7A87A5D8-9CA6-49D7-B893-642BD878260A}" dt="2024-03-11T01:51:51.268" v="1147" actId="26606"/>
          <ac:picMkLst>
            <pc:docMk/>
            <pc:sldMk cId="3360850497" sldId="263"/>
            <ac:picMk id="42" creationId="{1FBDED38-E809-47DF-A501-94A1EC4CF7BB}"/>
          </ac:picMkLst>
        </pc:picChg>
        <pc:picChg chg="add del">
          <ac:chgData name="Alexander Pela" userId="5a2f29cc0cdce089" providerId="LiveId" clId="{7A87A5D8-9CA6-49D7-B893-642BD878260A}" dt="2024-03-11T01:51:51.797" v="1149" actId="26606"/>
          <ac:picMkLst>
            <pc:docMk/>
            <pc:sldMk cId="3360850497" sldId="263"/>
            <ac:picMk id="46" creationId="{95DD5BC2-A8E7-4CAD-955A-3807355EC977}"/>
          </ac:picMkLst>
        </pc:picChg>
        <pc:picChg chg="add del">
          <ac:chgData name="Alexander Pela" userId="5a2f29cc0cdce089" providerId="LiveId" clId="{7A87A5D8-9CA6-49D7-B893-642BD878260A}" dt="2024-03-11T01:51:52.246" v="1151" actId="26606"/>
          <ac:picMkLst>
            <pc:docMk/>
            <pc:sldMk cId="3360850497" sldId="263"/>
            <ac:picMk id="49" creationId="{1FBDED38-E809-47DF-A501-94A1EC4CF7BB}"/>
          </ac:picMkLst>
        </pc:picChg>
        <pc:picChg chg="add del">
          <ac:chgData name="Alexander Pela" userId="5a2f29cc0cdce089" providerId="LiveId" clId="{7A87A5D8-9CA6-49D7-B893-642BD878260A}" dt="2024-03-11T01:51:59.487" v="1153" actId="26606"/>
          <ac:picMkLst>
            <pc:docMk/>
            <pc:sldMk cId="3360850497" sldId="263"/>
            <ac:picMk id="53" creationId="{95DD5BC2-A8E7-4CAD-955A-3807355EC977}"/>
          </ac:picMkLst>
        </pc:picChg>
        <pc:picChg chg="add del">
          <ac:chgData name="Alexander Pela" userId="5a2f29cc0cdce089" providerId="LiveId" clId="{7A87A5D8-9CA6-49D7-B893-642BD878260A}" dt="2024-03-11T01:52:01.357" v="1155" actId="26606"/>
          <ac:picMkLst>
            <pc:docMk/>
            <pc:sldMk cId="3360850497" sldId="263"/>
            <ac:picMk id="57" creationId="{1FBDED38-E809-47DF-A501-94A1EC4CF7BB}"/>
          </ac:picMkLst>
        </pc:picChg>
        <pc:picChg chg="add del">
          <ac:chgData name="Alexander Pela" userId="5a2f29cc0cdce089" providerId="LiveId" clId="{7A87A5D8-9CA6-49D7-B893-642BD878260A}" dt="2024-03-11T01:52:02.083" v="1157" actId="26606"/>
          <ac:picMkLst>
            <pc:docMk/>
            <pc:sldMk cId="3360850497" sldId="263"/>
            <ac:picMk id="59" creationId="{95DD5BC2-A8E7-4CAD-955A-3807355EC977}"/>
          </ac:picMkLst>
        </pc:picChg>
        <pc:picChg chg="add del">
          <ac:chgData name="Alexander Pela" userId="5a2f29cc0cdce089" providerId="LiveId" clId="{7A87A5D8-9CA6-49D7-B893-642BD878260A}" dt="2024-03-11T01:52:03.303" v="1159" actId="26606"/>
          <ac:picMkLst>
            <pc:docMk/>
            <pc:sldMk cId="3360850497" sldId="263"/>
            <ac:picMk id="64" creationId="{95DD5BC2-A8E7-4CAD-955A-3807355EC977}"/>
          </ac:picMkLst>
        </pc:picChg>
        <pc:picChg chg="add del">
          <ac:chgData name="Alexander Pela" userId="5a2f29cc0cdce089" providerId="LiveId" clId="{7A87A5D8-9CA6-49D7-B893-642BD878260A}" dt="2024-03-11T01:52:04.877" v="1161" actId="26606"/>
          <ac:picMkLst>
            <pc:docMk/>
            <pc:sldMk cId="3360850497" sldId="263"/>
            <ac:picMk id="68" creationId="{1FBDED38-E809-47DF-A501-94A1EC4CF7BB}"/>
          </ac:picMkLst>
        </pc:picChg>
        <pc:picChg chg="add del">
          <ac:chgData name="Alexander Pela" userId="5a2f29cc0cdce089" providerId="LiveId" clId="{7A87A5D8-9CA6-49D7-B893-642BD878260A}" dt="2024-03-11T01:52:07.284" v="1163" actId="26606"/>
          <ac:picMkLst>
            <pc:docMk/>
            <pc:sldMk cId="3360850497" sldId="263"/>
            <ac:picMk id="72" creationId="{95DD5BC2-A8E7-4CAD-955A-3807355EC977}"/>
          </ac:picMkLst>
        </pc:picChg>
        <pc:picChg chg="add del">
          <ac:chgData name="Alexander Pela" userId="5a2f29cc0cdce089" providerId="LiveId" clId="{7A87A5D8-9CA6-49D7-B893-642BD878260A}" dt="2024-03-11T01:52:08.013" v="1165" actId="26606"/>
          <ac:picMkLst>
            <pc:docMk/>
            <pc:sldMk cId="3360850497" sldId="263"/>
            <ac:picMk id="76" creationId="{1FBDED38-E809-47DF-A501-94A1EC4CF7BB}"/>
          </ac:picMkLst>
        </pc:picChg>
        <pc:picChg chg="add del">
          <ac:chgData name="Alexander Pela" userId="5a2f29cc0cdce089" providerId="LiveId" clId="{7A87A5D8-9CA6-49D7-B893-642BD878260A}" dt="2024-03-11T01:52:09.497" v="1167" actId="26606"/>
          <ac:picMkLst>
            <pc:docMk/>
            <pc:sldMk cId="3360850497" sldId="263"/>
            <ac:picMk id="78" creationId="{1FBDED38-E809-47DF-A501-94A1EC4CF7BB}"/>
          </ac:picMkLst>
        </pc:picChg>
        <pc:picChg chg="add del">
          <ac:chgData name="Alexander Pela" userId="5a2f29cc0cdce089" providerId="LiveId" clId="{7A87A5D8-9CA6-49D7-B893-642BD878260A}" dt="2024-03-11T01:52:14.270" v="1169" actId="26606"/>
          <ac:picMkLst>
            <pc:docMk/>
            <pc:sldMk cId="3360850497" sldId="263"/>
            <ac:picMk id="82" creationId="{95DD5BC2-A8E7-4CAD-955A-3807355EC977}"/>
          </ac:picMkLst>
        </pc:picChg>
        <pc:picChg chg="add del">
          <ac:chgData name="Alexander Pela" userId="5a2f29cc0cdce089" providerId="LiveId" clId="{7A87A5D8-9CA6-49D7-B893-642BD878260A}" dt="2024-03-11T01:52:33.693" v="1175" actId="26606"/>
          <ac:picMkLst>
            <pc:docMk/>
            <pc:sldMk cId="3360850497" sldId="263"/>
            <ac:picMk id="86" creationId="{1FBDED38-E809-47DF-A501-94A1EC4CF7BB}"/>
          </ac:picMkLst>
        </pc:picChg>
      </pc:sldChg>
      <pc:sldChg chg="add del">
        <pc:chgData name="Alexander Pela" userId="5a2f29cc0cdce089" providerId="LiveId" clId="{7A87A5D8-9CA6-49D7-B893-642BD878260A}" dt="2024-03-11T02:02:26.642" v="1570" actId="47"/>
        <pc:sldMkLst>
          <pc:docMk/>
          <pc:sldMk cId="4276927397" sldId="263"/>
        </pc:sldMkLst>
      </pc:sldChg>
      <pc:sldChg chg="addSp delSp modSp add mod">
        <pc:chgData name="Alexander Pela" userId="5a2f29cc0cdce089" providerId="LiveId" clId="{7A87A5D8-9CA6-49D7-B893-642BD878260A}" dt="2024-03-11T13:04:43.952" v="1966" actId="1076"/>
        <pc:sldMkLst>
          <pc:docMk/>
          <pc:sldMk cId="3412699514" sldId="264"/>
        </pc:sldMkLst>
        <pc:spChg chg="add mod">
          <ac:chgData name="Alexander Pela" userId="5a2f29cc0cdce089" providerId="LiveId" clId="{7A87A5D8-9CA6-49D7-B893-642BD878260A}" dt="2024-03-11T13:04:43.952" v="1966" actId="1076"/>
          <ac:spMkLst>
            <pc:docMk/>
            <pc:sldMk cId="3412699514" sldId="264"/>
            <ac:spMk id="2" creationId="{A865BB70-9DC9-41CA-9518-1FDEDE33DBDC}"/>
          </ac:spMkLst>
        </pc:spChg>
        <pc:spChg chg="add mod">
          <ac:chgData name="Alexander Pela" userId="5a2f29cc0cdce089" providerId="LiveId" clId="{7A87A5D8-9CA6-49D7-B893-642BD878260A}" dt="2024-03-11T01:55:28.330" v="1231" actId="207"/>
          <ac:spMkLst>
            <pc:docMk/>
            <pc:sldMk cId="3412699514" sldId="264"/>
            <ac:spMk id="3" creationId="{DD4FBB45-162E-CBA3-D0CC-7D0572C027FC}"/>
          </ac:spMkLst>
        </pc:spChg>
        <pc:spChg chg="mod">
          <ac:chgData name="Alexander Pela" userId="5a2f29cc0cdce089" providerId="LiveId" clId="{7A87A5D8-9CA6-49D7-B893-642BD878260A}" dt="2024-03-11T01:53:29.565" v="1215" actId="207"/>
          <ac:spMkLst>
            <pc:docMk/>
            <pc:sldMk cId="3412699514" sldId="264"/>
            <ac:spMk id="5" creationId="{CE10A2CC-97C5-5B29-3FCC-CB11567B0018}"/>
          </ac:spMkLst>
        </pc:spChg>
        <pc:spChg chg="del">
          <ac:chgData name="Alexander Pela" userId="5a2f29cc0cdce089" providerId="LiveId" clId="{7A87A5D8-9CA6-49D7-B893-642BD878260A}" dt="2024-03-11T01:53:06.166" v="1183" actId="478"/>
          <ac:spMkLst>
            <pc:docMk/>
            <pc:sldMk cId="3412699514" sldId="264"/>
            <ac:spMk id="7" creationId="{57C7F87A-A013-6B51-50FE-D05EAA39A54C}"/>
          </ac:spMkLst>
        </pc:spChg>
        <pc:spChg chg="del">
          <ac:chgData name="Alexander Pela" userId="5a2f29cc0cdce089" providerId="LiveId" clId="{7A87A5D8-9CA6-49D7-B893-642BD878260A}" dt="2024-03-11T01:53:04.201" v="1182" actId="478"/>
          <ac:spMkLst>
            <pc:docMk/>
            <pc:sldMk cId="3412699514" sldId="264"/>
            <ac:spMk id="8" creationId="{A32D3898-D0B9-7A5D-ACE6-E45FD35A1BBB}"/>
          </ac:spMkLst>
        </pc:spChg>
        <pc:picChg chg="add del mod">
          <ac:chgData name="Alexander Pela" userId="5a2f29cc0cdce089" providerId="LiveId" clId="{7A87A5D8-9CA6-49D7-B893-642BD878260A}" dt="2024-03-11T01:54:20.850" v="1221" actId="478"/>
          <ac:picMkLst>
            <pc:docMk/>
            <pc:sldMk cId="3412699514" sldId="264"/>
            <ac:picMk id="2" creationId="{D54EAD15-19A1-37E5-B8E4-E089AC682EF9}"/>
          </ac:picMkLst>
        </pc:picChg>
        <pc:picChg chg="del mod">
          <ac:chgData name="Alexander Pela" userId="5a2f29cc0cdce089" providerId="LiveId" clId="{7A87A5D8-9CA6-49D7-B893-642BD878260A}" dt="2024-03-11T01:54:08.990" v="1220" actId="478"/>
          <ac:picMkLst>
            <pc:docMk/>
            <pc:sldMk cId="3412699514" sldId="264"/>
            <ac:picMk id="6" creationId="{D814563C-90B2-2090-530E-88A44D4BE4A3}"/>
          </ac:picMkLst>
        </pc:picChg>
        <pc:picChg chg="add mod">
          <ac:chgData name="Alexander Pela" userId="5a2f29cc0cdce089" providerId="LiveId" clId="{7A87A5D8-9CA6-49D7-B893-642BD878260A}" dt="2024-03-11T01:55:48.333" v="1448" actId="14861"/>
          <ac:picMkLst>
            <pc:docMk/>
            <pc:sldMk cId="3412699514" sldId="264"/>
            <ac:picMk id="9" creationId="{3DC76BCF-6A0C-B0C3-4C69-15C978ED893A}"/>
          </ac:picMkLst>
        </pc:picChg>
      </pc:sldChg>
      <pc:sldChg chg="addSp delSp modSp add mod">
        <pc:chgData name="Alexander Pela" userId="5a2f29cc0cdce089" providerId="LiveId" clId="{7A87A5D8-9CA6-49D7-B893-642BD878260A}" dt="2024-03-11T13:05:08.035" v="2029" actId="20577"/>
        <pc:sldMkLst>
          <pc:docMk/>
          <pc:sldMk cId="3364469092" sldId="265"/>
        </pc:sldMkLst>
        <pc:spChg chg="add mod">
          <ac:chgData name="Alexander Pela" userId="5a2f29cc0cdce089" providerId="LiveId" clId="{7A87A5D8-9CA6-49D7-B893-642BD878260A}" dt="2024-03-11T13:05:08.035" v="2029" actId="20577"/>
          <ac:spMkLst>
            <pc:docMk/>
            <pc:sldMk cId="3364469092" sldId="265"/>
            <ac:spMk id="7" creationId="{745E82F1-46E5-7C60-5375-07385A8F43DD}"/>
          </ac:spMkLst>
        </pc:spChg>
        <pc:picChg chg="add mod">
          <ac:chgData name="Alexander Pela" userId="5a2f29cc0cdce089" providerId="LiveId" clId="{7A87A5D8-9CA6-49D7-B893-642BD878260A}" dt="2024-03-11T12:55:49.396" v="1680" actId="1076"/>
          <ac:picMkLst>
            <pc:docMk/>
            <pc:sldMk cId="3364469092" sldId="265"/>
            <ac:picMk id="6" creationId="{E8E89C4A-C1DA-4983-BC9A-DAE983AEF022}"/>
          </ac:picMkLst>
        </pc:picChg>
        <pc:picChg chg="del">
          <ac:chgData name="Alexander Pela" userId="5a2f29cc0cdce089" providerId="LiveId" clId="{7A87A5D8-9CA6-49D7-B893-642BD878260A}" dt="2024-03-11T12:54:58.956" v="1674" actId="478"/>
          <ac:picMkLst>
            <pc:docMk/>
            <pc:sldMk cId="3364469092" sldId="265"/>
            <ac:picMk id="9" creationId="{3DC76BCF-6A0C-B0C3-4C69-15C978ED893A}"/>
          </ac:picMkLst>
        </pc:picChg>
      </pc:sldChg>
      <pc:sldChg chg="addSp delSp modSp add mod">
        <pc:chgData name="Alexander Pela" userId="5a2f29cc0cdce089" providerId="LiveId" clId="{7A87A5D8-9CA6-49D7-B893-642BD878260A}" dt="2024-03-11T13:04:57.802" v="1985" actId="20577"/>
        <pc:sldMkLst>
          <pc:docMk/>
          <pc:sldMk cId="1624745306" sldId="266"/>
        </pc:sldMkLst>
        <pc:spChg chg="add mod">
          <ac:chgData name="Alexander Pela" userId="5a2f29cc0cdce089" providerId="LiveId" clId="{7A87A5D8-9CA6-49D7-B893-642BD878260A}" dt="2024-03-11T13:04:57.802" v="1985" actId="20577"/>
          <ac:spMkLst>
            <pc:docMk/>
            <pc:sldMk cId="1624745306" sldId="266"/>
            <ac:spMk id="8" creationId="{E87770B5-DC06-54C4-F58C-C628F715C2C3}"/>
          </ac:spMkLst>
        </pc:spChg>
        <pc:graphicFrameChg chg="add del mod">
          <ac:chgData name="Alexander Pela" userId="5a2f29cc0cdce089" providerId="LiveId" clId="{7A87A5D8-9CA6-49D7-B893-642BD878260A}" dt="2024-03-11T13:03:28.871" v="1944" actId="478"/>
          <ac:graphicFrameMkLst>
            <pc:docMk/>
            <pc:sldMk cId="1624745306" sldId="266"/>
            <ac:graphicFrameMk id="2" creationId="{68B7B4AD-38DE-10DA-D47D-7610BC794FB4}"/>
          </ac:graphicFrameMkLst>
        </pc:graphicFrameChg>
        <pc:picChg chg="add mod">
          <ac:chgData name="Alexander Pela" userId="5a2f29cc0cdce089" providerId="LiveId" clId="{7A87A5D8-9CA6-49D7-B893-642BD878260A}" dt="2024-03-11T13:04:11.446" v="1951" actId="1076"/>
          <ac:picMkLst>
            <pc:docMk/>
            <pc:sldMk cId="1624745306" sldId="266"/>
            <ac:picMk id="7" creationId="{3C479CAA-F89A-8C00-7BA3-38E303F6C101}"/>
          </ac:picMkLst>
        </pc:picChg>
        <pc:picChg chg="del">
          <ac:chgData name="Alexander Pela" userId="5a2f29cc0cdce089" providerId="LiveId" clId="{7A87A5D8-9CA6-49D7-B893-642BD878260A}" dt="2024-03-11T13:02:41.679" v="1942" actId="478"/>
          <ac:picMkLst>
            <pc:docMk/>
            <pc:sldMk cId="1624745306" sldId="266"/>
            <ac:picMk id="9" creationId="{3DC76BCF-6A0C-B0C3-4C69-15C978ED893A}"/>
          </ac:picMkLst>
        </pc:picChg>
      </pc:sldChg>
      <pc:sldChg chg="new del">
        <pc:chgData name="Alexander Pela" userId="5a2f29cc0cdce089" providerId="LiveId" clId="{7A87A5D8-9CA6-49D7-B893-642BD878260A}" dt="2024-03-11T02:03:04.334" v="1572" actId="47"/>
        <pc:sldMkLst>
          <pc:docMk/>
          <pc:sldMk cId="601873331" sldId="267"/>
        </pc:sldMkLst>
      </pc:sldChg>
      <pc:sldChg chg="modSp add mod ord">
        <pc:chgData name="Alexander Pela" userId="5a2f29cc0cdce089" providerId="LiveId" clId="{7A87A5D8-9CA6-49D7-B893-642BD878260A}" dt="2024-03-11T13:13:34.902" v="2466" actId="20577"/>
        <pc:sldMkLst>
          <pc:docMk/>
          <pc:sldMk cId="3641823950" sldId="267"/>
        </pc:sldMkLst>
        <pc:spChg chg="mod">
          <ac:chgData name="Alexander Pela" userId="5a2f29cc0cdce089" providerId="LiveId" clId="{7A87A5D8-9CA6-49D7-B893-642BD878260A}" dt="2024-03-11T02:03:36.271" v="1581" actId="20577"/>
          <ac:spMkLst>
            <pc:docMk/>
            <pc:sldMk cId="3641823950" sldId="267"/>
            <ac:spMk id="7" creationId="{57C7F87A-A013-6B51-50FE-D05EAA39A54C}"/>
          </ac:spMkLst>
        </pc:spChg>
        <pc:spChg chg="mod">
          <ac:chgData name="Alexander Pela" userId="5a2f29cc0cdce089" providerId="LiveId" clId="{7A87A5D8-9CA6-49D7-B893-642BD878260A}" dt="2024-03-11T13:13:34.902" v="2466" actId="20577"/>
          <ac:spMkLst>
            <pc:docMk/>
            <pc:sldMk cId="3641823950" sldId="267"/>
            <ac:spMk id="8" creationId="{A32D3898-D0B9-7A5D-ACE6-E45FD35A1BBB}"/>
          </ac:spMkLst>
        </pc:spChg>
      </pc:sldChg>
      <pc:sldChg chg="addSp delSp modSp add mod ord">
        <pc:chgData name="Alexander Pela" userId="5a2f29cc0cdce089" providerId="LiveId" clId="{7A87A5D8-9CA6-49D7-B893-642BD878260A}" dt="2024-03-11T13:11:01.732" v="2338"/>
        <pc:sldMkLst>
          <pc:docMk/>
          <pc:sldMk cId="708052046" sldId="268"/>
        </pc:sldMkLst>
        <pc:spChg chg="add mod">
          <ac:chgData name="Alexander Pela" userId="5a2f29cc0cdce089" providerId="LiveId" clId="{7A87A5D8-9CA6-49D7-B893-642BD878260A}" dt="2024-03-11T13:11:01.732" v="2338"/>
          <ac:spMkLst>
            <pc:docMk/>
            <pc:sldMk cId="708052046" sldId="268"/>
            <ac:spMk id="7" creationId="{18941D85-3F84-0FD3-3B47-081E0085994F}"/>
          </ac:spMkLst>
        </pc:spChg>
        <pc:picChg chg="add mod">
          <ac:chgData name="Alexander Pela" userId="5a2f29cc0cdce089" providerId="LiveId" clId="{7A87A5D8-9CA6-49D7-B893-642BD878260A}" dt="2024-03-11T13:10:50.674" v="2337" actId="1076"/>
          <ac:picMkLst>
            <pc:docMk/>
            <pc:sldMk cId="708052046" sldId="268"/>
            <ac:picMk id="6" creationId="{AA3D95AB-4110-8568-F120-CF6AE1D5CC3A}"/>
          </ac:picMkLst>
        </pc:picChg>
        <pc:picChg chg="del">
          <ac:chgData name="Alexander Pela" userId="5a2f29cc0cdce089" providerId="LiveId" clId="{7A87A5D8-9CA6-49D7-B893-642BD878260A}" dt="2024-03-11T13:10:17.764" v="2329" actId="478"/>
          <ac:picMkLst>
            <pc:docMk/>
            <pc:sldMk cId="708052046" sldId="268"/>
            <ac:picMk id="9" creationId="{3DC76BCF-6A0C-B0C3-4C69-15C978ED893A}"/>
          </ac:picMkLst>
        </pc:picChg>
      </pc:sldChg>
      <pc:sldChg chg="modSp mod">
        <pc:chgData name="Alexander Pela" userId="5a2f29cc0cdce089" providerId="LiveId" clId="{7A87A5D8-9CA6-49D7-B893-642BD878260A}" dt="2024-03-11T13:19:17.121" v="2932" actId="20577"/>
        <pc:sldMkLst>
          <pc:docMk/>
          <pc:sldMk cId="884329516" sldId="269"/>
        </pc:sldMkLst>
        <pc:spChg chg="mod">
          <ac:chgData name="Alexander Pela" userId="5a2f29cc0cdce089" providerId="LiveId" clId="{7A87A5D8-9CA6-49D7-B893-642BD878260A}" dt="2024-03-11T02:04:25.325" v="1605" actId="20577"/>
          <ac:spMkLst>
            <pc:docMk/>
            <pc:sldMk cId="884329516" sldId="269"/>
            <ac:spMk id="7" creationId="{57C7F87A-A013-6B51-50FE-D05EAA39A54C}"/>
          </ac:spMkLst>
        </pc:spChg>
        <pc:spChg chg="mod">
          <ac:chgData name="Alexander Pela" userId="5a2f29cc0cdce089" providerId="LiveId" clId="{7A87A5D8-9CA6-49D7-B893-642BD878260A}" dt="2024-03-11T13:19:17.121" v="2932" actId="20577"/>
          <ac:spMkLst>
            <pc:docMk/>
            <pc:sldMk cId="884329516" sldId="269"/>
            <ac:spMk id="8" creationId="{A32D3898-D0B9-7A5D-ACE6-E45FD35A1BBB}"/>
          </ac:spMkLst>
        </pc:spChg>
      </pc:sldChg>
      <pc:sldChg chg="addSp delSp modSp add mod ord">
        <pc:chgData name="Alexander Pela" userId="5a2f29cc0cdce089" providerId="LiveId" clId="{7A87A5D8-9CA6-49D7-B893-642BD878260A}" dt="2024-03-11T13:43:49.958" v="3061" actId="20577"/>
        <pc:sldMkLst>
          <pc:docMk/>
          <pc:sldMk cId="122912997" sldId="270"/>
        </pc:sldMkLst>
        <pc:spChg chg="add mod">
          <ac:chgData name="Alexander Pela" userId="5a2f29cc0cdce089" providerId="LiveId" clId="{7A87A5D8-9CA6-49D7-B893-642BD878260A}" dt="2024-03-11T13:43:49.958" v="3061" actId="20577"/>
          <ac:spMkLst>
            <pc:docMk/>
            <pc:sldMk cId="122912997" sldId="270"/>
            <ac:spMk id="7" creationId="{85A781A2-CFFF-D1A4-171A-B96BED6C6F35}"/>
          </ac:spMkLst>
        </pc:spChg>
        <pc:picChg chg="add mod">
          <ac:chgData name="Alexander Pela" userId="5a2f29cc0cdce089" providerId="LiveId" clId="{7A87A5D8-9CA6-49D7-B893-642BD878260A}" dt="2024-03-11T13:39:06.687" v="2945" actId="14100"/>
          <ac:picMkLst>
            <pc:docMk/>
            <pc:sldMk cId="122912997" sldId="270"/>
            <ac:picMk id="6" creationId="{8F546F44-E396-95A8-A4A2-C30E2502E63E}"/>
          </ac:picMkLst>
        </pc:picChg>
        <pc:picChg chg="del">
          <ac:chgData name="Alexander Pela" userId="5a2f29cc0cdce089" providerId="LiveId" clId="{7A87A5D8-9CA6-49D7-B893-642BD878260A}" dt="2024-03-11T13:20:05.042" v="2933" actId="478"/>
          <ac:picMkLst>
            <pc:docMk/>
            <pc:sldMk cId="122912997" sldId="270"/>
            <ac:picMk id="9" creationId="{3DC76BCF-6A0C-B0C3-4C69-15C978ED893A}"/>
          </ac:picMkLst>
        </pc:picChg>
      </pc:sldChg>
      <pc:sldChg chg="modSp add mod ord">
        <pc:chgData name="Alexander Pela" userId="5a2f29cc0cdce089" providerId="LiveId" clId="{7A87A5D8-9CA6-49D7-B893-642BD878260A}" dt="2024-03-11T12:59:48.589" v="1897" actId="1076"/>
        <pc:sldMkLst>
          <pc:docMk/>
          <pc:sldMk cId="489512121" sldId="271"/>
        </pc:sldMkLst>
        <pc:spChg chg="mod">
          <ac:chgData name="Alexander Pela" userId="5a2f29cc0cdce089" providerId="LiveId" clId="{7A87A5D8-9CA6-49D7-B893-642BD878260A}" dt="2024-03-11T02:04:58.183" v="1636" actId="20577"/>
          <ac:spMkLst>
            <pc:docMk/>
            <pc:sldMk cId="489512121" sldId="271"/>
            <ac:spMk id="7" creationId="{57C7F87A-A013-6B51-50FE-D05EAA39A54C}"/>
          </ac:spMkLst>
        </pc:spChg>
        <pc:spChg chg="mod">
          <ac:chgData name="Alexander Pela" userId="5a2f29cc0cdce089" providerId="LiveId" clId="{7A87A5D8-9CA6-49D7-B893-642BD878260A}" dt="2024-03-11T12:59:48.589" v="1897" actId="1076"/>
          <ac:spMkLst>
            <pc:docMk/>
            <pc:sldMk cId="489512121" sldId="271"/>
            <ac:spMk id="8" creationId="{A32D3898-D0B9-7A5D-ACE6-E45FD35A1BBB}"/>
          </ac:spMkLst>
        </pc:spChg>
      </pc:sldChg>
      <pc:sldChg chg="addSp delSp modSp add mod">
        <pc:chgData name="Alexander Pela" userId="5a2f29cc0cdce089" providerId="LiveId" clId="{7A87A5D8-9CA6-49D7-B893-642BD878260A}" dt="2024-03-11T13:00:48.257" v="1931" actId="20577"/>
        <pc:sldMkLst>
          <pc:docMk/>
          <pc:sldMk cId="4017543996" sldId="272"/>
        </pc:sldMkLst>
        <pc:spChg chg="add mod">
          <ac:chgData name="Alexander Pela" userId="5a2f29cc0cdce089" providerId="LiveId" clId="{7A87A5D8-9CA6-49D7-B893-642BD878260A}" dt="2024-03-11T13:00:48.257" v="1931" actId="20577"/>
          <ac:spMkLst>
            <pc:docMk/>
            <pc:sldMk cId="4017543996" sldId="272"/>
            <ac:spMk id="3" creationId="{7EA382CE-4852-16B4-8A64-8406DDB5B8D4}"/>
          </ac:spMkLst>
        </pc:spChg>
        <pc:spChg chg="mod">
          <ac:chgData name="Alexander Pela" userId="5a2f29cc0cdce089" providerId="LiveId" clId="{7A87A5D8-9CA6-49D7-B893-642BD878260A}" dt="2024-03-11T02:05:09.768" v="1650" actId="14100"/>
          <ac:spMkLst>
            <pc:docMk/>
            <pc:sldMk cId="4017543996" sldId="272"/>
            <ac:spMk id="7" creationId="{57C7F87A-A013-6B51-50FE-D05EAA39A54C}"/>
          </ac:spMkLst>
        </pc:spChg>
        <pc:spChg chg="del">
          <ac:chgData name="Alexander Pela" userId="5a2f29cc0cdce089" providerId="LiveId" clId="{7A87A5D8-9CA6-49D7-B893-642BD878260A}" dt="2024-03-11T12:59:58.202" v="1898" actId="478"/>
          <ac:spMkLst>
            <pc:docMk/>
            <pc:sldMk cId="4017543996" sldId="272"/>
            <ac:spMk id="8" creationId="{A32D3898-D0B9-7A5D-ACE6-E45FD35A1BBB}"/>
          </ac:spMkLst>
        </pc:spChg>
        <pc:picChg chg="add mod">
          <ac:chgData name="Alexander Pela" userId="5a2f29cc0cdce089" providerId="LiveId" clId="{7A87A5D8-9CA6-49D7-B893-642BD878260A}" dt="2024-03-11T13:00:33.012" v="1903" actId="1076"/>
          <ac:picMkLst>
            <pc:docMk/>
            <pc:sldMk cId="4017543996" sldId="272"/>
            <ac:picMk id="2" creationId="{4D1AC9B5-9D3A-7E5F-7914-216800F04029}"/>
          </ac:picMkLst>
        </pc:picChg>
      </pc:sldChg>
      <pc:sldChg chg="delSp modSp add mod">
        <pc:chgData name="Alexander Pela" userId="5a2f29cc0cdce089" providerId="LiveId" clId="{7A87A5D8-9CA6-49D7-B893-642BD878260A}" dt="2024-03-11T13:02:12.869" v="1941" actId="14861"/>
        <pc:sldMkLst>
          <pc:docMk/>
          <pc:sldMk cId="1369220232" sldId="273"/>
        </pc:sldMkLst>
        <pc:spChg chg="del mod">
          <ac:chgData name="Alexander Pela" userId="5a2f29cc0cdce089" providerId="LiveId" clId="{7A87A5D8-9CA6-49D7-B893-642BD878260A}" dt="2024-03-11T13:01:24.772" v="1934" actId="478"/>
          <ac:spMkLst>
            <pc:docMk/>
            <pc:sldMk cId="1369220232" sldId="273"/>
            <ac:spMk id="7" creationId="{57C7F87A-A013-6B51-50FE-D05EAA39A54C}"/>
          </ac:spMkLst>
        </pc:spChg>
        <pc:spChg chg="del mod">
          <ac:chgData name="Alexander Pela" userId="5a2f29cc0cdce089" providerId="LiveId" clId="{7A87A5D8-9CA6-49D7-B893-642BD878260A}" dt="2024-03-11T13:01:23.358" v="1933" actId="478"/>
          <ac:spMkLst>
            <pc:docMk/>
            <pc:sldMk cId="1369220232" sldId="273"/>
            <ac:spMk id="8" creationId="{A32D3898-D0B9-7A5D-ACE6-E45FD35A1BBB}"/>
          </ac:spMkLst>
        </pc:spChg>
        <pc:picChg chg="mod">
          <ac:chgData name="Alexander Pela" userId="5a2f29cc0cdce089" providerId="LiveId" clId="{7A87A5D8-9CA6-49D7-B893-642BD878260A}" dt="2024-03-11T13:02:12.869" v="1941" actId="14861"/>
          <ac:picMkLst>
            <pc:docMk/>
            <pc:sldMk cId="1369220232" sldId="273"/>
            <ac:picMk id="6" creationId="{D814563C-90B2-2090-530E-88A44D4BE4A3}"/>
          </ac:picMkLst>
        </pc:picChg>
      </pc:sldChg>
      <pc:sldChg chg="add">
        <pc:chgData name="Alexander Pela" userId="5a2f29cc0cdce089" providerId="LiveId" clId="{7A87A5D8-9CA6-49D7-B893-642BD878260A}" dt="2024-03-11T13:01:13.060" v="1932" actId="2890"/>
        <pc:sldMkLst>
          <pc:docMk/>
          <pc:sldMk cId="3796585479" sldId="274"/>
        </pc:sldMkLst>
      </pc:sldChg>
      <pc:sldChg chg="addSp delSp modSp add mod">
        <pc:chgData name="Alexander Pela" userId="5a2f29cc0cdce089" providerId="LiveId" clId="{7A87A5D8-9CA6-49D7-B893-642BD878260A}" dt="2024-03-11T13:12:14.278" v="2370" actId="20577"/>
        <pc:sldMkLst>
          <pc:docMk/>
          <pc:sldMk cId="3275550961" sldId="275"/>
        </pc:sldMkLst>
        <pc:spChg chg="add del">
          <ac:chgData name="Alexander Pela" userId="5a2f29cc0cdce089" providerId="LiveId" clId="{7A87A5D8-9CA6-49D7-B893-642BD878260A}" dt="2024-03-11T13:12:04.050" v="2347" actId="22"/>
          <ac:spMkLst>
            <pc:docMk/>
            <pc:sldMk cId="3275550961" sldId="275"/>
            <ac:spMk id="8" creationId="{1473C63F-3D42-360D-C46B-349E95116FCF}"/>
          </ac:spMkLst>
        </pc:spChg>
        <pc:spChg chg="add mod">
          <ac:chgData name="Alexander Pela" userId="5a2f29cc0cdce089" providerId="LiveId" clId="{7A87A5D8-9CA6-49D7-B893-642BD878260A}" dt="2024-03-11T13:12:14.278" v="2370" actId="20577"/>
          <ac:spMkLst>
            <pc:docMk/>
            <pc:sldMk cId="3275550961" sldId="275"/>
            <ac:spMk id="9" creationId="{7AB64CA3-01F0-B1AC-565D-FD0E0C6F7F4B}"/>
          </ac:spMkLst>
        </pc:spChg>
        <pc:picChg chg="add mod">
          <ac:chgData name="Alexander Pela" userId="5a2f29cc0cdce089" providerId="LiveId" clId="{7A87A5D8-9CA6-49D7-B893-642BD878260A}" dt="2024-03-11T13:11:58.166" v="2345" actId="1076"/>
          <ac:picMkLst>
            <pc:docMk/>
            <pc:sldMk cId="3275550961" sldId="275"/>
            <ac:picMk id="6" creationId="{DF43FB4C-B941-FCB4-FA3D-154FDE2E0B24}"/>
          </ac:picMkLst>
        </pc:picChg>
      </pc:sldChg>
      <pc:sldChg chg="addSp modSp add mod">
        <pc:chgData name="Alexander Pela" userId="5a2f29cc0cdce089" providerId="LiveId" clId="{7A87A5D8-9CA6-49D7-B893-642BD878260A}" dt="2024-03-11T13:15:50.180" v="2528" actId="20577"/>
        <pc:sldMkLst>
          <pc:docMk/>
          <pc:sldMk cId="3294392375" sldId="276"/>
        </pc:sldMkLst>
        <pc:spChg chg="add mod">
          <ac:chgData name="Alexander Pela" userId="5a2f29cc0cdce089" providerId="LiveId" clId="{7A87A5D8-9CA6-49D7-B893-642BD878260A}" dt="2024-03-11T13:15:50.180" v="2528" actId="20577"/>
          <ac:spMkLst>
            <pc:docMk/>
            <pc:sldMk cId="3294392375" sldId="276"/>
            <ac:spMk id="7" creationId="{1B346E76-FA58-37EF-893A-942ECB16D2AC}"/>
          </ac:spMkLst>
        </pc:spChg>
        <pc:picChg chg="add mod">
          <ac:chgData name="Alexander Pela" userId="5a2f29cc0cdce089" providerId="LiveId" clId="{7A87A5D8-9CA6-49D7-B893-642BD878260A}" dt="2024-03-11T13:14:18.345" v="2473" actId="1076"/>
          <ac:picMkLst>
            <pc:docMk/>
            <pc:sldMk cId="3294392375" sldId="276"/>
            <ac:picMk id="6" creationId="{A2AD96C5-BE6A-6EEA-1EEC-916509E39230}"/>
          </ac:picMkLst>
        </pc:picChg>
      </pc:sldChg>
      <pc:sldChg chg="addSp modSp add mod">
        <pc:chgData name="Alexander Pela" userId="5a2f29cc0cdce089" providerId="LiveId" clId="{7A87A5D8-9CA6-49D7-B893-642BD878260A}" dt="2024-03-11T13:16:12.700" v="2556" actId="20577"/>
        <pc:sldMkLst>
          <pc:docMk/>
          <pc:sldMk cId="3603579386" sldId="277"/>
        </pc:sldMkLst>
        <pc:spChg chg="add mod">
          <ac:chgData name="Alexander Pela" userId="5a2f29cc0cdce089" providerId="LiveId" clId="{7A87A5D8-9CA6-49D7-B893-642BD878260A}" dt="2024-03-11T13:16:12.700" v="2556" actId="20577"/>
          <ac:spMkLst>
            <pc:docMk/>
            <pc:sldMk cId="3603579386" sldId="277"/>
            <ac:spMk id="7" creationId="{67B54167-E330-2607-3477-B1F0D80F6A81}"/>
          </ac:spMkLst>
        </pc:spChg>
        <pc:picChg chg="add mod">
          <ac:chgData name="Alexander Pela" userId="5a2f29cc0cdce089" providerId="LiveId" clId="{7A87A5D8-9CA6-49D7-B893-642BD878260A}" dt="2024-03-11T13:15:18.990" v="2480" actId="1076"/>
          <ac:picMkLst>
            <pc:docMk/>
            <pc:sldMk cId="3603579386" sldId="277"/>
            <ac:picMk id="6" creationId="{5EF338E1-D66B-121D-ED55-C4CB820A10AC}"/>
          </ac:picMkLst>
        </pc:picChg>
      </pc:sldChg>
      <pc:sldChg chg="addSp modSp add mod">
        <pc:chgData name="Alexander Pela" userId="5a2f29cc0cdce089" providerId="LiveId" clId="{7A87A5D8-9CA6-49D7-B893-642BD878260A}" dt="2024-03-11T13:43:42.995" v="3043" actId="20577"/>
        <pc:sldMkLst>
          <pc:docMk/>
          <pc:sldMk cId="3617490248" sldId="278"/>
        </pc:sldMkLst>
        <pc:spChg chg="add mod">
          <ac:chgData name="Alexander Pela" userId="5a2f29cc0cdce089" providerId="LiveId" clId="{7A87A5D8-9CA6-49D7-B893-642BD878260A}" dt="2024-03-11T13:43:42.995" v="3043" actId="20577"/>
          <ac:spMkLst>
            <pc:docMk/>
            <pc:sldMk cId="3617490248" sldId="278"/>
            <ac:spMk id="7" creationId="{37431294-DF41-4CBC-954D-B757650BFB15}"/>
          </ac:spMkLst>
        </pc:spChg>
        <pc:picChg chg="add mod">
          <ac:chgData name="Alexander Pela" userId="5a2f29cc0cdce089" providerId="LiveId" clId="{7A87A5D8-9CA6-49D7-B893-642BD878260A}" dt="2024-03-11T13:40:15.282" v="2952" actId="1076"/>
          <ac:picMkLst>
            <pc:docMk/>
            <pc:sldMk cId="3617490248" sldId="278"/>
            <ac:picMk id="6" creationId="{BA7A262A-A7BD-A71E-03E0-948DEC21813C}"/>
          </ac:picMkLst>
        </pc:picChg>
      </pc:sldChg>
      <pc:sldChg chg="addSp modSp add mod">
        <pc:chgData name="Alexander Pela" userId="5a2f29cc0cdce089" providerId="LiveId" clId="{7A87A5D8-9CA6-49D7-B893-642BD878260A}" dt="2024-03-11T13:43:33.022" v="3006" actId="20577"/>
        <pc:sldMkLst>
          <pc:docMk/>
          <pc:sldMk cId="955756793" sldId="279"/>
        </pc:sldMkLst>
        <pc:spChg chg="add mod">
          <ac:chgData name="Alexander Pela" userId="5a2f29cc0cdce089" providerId="LiveId" clId="{7A87A5D8-9CA6-49D7-B893-642BD878260A}" dt="2024-03-11T13:43:33.022" v="3006" actId="20577"/>
          <ac:spMkLst>
            <pc:docMk/>
            <pc:sldMk cId="955756793" sldId="279"/>
            <ac:spMk id="7" creationId="{9947CAA2-7C25-5D44-4F9E-293566E3388A}"/>
          </ac:spMkLst>
        </pc:spChg>
        <pc:picChg chg="add mod">
          <ac:chgData name="Alexander Pela" userId="5a2f29cc0cdce089" providerId="LiveId" clId="{7A87A5D8-9CA6-49D7-B893-642BD878260A}" dt="2024-03-11T13:41:18.940" v="2960" actId="1076"/>
          <ac:picMkLst>
            <pc:docMk/>
            <pc:sldMk cId="955756793" sldId="279"/>
            <ac:picMk id="6" creationId="{FF19A6DB-51DE-7DCB-9D19-43C79A41F599}"/>
          </ac:picMkLst>
        </pc:picChg>
      </pc:sldChg>
      <pc:sldChg chg="addSp modSp add mod">
        <pc:chgData name="Alexander Pela" userId="5a2f29cc0cdce089" providerId="LiveId" clId="{7A87A5D8-9CA6-49D7-B893-642BD878260A}" dt="2024-03-11T13:43:12.085" v="2974"/>
        <pc:sldMkLst>
          <pc:docMk/>
          <pc:sldMk cId="1554263493" sldId="280"/>
        </pc:sldMkLst>
        <pc:spChg chg="add mod">
          <ac:chgData name="Alexander Pela" userId="5a2f29cc0cdce089" providerId="LiveId" clId="{7A87A5D8-9CA6-49D7-B893-642BD878260A}" dt="2024-03-11T13:43:12.085" v="2974"/>
          <ac:spMkLst>
            <pc:docMk/>
            <pc:sldMk cId="1554263493" sldId="280"/>
            <ac:spMk id="7" creationId="{097A0025-F627-E4E4-A01E-1B919ECA1D2A}"/>
          </ac:spMkLst>
        </pc:spChg>
        <pc:picChg chg="add mod">
          <ac:chgData name="Alexander Pela" userId="5a2f29cc0cdce089" providerId="LiveId" clId="{7A87A5D8-9CA6-49D7-B893-642BD878260A}" dt="2024-03-11T13:42:14.835" v="2965" actId="1076"/>
          <ac:picMkLst>
            <pc:docMk/>
            <pc:sldMk cId="1554263493" sldId="280"/>
            <ac:picMk id="6" creationId="{DADBBC7F-5497-9E6C-57FC-1921C3DB2655}"/>
          </ac:picMkLst>
        </pc:picChg>
      </pc:sldChg>
      <pc:sldChg chg="addSp modSp add mod">
        <pc:chgData name="Alexander Pela" userId="5a2f29cc0cdce089" providerId="LiveId" clId="{7A87A5D8-9CA6-49D7-B893-642BD878260A}" dt="2024-03-11T13:43:21.970" v="2987" actId="20577"/>
        <pc:sldMkLst>
          <pc:docMk/>
          <pc:sldMk cId="3013621678" sldId="281"/>
        </pc:sldMkLst>
        <pc:spChg chg="add mod">
          <ac:chgData name="Alexander Pela" userId="5a2f29cc0cdce089" providerId="LiveId" clId="{7A87A5D8-9CA6-49D7-B893-642BD878260A}" dt="2024-03-11T13:43:21.970" v="2987" actId="20577"/>
          <ac:spMkLst>
            <pc:docMk/>
            <pc:sldMk cId="3013621678" sldId="281"/>
            <ac:spMk id="7" creationId="{17A8A4A3-F3CE-5325-2F52-9ADC8255138D}"/>
          </ac:spMkLst>
        </pc:spChg>
        <pc:picChg chg="add mod">
          <ac:chgData name="Alexander Pela" userId="5a2f29cc0cdce089" providerId="LiveId" clId="{7A87A5D8-9CA6-49D7-B893-642BD878260A}" dt="2024-03-11T13:43:02.009" v="2970" actId="1076"/>
          <ac:picMkLst>
            <pc:docMk/>
            <pc:sldMk cId="3013621678" sldId="281"/>
            <ac:picMk id="6" creationId="{4944CBBB-BBDD-F2F3-A92D-F40F631CBA92}"/>
          </ac:picMkLst>
        </pc:picChg>
      </pc:sldChg>
      <pc:sldMasterChg chg="add del addSldLayout delSldLayout">
        <pc:chgData name="Alexander Pela" userId="5a2f29cc0cdce089" providerId="LiveId" clId="{7A87A5D8-9CA6-49D7-B893-642BD878260A}" dt="2024-03-11T00:59:57.793" v="34" actId="26606"/>
        <pc:sldMasterMkLst>
          <pc:docMk/>
          <pc:sldMasterMk cId="706410849" sldId="2147483672"/>
        </pc:sldMasterMkLst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500083156" sldId="2147483673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962274030" sldId="2147483674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921347013" sldId="2147483675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1532713333" sldId="2147483676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770688091" sldId="2147483677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746640723" sldId="2147483678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1365781173" sldId="2147483679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4001554749" sldId="2147483680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2753434462" sldId="2147483681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1512837174" sldId="2147483682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2943604650" sldId="2147483683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458524676" sldId="2147483684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515179885" sldId="2147483685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1645610464" sldId="2147483686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1394334174" sldId="2147483687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4162076389" sldId="2147483688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2199419764" sldId="2147483689"/>
          </pc:sldLayoutMkLst>
        </pc:sldLayoutChg>
      </pc:sldMasterChg>
      <pc:sldMasterChg chg="add del replId addSldLayout delSldLayout">
        <pc:chgData name="Alexander Pela" userId="5a2f29cc0cdce089" providerId="LiveId" clId="{7A87A5D8-9CA6-49D7-B893-642BD878260A}" dt="2024-03-11T00:59:08.738" v="4" actId="26606"/>
        <pc:sldMasterMkLst>
          <pc:docMk/>
          <pc:sldMasterMk cId="402972031" sldId="2147483690"/>
        </pc:sldMasterMkLst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2536840695" sldId="2147483691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2778164401" sldId="2147483692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3591588578" sldId="2147483693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1649224458" sldId="2147483694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3510005926" sldId="2147483695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1899292534" sldId="2147483696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44094652" sldId="2147483697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1294113726" sldId="2147483698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2161009621" sldId="2147483699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1976852633" sldId="2147483700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4036020786" sldId="2147483701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1746757907" sldId="2147483702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1:03.352" v="52" actId="26606"/>
        <pc:sldMasterMkLst>
          <pc:docMk/>
          <pc:sldMasterMk cId="3134154373" sldId="2147483690"/>
        </pc:sldMasterMkLst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1776664793" sldId="2147483691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2032328592" sldId="2147483692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3193506765" sldId="2147483693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3921075266" sldId="2147483694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1597278845" sldId="2147483695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1319642753" sldId="2147483696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440545922" sldId="2147483697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601965690" sldId="2147483698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727414156" sldId="2147483699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456299706" sldId="2147483700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2332858767" sldId="2147483701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1885498371" sldId="2147483702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1054695210" sldId="2147483703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1689843920" sldId="2147483704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56310091" sldId="2147483705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50093279" sldId="2147483706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1662541930" sldId="2147483707"/>
          </pc:sldLayoutMkLst>
        </pc:sldLayoutChg>
      </pc:sldMasterChg>
      <pc:sldMasterChg chg="add replId addSldLayout">
        <pc:chgData name="Alexander Pela" userId="5a2f29cc0cdce089" providerId="LiveId" clId="{7A87A5D8-9CA6-49D7-B893-642BD878260A}" dt="2024-03-11T01:01:03.352" v="52" actId="26606"/>
        <pc:sldMasterMkLst>
          <pc:docMk/>
          <pc:sldMasterMk cId="2244005399" sldId="2147483708"/>
        </pc:sldMasterMkLst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2374259931" sldId="2147483709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1374516903" sldId="2147483710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188004141" sldId="2147483711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2846669609" sldId="2147483712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160018628" sldId="2147483713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4287412478" sldId="2147483714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66305522" sldId="2147483715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264884832" sldId="2147483716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1649662144" sldId="2147483717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494527010" sldId="2147483718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3773486019" sldId="2147483719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3540621477" sldId="2147483720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0:59:33.326" v="30" actId="26606"/>
        <pc:sldMasterMkLst>
          <pc:docMk/>
          <pc:sldMasterMk cId="4027975710" sldId="2147483711"/>
        </pc:sldMasterMkLst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1410206938" sldId="2147483700"/>
          </pc:sldLayoutMkLst>
        </pc:sldLayoutChg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3011748401" sldId="2147483701"/>
          </pc:sldLayoutMkLst>
        </pc:sldLayoutChg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3667582392" sldId="2147483702"/>
          </pc:sldLayoutMkLst>
        </pc:sldLayoutChg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3558004571" sldId="2147483703"/>
          </pc:sldLayoutMkLst>
        </pc:sldLayoutChg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1381589090" sldId="2147483704"/>
          </pc:sldLayoutMkLst>
        </pc:sldLayoutChg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1855058993" sldId="2147483705"/>
          </pc:sldLayoutMkLst>
        </pc:sldLayoutChg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4062272642" sldId="2147483706"/>
          </pc:sldLayoutMkLst>
        </pc:sldLayoutChg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2911309512" sldId="2147483707"/>
          </pc:sldLayoutMkLst>
        </pc:sldLayoutChg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438294184" sldId="2147483708"/>
          </pc:sldLayoutMkLst>
        </pc:sldLayoutChg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3250671305" sldId="2147483709"/>
          </pc:sldLayoutMkLst>
        </pc:sldLayoutChg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2985769060" sldId="2147483710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0:57.273" v="49" actId="26606"/>
        <pc:sldMasterMkLst>
          <pc:docMk/>
          <pc:sldMasterMk cId="4228670858" sldId="2147483716"/>
        </pc:sldMasterMkLst>
        <pc:sldLayoutChg chg="add del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2828923931" sldId="2147483708"/>
          </pc:sldLayoutMkLst>
        </pc:sldLayoutChg>
        <pc:sldLayoutChg chg="add del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1505591046" sldId="2147483709"/>
          </pc:sldLayoutMkLst>
        </pc:sldLayoutChg>
        <pc:sldLayoutChg chg="add del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1045238851" sldId="2147483710"/>
          </pc:sldLayoutMkLst>
        </pc:sldLayoutChg>
        <pc:sldLayoutChg chg="add del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2310461493" sldId="2147483711"/>
          </pc:sldLayoutMkLst>
        </pc:sldLayoutChg>
        <pc:sldLayoutChg chg="add del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274492329" sldId="2147483712"/>
          </pc:sldLayoutMkLst>
        </pc:sldLayoutChg>
        <pc:sldLayoutChg chg="add del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3928118246" sldId="2147483713"/>
          </pc:sldLayoutMkLst>
        </pc:sldLayoutChg>
        <pc:sldLayoutChg chg="add del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512031198" sldId="2147483714"/>
          </pc:sldLayoutMkLst>
        </pc:sldLayoutChg>
        <pc:sldLayoutChg chg="add del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3644951655" sldId="2147483715"/>
          </pc:sldLayoutMkLst>
        </pc:sldLayoutChg>
        <pc:sldLayoutChg chg="add del replId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273228710" sldId="2147483717"/>
          </pc:sldLayoutMkLst>
        </pc:sldLayoutChg>
        <pc:sldLayoutChg chg="add del replId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1516565829" sldId="2147483718"/>
          </pc:sldLayoutMkLst>
        </pc:sldLayoutChg>
        <pc:sldLayoutChg chg="add del replId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649713355" sldId="2147483719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0:59:57.793" v="34" actId="26606"/>
        <pc:sldMasterMkLst>
          <pc:docMk/>
          <pc:sldMasterMk cId="1648951839" sldId="2147483724"/>
        </pc:sldMasterMkLst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2522254859" sldId="2147483713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2857517498" sldId="2147483714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2334937672" sldId="2147483715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4224428671" sldId="2147483716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2900940577" sldId="2147483717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2467293218" sldId="2147483718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3054246468" sldId="2147483719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2725448980" sldId="2147483720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3261148927" sldId="2147483721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2327169260" sldId="2147483722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613112661" sldId="2147483723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0:23.926" v="45" actId="26606"/>
        <pc:sldMasterMkLst>
          <pc:docMk/>
          <pc:sldMasterMk cId="2277962261" sldId="2147483729"/>
        </pc:sldMasterMkLst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4109426128" sldId="2147483718"/>
          </pc:sldLayoutMkLst>
        </pc:sldLayoutChg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3673946066" sldId="2147483719"/>
          </pc:sldLayoutMkLst>
        </pc:sldLayoutChg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2229547191" sldId="2147483720"/>
          </pc:sldLayoutMkLst>
        </pc:sldLayoutChg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2282572872" sldId="2147483721"/>
          </pc:sldLayoutMkLst>
        </pc:sldLayoutChg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3949132015" sldId="2147483722"/>
          </pc:sldLayoutMkLst>
        </pc:sldLayoutChg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1188392018" sldId="2147483723"/>
          </pc:sldLayoutMkLst>
        </pc:sldLayoutChg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2405754579" sldId="2147483724"/>
          </pc:sldLayoutMkLst>
        </pc:sldLayoutChg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1711609584" sldId="2147483725"/>
          </pc:sldLayoutMkLst>
        </pc:sldLayoutChg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777778978" sldId="2147483726"/>
          </pc:sldLayoutMkLst>
        </pc:sldLayoutChg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1892855510" sldId="2147483727"/>
          </pc:sldLayoutMkLst>
        </pc:sldLayoutChg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542790552" sldId="2147483728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0:59:23.904" v="22" actId="26606"/>
        <pc:sldMasterMkLst>
          <pc:docMk/>
          <pc:sldMasterMk cId="3779827218" sldId="2147483737"/>
        </pc:sldMasterMkLst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1940447730" sldId="2147483726"/>
          </pc:sldLayoutMkLst>
        </pc:sldLayoutChg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4127693778" sldId="2147483727"/>
          </pc:sldLayoutMkLst>
        </pc:sldLayoutChg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3736414563" sldId="2147483728"/>
          </pc:sldLayoutMkLst>
        </pc:sldLayoutChg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3380922654" sldId="2147483729"/>
          </pc:sldLayoutMkLst>
        </pc:sldLayoutChg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277603802" sldId="2147483730"/>
          </pc:sldLayoutMkLst>
        </pc:sldLayoutChg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1198672379" sldId="2147483731"/>
          </pc:sldLayoutMkLst>
        </pc:sldLayoutChg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3038219426" sldId="2147483732"/>
          </pc:sldLayoutMkLst>
        </pc:sldLayoutChg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2281399257" sldId="2147483733"/>
          </pc:sldLayoutMkLst>
        </pc:sldLayoutChg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2066808611" sldId="2147483734"/>
          </pc:sldLayoutMkLst>
        </pc:sldLayoutChg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3673967828" sldId="2147483735"/>
          </pc:sldLayoutMkLst>
        </pc:sldLayoutChg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386634953" sldId="2147483736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0:23.576" v="43" actId="26606"/>
        <pc:sldMasterMkLst>
          <pc:docMk/>
          <pc:sldMasterMk cId="1698474885" sldId="2147483742"/>
        </pc:sldMasterMkLst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3029335775" sldId="2147483731"/>
          </pc:sldLayoutMkLst>
        </pc:sldLayoutChg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3881913561" sldId="2147483732"/>
          </pc:sldLayoutMkLst>
        </pc:sldLayoutChg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443924874" sldId="2147483733"/>
          </pc:sldLayoutMkLst>
        </pc:sldLayoutChg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1619220444" sldId="2147483734"/>
          </pc:sldLayoutMkLst>
        </pc:sldLayoutChg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4243758418" sldId="2147483735"/>
          </pc:sldLayoutMkLst>
        </pc:sldLayoutChg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770360831" sldId="2147483736"/>
          </pc:sldLayoutMkLst>
        </pc:sldLayoutChg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792972459" sldId="2147483737"/>
          </pc:sldLayoutMkLst>
        </pc:sldLayoutChg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864569757" sldId="2147483738"/>
          </pc:sldLayoutMkLst>
        </pc:sldLayoutChg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3891309453" sldId="2147483739"/>
          </pc:sldLayoutMkLst>
        </pc:sldLayoutChg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601734516" sldId="2147483740"/>
          </pc:sldLayoutMkLst>
        </pc:sldLayoutChg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2137270873" sldId="2147483741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0:59:25.979" v="24" actId="26606"/>
        <pc:sldMasterMkLst>
          <pc:docMk/>
          <pc:sldMasterMk cId="697696573" sldId="2147483750"/>
        </pc:sldMasterMkLst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1954432855" sldId="2147483739"/>
          </pc:sldLayoutMkLst>
        </pc:sldLayoutChg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3919195824" sldId="2147483740"/>
          </pc:sldLayoutMkLst>
        </pc:sldLayoutChg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4294267634" sldId="2147483741"/>
          </pc:sldLayoutMkLst>
        </pc:sldLayoutChg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2752490929" sldId="2147483742"/>
          </pc:sldLayoutMkLst>
        </pc:sldLayoutChg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3234943213" sldId="2147483743"/>
          </pc:sldLayoutMkLst>
        </pc:sldLayoutChg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165943874" sldId="2147483744"/>
          </pc:sldLayoutMkLst>
        </pc:sldLayoutChg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3980227674" sldId="2147483745"/>
          </pc:sldLayoutMkLst>
        </pc:sldLayoutChg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713977090" sldId="2147483746"/>
          </pc:sldLayoutMkLst>
        </pc:sldLayoutChg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3932030501" sldId="2147483747"/>
          </pc:sldLayoutMkLst>
        </pc:sldLayoutChg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3744700388" sldId="2147483748"/>
          </pc:sldLayoutMkLst>
        </pc:sldLayoutChg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2476433848" sldId="2147483749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1:03.322" v="51" actId="26606"/>
        <pc:sldMasterMkLst>
          <pc:docMk/>
          <pc:sldMasterMk cId="2361690105" sldId="2147483755"/>
        </pc:sldMasterMkLst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1369809154" sldId="2147483744"/>
          </pc:sldLayoutMkLst>
        </pc:sldLayoutChg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919658841" sldId="2147483745"/>
          </pc:sldLayoutMkLst>
        </pc:sldLayoutChg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1715329789" sldId="2147483746"/>
          </pc:sldLayoutMkLst>
        </pc:sldLayoutChg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3000966671" sldId="2147483747"/>
          </pc:sldLayoutMkLst>
        </pc:sldLayoutChg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664620195" sldId="2147483748"/>
          </pc:sldLayoutMkLst>
        </pc:sldLayoutChg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2067021768" sldId="2147483749"/>
          </pc:sldLayoutMkLst>
        </pc:sldLayoutChg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755613698" sldId="2147483750"/>
          </pc:sldLayoutMkLst>
        </pc:sldLayoutChg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802387481" sldId="2147483751"/>
          </pc:sldLayoutMkLst>
        </pc:sldLayoutChg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3093708059" sldId="2147483752"/>
          </pc:sldLayoutMkLst>
        </pc:sldLayoutChg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3552501151" sldId="2147483753"/>
          </pc:sldLayoutMkLst>
        </pc:sldLayoutChg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3773566794" sldId="2147483754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0:22.651" v="41" actId="26606"/>
        <pc:sldMasterMkLst>
          <pc:docMk/>
          <pc:sldMasterMk cId="2473891434" sldId="2147483755"/>
        </pc:sldMasterMkLst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3180202358" sldId="2147483744"/>
          </pc:sldLayoutMkLst>
        </pc:sldLayoutChg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1455692871" sldId="2147483745"/>
          </pc:sldLayoutMkLst>
        </pc:sldLayoutChg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929243474" sldId="2147483746"/>
          </pc:sldLayoutMkLst>
        </pc:sldLayoutChg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1311594889" sldId="2147483747"/>
          </pc:sldLayoutMkLst>
        </pc:sldLayoutChg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3146989030" sldId="2147483748"/>
          </pc:sldLayoutMkLst>
        </pc:sldLayoutChg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1757613966" sldId="2147483749"/>
          </pc:sldLayoutMkLst>
        </pc:sldLayoutChg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4085821308" sldId="2147483750"/>
          </pc:sldLayoutMkLst>
        </pc:sldLayoutChg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229311263" sldId="2147483751"/>
          </pc:sldLayoutMkLst>
        </pc:sldLayoutChg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3168671650" sldId="2147483752"/>
          </pc:sldLayoutMkLst>
        </pc:sldLayoutChg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3100303891" sldId="2147483753"/>
          </pc:sldLayoutMkLst>
        </pc:sldLayoutChg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2743744708" sldId="2147483754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0:22.074" v="39" actId="26606"/>
        <pc:sldMasterMkLst>
          <pc:docMk/>
          <pc:sldMasterMk cId="2838736032" sldId="2147483768"/>
        </pc:sldMasterMkLst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4095082234" sldId="2147483757"/>
          </pc:sldLayoutMkLst>
        </pc:sldLayoutChg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2121633808" sldId="2147483758"/>
          </pc:sldLayoutMkLst>
        </pc:sldLayoutChg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2824762909" sldId="2147483759"/>
          </pc:sldLayoutMkLst>
        </pc:sldLayoutChg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3156214187" sldId="2147483760"/>
          </pc:sldLayoutMkLst>
        </pc:sldLayoutChg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721791107" sldId="2147483761"/>
          </pc:sldLayoutMkLst>
        </pc:sldLayoutChg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1888177598" sldId="2147483762"/>
          </pc:sldLayoutMkLst>
        </pc:sldLayoutChg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2997615880" sldId="2147483763"/>
          </pc:sldLayoutMkLst>
        </pc:sldLayoutChg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113201543" sldId="2147483764"/>
          </pc:sldLayoutMkLst>
        </pc:sldLayoutChg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1406989022" sldId="2147483765"/>
          </pc:sldLayoutMkLst>
        </pc:sldLayoutChg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2003476324" sldId="2147483766"/>
          </pc:sldLayoutMkLst>
        </pc:sldLayoutChg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106723900" sldId="2147483767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0:21.522" v="37" actId="26606"/>
        <pc:sldMasterMkLst>
          <pc:docMk/>
          <pc:sldMasterMk cId="2474381463" sldId="2147483781"/>
        </pc:sldMasterMkLst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2022516002" sldId="2147483770"/>
          </pc:sldLayoutMkLst>
        </pc:sldLayoutChg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1803152877" sldId="2147483771"/>
          </pc:sldLayoutMkLst>
        </pc:sldLayoutChg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3438897879" sldId="2147483772"/>
          </pc:sldLayoutMkLst>
        </pc:sldLayoutChg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655056477" sldId="2147483773"/>
          </pc:sldLayoutMkLst>
        </pc:sldLayoutChg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3072198577" sldId="2147483774"/>
          </pc:sldLayoutMkLst>
        </pc:sldLayoutChg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1340057707" sldId="2147483775"/>
          </pc:sldLayoutMkLst>
        </pc:sldLayoutChg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4095092097" sldId="2147483776"/>
          </pc:sldLayoutMkLst>
        </pc:sldLayoutChg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3585219663" sldId="2147483777"/>
          </pc:sldLayoutMkLst>
        </pc:sldLayoutChg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2867647408" sldId="2147483778"/>
          </pc:sldLayoutMkLst>
        </pc:sldLayoutChg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3466105300" sldId="2147483779"/>
          </pc:sldLayoutMkLst>
        </pc:sldLayoutChg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3977089845" sldId="2147483780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4:00.706" v="70" actId="26606"/>
        <pc:sldMasterMkLst>
          <pc:docMk/>
          <pc:sldMasterMk cId="2634959219" sldId="2147483783"/>
        </pc:sldMasterMkLst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1795657691" sldId="2147483772"/>
          </pc:sldLayoutMkLst>
        </pc:sldLayoutChg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1346347624" sldId="2147483773"/>
          </pc:sldLayoutMkLst>
        </pc:sldLayoutChg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3861010026" sldId="2147483774"/>
          </pc:sldLayoutMkLst>
        </pc:sldLayoutChg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3209620164" sldId="2147483775"/>
          </pc:sldLayoutMkLst>
        </pc:sldLayoutChg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155501036" sldId="2147483776"/>
          </pc:sldLayoutMkLst>
        </pc:sldLayoutChg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640453670" sldId="2147483777"/>
          </pc:sldLayoutMkLst>
        </pc:sldLayoutChg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3029208581" sldId="2147483778"/>
          </pc:sldLayoutMkLst>
        </pc:sldLayoutChg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3913969125" sldId="2147483779"/>
          </pc:sldLayoutMkLst>
        </pc:sldLayoutChg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3628379371" sldId="2147483780"/>
          </pc:sldLayoutMkLst>
        </pc:sldLayoutChg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1683455573" sldId="2147483781"/>
          </pc:sldLayoutMkLst>
        </pc:sldLayoutChg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1409088647" sldId="2147483782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4:26.392" v="73" actId="26606"/>
        <pc:sldMasterMkLst>
          <pc:docMk/>
          <pc:sldMasterMk cId="3909551188" sldId="2147483822"/>
        </pc:sldMasterMkLst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4142125784" sldId="2147483811"/>
          </pc:sldLayoutMkLst>
        </pc:sldLayoutChg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3087233668" sldId="2147483812"/>
          </pc:sldLayoutMkLst>
        </pc:sldLayoutChg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212075598" sldId="2147483813"/>
          </pc:sldLayoutMkLst>
        </pc:sldLayoutChg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1804621998" sldId="2147483814"/>
          </pc:sldLayoutMkLst>
        </pc:sldLayoutChg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3894868037" sldId="2147483815"/>
          </pc:sldLayoutMkLst>
        </pc:sldLayoutChg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1974651895" sldId="2147483816"/>
          </pc:sldLayoutMkLst>
        </pc:sldLayoutChg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2131494991" sldId="2147483817"/>
          </pc:sldLayoutMkLst>
        </pc:sldLayoutChg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3050866638" sldId="2147483818"/>
          </pc:sldLayoutMkLst>
        </pc:sldLayoutChg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3173396699" sldId="2147483819"/>
          </pc:sldLayoutMkLst>
        </pc:sldLayoutChg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1824641077" sldId="2147483820"/>
          </pc:sldLayoutMkLst>
        </pc:sldLayoutChg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4199987476" sldId="2147483821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5:43.396" v="80" actId="26606"/>
        <pc:sldMasterMkLst>
          <pc:docMk/>
          <pc:sldMasterMk cId="3964160513" sldId="2147483901"/>
        </pc:sldMasterMkLst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2885183201" sldId="2147483890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1494999296" sldId="2147483891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1420750642" sldId="2147483892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494170169" sldId="2147483893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257832059" sldId="2147483894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642474393" sldId="2147483895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1073768339" sldId="2147483896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1723252977" sldId="2147483897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873552661" sldId="2147483898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3129973251" sldId="2147483899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2783679424" sldId="2147483900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7:51.938" v="97" actId="26606"/>
        <pc:sldMasterMkLst>
          <pc:docMk/>
          <pc:sldMasterMk cId="2036711839" sldId="2147483914"/>
        </pc:sldMasterMkLst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3752653851" sldId="2147483915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601189530" sldId="2147483916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556311234" sldId="2147483917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4222503889" sldId="2147483918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1601767846" sldId="2147483919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1551000962" sldId="2147483920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2533078204" sldId="2147483921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1748737933" sldId="2147483922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3269902609" sldId="2147483923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1221951744" sldId="2147483924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1799106582" sldId="2147483925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1377083021" sldId="2147483926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385660513" sldId="2147483927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1272936115" sldId="2147483928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2963703403" sldId="2147483929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3399966147" sldId="2147483930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3476845222" sldId="2147483931"/>
          </pc:sldLayoutMkLst>
        </pc:sldLayoutChg>
      </pc:sldMasterChg>
      <pc:sldMasterChg chg="add del replId addSldLayout delSldLayout">
        <pc:chgData name="Alexander Pela" userId="5a2f29cc0cdce089" providerId="LiveId" clId="{7A87A5D8-9CA6-49D7-B893-642BD878260A}" dt="2024-03-11T01:07:25.774" v="90" actId="26606"/>
        <pc:sldMasterMkLst>
          <pc:docMk/>
          <pc:sldMasterMk cId="936655896" sldId="2147483932"/>
        </pc:sldMasterMkLst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1175854455" sldId="2147483933"/>
          </pc:sldLayoutMkLst>
        </pc:sldLayoutChg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2515552163" sldId="2147483934"/>
          </pc:sldLayoutMkLst>
        </pc:sldLayoutChg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3807784278" sldId="2147483935"/>
          </pc:sldLayoutMkLst>
        </pc:sldLayoutChg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2725160650" sldId="2147483936"/>
          </pc:sldLayoutMkLst>
        </pc:sldLayoutChg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767304808" sldId="2147483937"/>
          </pc:sldLayoutMkLst>
        </pc:sldLayoutChg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2294484362" sldId="2147483938"/>
          </pc:sldLayoutMkLst>
        </pc:sldLayoutChg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3156903671" sldId="2147483939"/>
          </pc:sldLayoutMkLst>
        </pc:sldLayoutChg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2158866850" sldId="2147483940"/>
          </pc:sldLayoutMkLst>
        </pc:sldLayoutChg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2543887746" sldId="2147483941"/>
          </pc:sldLayoutMkLst>
        </pc:sldLayoutChg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4184389986" sldId="2147483942"/>
          </pc:sldLayoutMkLst>
        </pc:sldLayoutChg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1422229890" sldId="2147483943"/>
          </pc:sldLayoutMkLst>
        </pc:sldLayoutChg>
      </pc:sldMasterChg>
      <pc:sldMasterChg chg="add addSldLayout">
        <pc:chgData name="Alexander Pela" userId="5a2f29cc0cdce089" providerId="LiveId" clId="{7A87A5D8-9CA6-49D7-B893-642BD878260A}" dt="2024-03-11T01:07:51.938" v="97" actId="26606"/>
        <pc:sldMasterMkLst>
          <pc:docMk/>
          <pc:sldMasterMk cId="3251947899" sldId="2147483939"/>
        </pc:sldMasterMkLst>
        <pc:sldLayoutChg chg="ad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3510232464" sldId="2147483932"/>
          </pc:sldLayoutMkLst>
        </pc:sldLayoutChg>
        <pc:sldLayoutChg chg="ad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2551408393" sldId="2147483933"/>
          </pc:sldLayoutMkLst>
        </pc:sldLayoutChg>
        <pc:sldLayoutChg chg="ad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3880779324" sldId="2147483934"/>
          </pc:sldLayoutMkLst>
        </pc:sldLayoutChg>
        <pc:sldLayoutChg chg="ad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3715016014" sldId="2147483935"/>
          </pc:sldLayoutMkLst>
        </pc:sldLayoutChg>
        <pc:sldLayoutChg chg="ad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2951959344" sldId="2147483936"/>
          </pc:sldLayoutMkLst>
        </pc:sldLayoutChg>
        <pc:sldLayoutChg chg="ad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2333234488" sldId="2147483937"/>
          </pc:sldLayoutMkLst>
        </pc:sldLayoutChg>
        <pc:sldLayoutChg chg="ad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2363484964" sldId="2147483938"/>
          </pc:sldLayoutMkLst>
        </pc:sldLayoutChg>
        <pc:sldLayoutChg chg="add replI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1767856788" sldId="2147483940"/>
          </pc:sldLayoutMkLst>
        </pc:sldLayoutChg>
        <pc:sldLayoutChg chg="add replI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2232182488" sldId="2147483941"/>
          </pc:sldLayoutMkLst>
        </pc:sldLayoutChg>
        <pc:sldLayoutChg chg="add replI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2818830162" sldId="2147483942"/>
          </pc:sldLayoutMkLst>
        </pc:sldLayoutChg>
        <pc:sldLayoutChg chg="add replI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2384242827" sldId="2147483943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7:24.052" v="88" actId="26606"/>
        <pc:sldMasterMkLst>
          <pc:docMk/>
          <pc:sldMasterMk cId="2213781076" sldId="2147483952"/>
        </pc:sldMasterMkLst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3820529371" sldId="2147483941"/>
          </pc:sldLayoutMkLst>
        </pc:sldLayoutChg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2881243394" sldId="2147483942"/>
          </pc:sldLayoutMkLst>
        </pc:sldLayoutChg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1045731811" sldId="2147483943"/>
          </pc:sldLayoutMkLst>
        </pc:sldLayoutChg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2183437367" sldId="2147483944"/>
          </pc:sldLayoutMkLst>
        </pc:sldLayoutChg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3468035470" sldId="2147483945"/>
          </pc:sldLayoutMkLst>
        </pc:sldLayoutChg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3700347398" sldId="2147483946"/>
          </pc:sldLayoutMkLst>
        </pc:sldLayoutChg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1671106959" sldId="2147483947"/>
          </pc:sldLayoutMkLst>
        </pc:sldLayoutChg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3930076167" sldId="2147483948"/>
          </pc:sldLayoutMkLst>
        </pc:sldLayoutChg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2793170814" sldId="2147483949"/>
          </pc:sldLayoutMkLst>
        </pc:sldLayoutChg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1362520110" sldId="2147483950"/>
          </pc:sldLayoutMkLst>
        </pc:sldLayoutChg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1736373690" sldId="2147483951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5:43.396" v="80" actId="26606"/>
        <pc:sldMasterMkLst>
          <pc:docMk/>
          <pc:sldMasterMk cId="1516476182" sldId="2147483964"/>
        </pc:sldMasterMkLst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424680792" sldId="2147483953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3391613922" sldId="2147483954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3184816368" sldId="2147483955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1302947672" sldId="2147483956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3030977250" sldId="2147483957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3216468311" sldId="2147483958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633921609" sldId="2147483959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3822903884" sldId="2147483960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1039195777" sldId="2147483961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420550286" sldId="2147483962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3752519673" sldId="2147483963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7:38.729" v="96" actId="26606"/>
        <pc:sldMasterMkLst>
          <pc:docMk/>
          <pc:sldMasterMk cId="1997480706" sldId="2147483965"/>
        </pc:sldMasterMkLst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3951126426" sldId="2147483954"/>
          </pc:sldLayoutMkLst>
        </pc:sldLayoutChg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1852630005" sldId="2147483955"/>
          </pc:sldLayoutMkLst>
        </pc:sldLayoutChg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3634208174" sldId="2147483956"/>
          </pc:sldLayoutMkLst>
        </pc:sldLayoutChg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3472021671" sldId="2147483957"/>
          </pc:sldLayoutMkLst>
        </pc:sldLayoutChg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1940059235" sldId="2147483958"/>
          </pc:sldLayoutMkLst>
        </pc:sldLayoutChg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1036518805" sldId="2147483959"/>
          </pc:sldLayoutMkLst>
        </pc:sldLayoutChg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1251270580" sldId="2147483960"/>
          </pc:sldLayoutMkLst>
        </pc:sldLayoutChg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1621830444" sldId="2147483961"/>
          </pc:sldLayoutMkLst>
        </pc:sldLayoutChg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1523298822" sldId="2147483962"/>
          </pc:sldLayoutMkLst>
        </pc:sldLayoutChg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3867585876" sldId="2147483963"/>
          </pc:sldLayoutMkLst>
        </pc:sldLayoutChg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1081847395" sldId="2147483964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7:26.278" v="92" actId="26606"/>
        <pc:sldMasterMkLst>
          <pc:docMk/>
          <pc:sldMasterMk cId="3145434372" sldId="2147483978"/>
        </pc:sldMasterMkLst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1711027720" sldId="2147483967"/>
          </pc:sldLayoutMkLst>
        </pc:sldLayoutChg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3784132402" sldId="2147483968"/>
          </pc:sldLayoutMkLst>
        </pc:sldLayoutChg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2418585857" sldId="2147483969"/>
          </pc:sldLayoutMkLst>
        </pc:sldLayoutChg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3690052941" sldId="2147483970"/>
          </pc:sldLayoutMkLst>
        </pc:sldLayoutChg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935414749" sldId="2147483971"/>
          </pc:sldLayoutMkLst>
        </pc:sldLayoutChg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1769248605" sldId="2147483972"/>
          </pc:sldLayoutMkLst>
        </pc:sldLayoutChg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944940605" sldId="2147483973"/>
          </pc:sldLayoutMkLst>
        </pc:sldLayoutChg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2646606131" sldId="2147483974"/>
          </pc:sldLayoutMkLst>
        </pc:sldLayoutChg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3267946811" sldId="2147483975"/>
          </pc:sldLayoutMkLst>
        </pc:sldLayoutChg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3206675480" sldId="2147483976"/>
          </pc:sldLayoutMkLst>
        </pc:sldLayoutChg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3693622277" sldId="2147483977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7:27.075" v="94" actId="26606"/>
        <pc:sldMasterMkLst>
          <pc:docMk/>
          <pc:sldMasterMk cId="2442868121" sldId="2147484004"/>
        </pc:sldMasterMkLst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619859203" sldId="2147483993"/>
          </pc:sldLayoutMkLst>
        </pc:sldLayoutChg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4071342013" sldId="2147483994"/>
          </pc:sldLayoutMkLst>
        </pc:sldLayoutChg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330741082" sldId="2147483995"/>
          </pc:sldLayoutMkLst>
        </pc:sldLayoutChg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448814164" sldId="2147483996"/>
          </pc:sldLayoutMkLst>
        </pc:sldLayoutChg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1712503951" sldId="2147483997"/>
          </pc:sldLayoutMkLst>
        </pc:sldLayoutChg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3392637699" sldId="2147483998"/>
          </pc:sldLayoutMkLst>
        </pc:sldLayoutChg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4193144074" sldId="2147483999"/>
          </pc:sldLayoutMkLst>
        </pc:sldLayoutChg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2795817761" sldId="2147484000"/>
          </pc:sldLayoutMkLst>
        </pc:sldLayoutChg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3981715985" sldId="2147484001"/>
          </pc:sldLayoutMkLst>
        </pc:sldLayoutChg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3097691359" sldId="2147484002"/>
          </pc:sldLayoutMkLst>
        </pc:sldLayoutChg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2155681974" sldId="2147484003"/>
          </pc:sldLayoutMkLst>
        </pc:sldLayoutChg>
      </pc:sldMasterChg>
      <pc:sldMasterChg chg="setBg">
        <pc:chgData name="Alexander Pela" userId="5a2f29cc0cdce089" providerId="LiveId" clId="{7A87A5D8-9CA6-49D7-B893-642BD878260A}" dt="2024-03-11T01:12:03.299" v="146"/>
        <pc:sldMasterMkLst>
          <pc:docMk/>
          <pc:sldMasterMk cId="2347713972" sldId="2147484034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CDF8E-A98F-41FC-8140-415498671D3D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D21EF-60BE-4263-8443-1E9BEE2A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4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15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65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80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52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8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77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15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09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09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07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2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1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0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2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16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59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75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11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3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52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58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28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6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86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96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73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73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403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406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927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793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008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11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6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6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0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9" r:id="rId2"/>
    <p:sldLayoutId id="2147483718" r:id="rId3"/>
    <p:sldLayoutId id="2147483717" r:id="rId4"/>
    <p:sldLayoutId id="2147483716" r:id="rId5"/>
    <p:sldLayoutId id="2147483715" r:id="rId6"/>
    <p:sldLayoutId id="2147483714" r:id="rId7"/>
    <p:sldLayoutId id="2147483713" r:id="rId8"/>
    <p:sldLayoutId id="2147483712" r:id="rId9"/>
    <p:sldLayoutId id="2147483711" r:id="rId10"/>
    <p:sldLayoutId id="2147483710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13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  <p:sldLayoutId id="214748405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083A7B02-38F9-05E6-2127-F23BA8BAFE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48000"/>
                </a:schemeClr>
              </a:gs>
              <a:gs pos="100000">
                <a:schemeClr val="bg1">
                  <a:alpha val="1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9" name="Picture 158" descr="A white triangle with black background&#10;&#10;Description automatically generated">
            <a:extLst>
              <a:ext uri="{FF2B5EF4-FFF2-40B4-BE49-F238E27FC236}">
                <a16:creationId xmlns:a16="http://schemas.microsoft.com/office/drawing/2014/main" id="{5CCE521A-6D7B-B612-1395-FE99315054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4" b="6203"/>
          <a:stretch/>
        </p:blipFill>
        <p:spPr>
          <a:xfrm>
            <a:off x="-617880" y="1247774"/>
            <a:ext cx="8536577" cy="4200525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23CD77C6-266B-75C4-07D0-6318072AD8EF}"/>
              </a:ext>
            </a:extLst>
          </p:cNvPr>
          <p:cNvSpPr txBox="1"/>
          <p:nvPr/>
        </p:nvSpPr>
        <p:spPr>
          <a:xfrm>
            <a:off x="6090321" y="2690665"/>
            <a:ext cx="4892512" cy="16312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Atlas</a:t>
            </a:r>
          </a:p>
          <a:p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Alexander Pela &amp; Tristan Knott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F538E-6336-2666-551B-4218BEB35C4D}"/>
              </a:ext>
            </a:extLst>
          </p:cNvPr>
          <p:cNvSpPr/>
          <p:nvPr/>
        </p:nvSpPr>
        <p:spPr>
          <a:xfrm>
            <a:off x="0" y="5448299"/>
            <a:ext cx="12192000" cy="1442891"/>
          </a:xfrm>
          <a:prstGeom prst="rect">
            <a:avLst/>
          </a:prstGeom>
          <a:gradFill flip="none" rotWithShape="1">
            <a:gsLst>
              <a:gs pos="0">
                <a:schemeClr val="bg1">
                  <a:tint val="93000"/>
                  <a:shade val="98000"/>
                  <a:satMod val="150000"/>
                  <a:lumMod val="102000"/>
                  <a:alpha val="0"/>
                </a:schemeClr>
              </a:gs>
              <a:gs pos="50000">
                <a:schemeClr val="bg1">
                  <a:tint val="98000"/>
                  <a:shade val="90000"/>
                  <a:satMod val="130000"/>
                  <a:lumMod val="103000"/>
                  <a:alpha val="25000"/>
                </a:schemeClr>
              </a:gs>
              <a:gs pos="100000">
                <a:schemeClr val="bg1">
                  <a:shade val="63000"/>
                  <a:satMod val="12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2AD96C5-BE6A-6EEA-1EEC-916509E39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29" y="859536"/>
            <a:ext cx="9135871" cy="51389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346E76-FA58-37EF-893A-942ECB16D2AC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View Organizations</a:t>
            </a:r>
          </a:p>
        </p:txBody>
      </p:sp>
    </p:spTree>
    <p:extLst>
      <p:ext uri="{BB962C8B-B14F-4D97-AF65-F5344CB8AC3E}">
        <p14:creationId xmlns:p14="http://schemas.microsoft.com/office/powerpoint/2010/main" val="3294392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EF338E1-D66B-121D-ED55-C4CB820A1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65" y="828317"/>
            <a:ext cx="9246870" cy="52013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B54167-E330-2607-3477-B1F0D80F6A81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Validation Viewer</a:t>
            </a:r>
          </a:p>
        </p:txBody>
      </p:sp>
    </p:spTree>
    <p:extLst>
      <p:ext uri="{BB962C8B-B14F-4D97-AF65-F5344CB8AC3E}">
        <p14:creationId xmlns:p14="http://schemas.microsoft.com/office/powerpoint/2010/main" val="360357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4563C-90B2-2090-530E-88A44D4B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137057"/>
            <a:ext cx="2209632" cy="1242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7F87A-A013-6B51-50FE-D05EAA39A54C}"/>
              </a:ext>
            </a:extLst>
          </p:cNvPr>
          <p:cNvSpPr txBox="1"/>
          <p:nvPr/>
        </p:nvSpPr>
        <p:spPr>
          <a:xfrm>
            <a:off x="1957369" y="404912"/>
            <a:ext cx="5615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Final Product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D3898-D0B9-7A5D-ACE6-E45FD35A1BBB}"/>
              </a:ext>
            </a:extLst>
          </p:cNvPr>
          <p:cNvSpPr txBox="1"/>
          <p:nvPr/>
        </p:nvSpPr>
        <p:spPr>
          <a:xfrm>
            <a:off x="1025236" y="1662545"/>
            <a:ext cx="9679709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Addressing user feedback and the final visual changes.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 error validation to be on client and appear next to each input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search visuals.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Changing input types.</a:t>
            </a:r>
          </a:p>
        </p:txBody>
      </p:sp>
    </p:spTree>
    <p:extLst>
      <p:ext uri="{BB962C8B-B14F-4D97-AF65-F5344CB8AC3E}">
        <p14:creationId xmlns:p14="http://schemas.microsoft.com/office/powerpoint/2010/main" val="88432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F546F44-E396-95A8-A4A2-C30E2502E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69" y="996696"/>
            <a:ext cx="9563862" cy="4785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A781A2-CFFF-D1A4-171A-B96BED6C6F35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Login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A7A262A-A7BD-A71E-03E0-948DEC218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35" y="977837"/>
            <a:ext cx="9960281" cy="49023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431294-DF41-4CBC-954D-B757650BFB15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Account Information (Settings)</a:t>
            </a:r>
          </a:p>
        </p:txBody>
      </p:sp>
    </p:spTree>
    <p:extLst>
      <p:ext uri="{BB962C8B-B14F-4D97-AF65-F5344CB8AC3E}">
        <p14:creationId xmlns:p14="http://schemas.microsoft.com/office/powerpoint/2010/main" val="3617490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F19A6DB-51DE-7DCB-9D19-43C79A41F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2" y="1132435"/>
            <a:ext cx="9850755" cy="48484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47CAA2-7C25-5D44-4F9E-293566E3388A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Organization Viewer</a:t>
            </a:r>
          </a:p>
        </p:txBody>
      </p:sp>
    </p:spTree>
    <p:extLst>
      <p:ext uri="{BB962C8B-B14F-4D97-AF65-F5344CB8AC3E}">
        <p14:creationId xmlns:p14="http://schemas.microsoft.com/office/powerpoint/2010/main" val="955756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ADBBC7F-5497-9E6C-57FC-1921C3DB2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56" y="971479"/>
            <a:ext cx="9695688" cy="4772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7A0025-F627-E4E4-A01E-1B919ECA1D2A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Validation Viewer</a:t>
            </a:r>
          </a:p>
        </p:txBody>
      </p:sp>
    </p:spTree>
    <p:extLst>
      <p:ext uri="{BB962C8B-B14F-4D97-AF65-F5344CB8AC3E}">
        <p14:creationId xmlns:p14="http://schemas.microsoft.com/office/powerpoint/2010/main" val="1554263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944CBBB-BBDD-F2F3-A92D-F40F631CB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96" y="1031699"/>
            <a:ext cx="9741408" cy="4794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A8A4A3-F3CE-5325-2F52-9ADC8255138D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Landing Page</a:t>
            </a:r>
          </a:p>
        </p:txBody>
      </p:sp>
    </p:spTree>
    <p:extLst>
      <p:ext uri="{BB962C8B-B14F-4D97-AF65-F5344CB8AC3E}">
        <p14:creationId xmlns:p14="http://schemas.microsoft.com/office/powerpoint/2010/main" val="301362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4563C-90B2-2090-530E-88A44D4B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137057"/>
            <a:ext cx="2209632" cy="1242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7F87A-A013-6B51-50FE-D05EAA39A54C}"/>
              </a:ext>
            </a:extLst>
          </p:cNvPr>
          <p:cNvSpPr txBox="1"/>
          <p:nvPr/>
        </p:nvSpPr>
        <p:spPr>
          <a:xfrm>
            <a:off x="1957369" y="404912"/>
            <a:ext cx="5615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Alex’s Three Lessons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D3898-D0B9-7A5D-ACE6-E45FD35A1BBB}"/>
              </a:ext>
            </a:extLst>
          </p:cNvPr>
          <p:cNvSpPr txBox="1"/>
          <p:nvPr/>
        </p:nvSpPr>
        <p:spPr>
          <a:xfrm>
            <a:off x="1052668" y="1379186"/>
            <a:ext cx="9679709" cy="2574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importance of design and prototyping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Mastery of Bootstrap/CSS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Choosing colors for a project</a:t>
            </a:r>
          </a:p>
        </p:txBody>
      </p:sp>
    </p:spTree>
    <p:extLst>
      <p:ext uri="{BB962C8B-B14F-4D97-AF65-F5344CB8AC3E}">
        <p14:creationId xmlns:p14="http://schemas.microsoft.com/office/powerpoint/2010/main" val="489512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4563C-90B2-2090-530E-88A44D4B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137057"/>
            <a:ext cx="2209632" cy="1242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7F87A-A013-6B51-50FE-D05EAA39A54C}"/>
              </a:ext>
            </a:extLst>
          </p:cNvPr>
          <p:cNvSpPr txBox="1"/>
          <p:nvPr/>
        </p:nvSpPr>
        <p:spPr>
          <a:xfrm>
            <a:off x="1957369" y="404912"/>
            <a:ext cx="6062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Tristan’s Three Lessons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382CE-4852-16B4-8A64-8406DDB5B8D4}"/>
              </a:ext>
            </a:extLst>
          </p:cNvPr>
          <p:cNvSpPr txBox="1"/>
          <p:nvPr/>
        </p:nvSpPr>
        <p:spPr>
          <a:xfrm>
            <a:off x="1052668" y="1379186"/>
            <a:ext cx="9679709" cy="2574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Organizing bootstrap/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settings early 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Setting up a code structuring pattern for sites with similar designs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Coding to 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match prototype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54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-1" y="0"/>
            <a:ext cx="12192000" cy="6857999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4563C-90B2-2090-530E-88A44D4B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" y="173276"/>
            <a:ext cx="2209632" cy="1242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7F87A-A013-6B51-50FE-D05EAA39A54C}"/>
              </a:ext>
            </a:extLst>
          </p:cNvPr>
          <p:cNvSpPr txBox="1"/>
          <p:nvPr/>
        </p:nvSpPr>
        <p:spPr>
          <a:xfrm>
            <a:off x="1948225" y="441131"/>
            <a:ext cx="5615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Atlas?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D3898-D0B9-7A5D-ACE6-E45FD35A1BBB}"/>
              </a:ext>
            </a:extLst>
          </p:cNvPr>
          <p:cNvSpPr txBox="1"/>
          <p:nvPr/>
        </p:nvSpPr>
        <p:spPr>
          <a:xfrm>
            <a:off x="1256145" y="2207490"/>
            <a:ext cx="967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web-based Learning Management Software crafted to meet the training program needs of small-to medium-sized organizations.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47898-490F-2DEA-DE75-ED7D8B99D257}"/>
              </a:ext>
            </a:extLst>
          </p:cNvPr>
          <p:cNvSpPr txBox="1"/>
          <p:nvPr/>
        </p:nvSpPr>
        <p:spPr>
          <a:xfrm>
            <a:off x="10612582" y="2068940"/>
            <a:ext cx="960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56DA45-ABCB-6A1E-A149-9C0F8FB7C1E6}"/>
              </a:ext>
            </a:extLst>
          </p:cNvPr>
          <p:cNvSpPr txBox="1"/>
          <p:nvPr/>
        </p:nvSpPr>
        <p:spPr>
          <a:xfrm>
            <a:off x="669636" y="2124389"/>
            <a:ext cx="563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837079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4563C-90B2-2090-530E-88A44D4B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367" y="1568144"/>
            <a:ext cx="6620578" cy="3721711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6922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4563C-90B2-2090-530E-88A44D4B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137057"/>
            <a:ext cx="2209632" cy="1242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7F87A-A013-6B51-50FE-D05EAA39A54C}"/>
              </a:ext>
            </a:extLst>
          </p:cNvPr>
          <p:cNvSpPr txBox="1"/>
          <p:nvPr/>
        </p:nvSpPr>
        <p:spPr>
          <a:xfrm>
            <a:off x="1957369" y="404912"/>
            <a:ext cx="5615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Milestone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D3898-D0B9-7A5D-ACE6-E45FD35A1BBB}"/>
              </a:ext>
            </a:extLst>
          </p:cNvPr>
          <p:cNvSpPr txBox="1"/>
          <p:nvPr/>
        </p:nvSpPr>
        <p:spPr>
          <a:xfrm>
            <a:off x="997804" y="1653401"/>
            <a:ext cx="9679709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discovery and drafting phase: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Figuring out what the LMS was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Layout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 Flow</a:t>
            </a:r>
          </a:p>
        </p:txBody>
      </p:sp>
    </p:spTree>
    <p:extLst>
      <p:ext uri="{BB962C8B-B14F-4D97-AF65-F5344CB8AC3E}">
        <p14:creationId xmlns:p14="http://schemas.microsoft.com/office/powerpoint/2010/main" val="275619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C76BCF-6A0C-B0C3-4C69-15C978ED8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2" y="752772"/>
            <a:ext cx="9515475" cy="5352454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65BB70-9DC9-41CA-9518-1FDEDE33DBDC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341269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8E89C4A-C1DA-4983-BC9A-DAE983AEF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7" y="811707"/>
            <a:ext cx="9305925" cy="52345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5E82F1-46E5-7C60-5375-07385A8F43DD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Account Settings (Profile Picture)</a:t>
            </a:r>
          </a:p>
        </p:txBody>
      </p:sp>
    </p:spTree>
    <p:extLst>
      <p:ext uri="{BB962C8B-B14F-4D97-AF65-F5344CB8AC3E}">
        <p14:creationId xmlns:p14="http://schemas.microsoft.com/office/powerpoint/2010/main" val="336446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C479CAA-F89A-8C00-7BA3-38E303F6C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941831"/>
            <a:ext cx="9265920" cy="5212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7770B5-DC06-54C4-F58C-C628F715C2C3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Organization CRUD</a:t>
            </a:r>
          </a:p>
        </p:txBody>
      </p:sp>
    </p:spTree>
    <p:extLst>
      <p:ext uri="{BB962C8B-B14F-4D97-AF65-F5344CB8AC3E}">
        <p14:creationId xmlns:p14="http://schemas.microsoft.com/office/powerpoint/2010/main" val="162474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4563C-90B2-2090-530E-88A44D4B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137057"/>
            <a:ext cx="2209632" cy="1242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7F87A-A013-6B51-50FE-D05EAA39A54C}"/>
              </a:ext>
            </a:extLst>
          </p:cNvPr>
          <p:cNvSpPr txBox="1"/>
          <p:nvPr/>
        </p:nvSpPr>
        <p:spPr>
          <a:xfrm>
            <a:off x="1957369" y="404912"/>
            <a:ext cx="5615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Milestone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D3898-D0B9-7A5D-ACE6-E45FD35A1BBB}"/>
              </a:ext>
            </a:extLst>
          </p:cNvPr>
          <p:cNvSpPr txBox="1"/>
          <p:nvPr/>
        </p:nvSpPr>
        <p:spPr>
          <a:xfrm>
            <a:off x="1025236" y="1662545"/>
            <a:ext cx="9679709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Checking in on visual design and layout and acknowledging feedback: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visuals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 layout of all pages.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Finalized assets (fonts, colors,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Workflow of each form/page</a:t>
            </a:r>
          </a:p>
        </p:txBody>
      </p:sp>
    </p:spTree>
    <p:extLst>
      <p:ext uri="{BB962C8B-B14F-4D97-AF65-F5344CB8AC3E}">
        <p14:creationId xmlns:p14="http://schemas.microsoft.com/office/powerpoint/2010/main" val="364182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A3D95AB-4110-8568-F120-CF6AE1D5C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16" y="779239"/>
            <a:ext cx="9421368" cy="5299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941D85-3F84-0FD3-3B47-081E0085994F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70805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F43FB4C-B941-FCB4-FA3D-154FDE2E0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358" y="756200"/>
            <a:ext cx="9503283" cy="53455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B64CA3-01F0-B1AC-565D-FD0E0C6F7F4B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Account Settings</a:t>
            </a:r>
          </a:p>
        </p:txBody>
      </p:sp>
    </p:spTree>
    <p:extLst>
      <p:ext uri="{BB962C8B-B14F-4D97-AF65-F5344CB8AC3E}">
        <p14:creationId xmlns:p14="http://schemas.microsoft.com/office/powerpoint/2010/main" val="327555096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Vapor Trai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135</TotalTime>
  <Words>206</Words>
  <Application>Microsoft Office PowerPoint</Application>
  <PresentationFormat>Widescreen</PresentationFormat>
  <Paragraphs>60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Calibri</vt:lpstr>
      <vt:lpstr>Century Gothic</vt:lpstr>
      <vt:lpstr>BrushVTI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Pela</dc:creator>
  <cp:lastModifiedBy>Alexander Pela</cp:lastModifiedBy>
  <cp:revision>3</cp:revision>
  <dcterms:created xsi:type="dcterms:W3CDTF">2024-03-11T00:54:23Z</dcterms:created>
  <dcterms:modified xsi:type="dcterms:W3CDTF">2024-03-13T22:25:40Z</dcterms:modified>
</cp:coreProperties>
</file>