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034" r:id="rId2"/>
  </p:sldMasterIdLst>
  <p:notesMasterIdLst>
    <p:notesMasterId r:id="rId16"/>
  </p:notesMasterIdLst>
  <p:sldIdLst>
    <p:sldId id="256" r:id="rId3"/>
    <p:sldId id="259" r:id="rId4"/>
    <p:sldId id="260" r:id="rId5"/>
    <p:sldId id="265" r:id="rId6"/>
    <p:sldId id="284" r:id="rId7"/>
    <p:sldId id="287" r:id="rId8"/>
    <p:sldId id="288" r:id="rId9"/>
    <p:sldId id="285" r:id="rId10"/>
    <p:sldId id="271" r:id="rId11"/>
    <p:sldId id="282" r:id="rId12"/>
    <p:sldId id="272" r:id="rId13"/>
    <p:sldId id="283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FF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CDF8E-A98F-41FC-8140-415498671D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21EF-60BE-4263-8443-1E9BEE2A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1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7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52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5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28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6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96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73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73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40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06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2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00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11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083A7B02-38F9-05E6-2127-F23BA8BAF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9" name="Picture 158" descr="A white triangle with black background&#10;&#10;Description automatically generated">
            <a:extLst>
              <a:ext uri="{FF2B5EF4-FFF2-40B4-BE49-F238E27FC236}">
                <a16:creationId xmlns:a16="http://schemas.microsoft.com/office/drawing/2014/main" id="{5CCE521A-6D7B-B612-1395-FE99315054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4" b="6203"/>
          <a:stretch/>
        </p:blipFill>
        <p:spPr>
          <a:xfrm>
            <a:off x="-617880" y="1247774"/>
            <a:ext cx="8536577" cy="4200525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23CD77C6-266B-75C4-07D0-6318072AD8EF}"/>
              </a:ext>
            </a:extLst>
          </p:cNvPr>
          <p:cNvSpPr txBox="1"/>
          <p:nvPr/>
        </p:nvSpPr>
        <p:spPr>
          <a:xfrm>
            <a:off x="6090321" y="2690665"/>
            <a:ext cx="4892512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ATLAS</a:t>
            </a:r>
          </a:p>
          <a:p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 Pela &amp; Tristan Knott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F538E-6336-2666-551B-4218BEB35C4D}"/>
              </a:ext>
            </a:extLst>
          </p:cNvPr>
          <p:cNvSpPr/>
          <p:nvPr/>
        </p:nvSpPr>
        <p:spPr>
          <a:xfrm>
            <a:off x="0" y="5448299"/>
            <a:ext cx="12192000" cy="1442891"/>
          </a:xfrm>
          <a:prstGeom prst="rect">
            <a:avLst/>
          </a:prstGeom>
          <a:gradFill flip="none"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  <a:alpha val="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  <a:alpha val="25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085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461283" y="342623"/>
            <a:ext cx="1080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Tristan’s Successes, Failures, Impediments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52668" y="1252664"/>
            <a:ext cx="10989807" cy="663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Organizing code structures to better implement user status page variations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bootstrap/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quickly style and build site user interfaces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departments per user was cut (ran out of time)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Impediments: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Efficiently managing time which extra classes, school, work, and personal life</a:t>
            </a:r>
          </a:p>
          <a:p>
            <a:pPr>
              <a:lnSpc>
                <a:spcPct val="200000"/>
              </a:lnSpc>
            </a:pP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9591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would you do differently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82CE-4852-16B4-8A64-8406DDB5B8D4}"/>
              </a:ext>
            </a:extLst>
          </p:cNvPr>
          <p:cNvSpPr txBox="1"/>
          <p:nvPr/>
        </p:nvSpPr>
        <p:spPr>
          <a:xfrm>
            <a:off x="1043524" y="1657550"/>
            <a:ext cx="10262831" cy="183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Documentation time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getting functionality coded first and then working on visual code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Figuring out how to better utilize each user’s landing page</a:t>
            </a:r>
          </a:p>
        </p:txBody>
      </p:sp>
    </p:spTree>
    <p:extLst>
      <p:ext uri="{BB962C8B-B14F-4D97-AF65-F5344CB8AC3E}">
        <p14:creationId xmlns:p14="http://schemas.microsoft.com/office/powerpoint/2010/main" val="401754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606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82CE-4852-16B4-8A64-8406DDB5B8D4}"/>
              </a:ext>
            </a:extLst>
          </p:cNvPr>
          <p:cNvSpPr txBox="1"/>
          <p:nvPr/>
        </p:nvSpPr>
        <p:spPr>
          <a:xfrm>
            <a:off x="1052668" y="1379186"/>
            <a:ext cx="96797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trainings be assigned by departments in an organization.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Power BI like dashboards for users.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Reintroduce Job Codes.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on website projects for other people to improve as Software Engineers.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5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67" y="1568144"/>
            <a:ext cx="6620578" cy="372171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922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173276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48225" y="441131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ATLAS?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256145" y="2207490"/>
            <a:ext cx="967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web-based Learning Management Software crafted to meet the training program needs of small-to medium-sized organizations.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47898-490F-2DEA-DE75-ED7D8B99D257}"/>
              </a:ext>
            </a:extLst>
          </p:cNvPr>
          <p:cNvSpPr txBox="1"/>
          <p:nvPr/>
        </p:nvSpPr>
        <p:spPr>
          <a:xfrm>
            <a:off x="10612582" y="2068940"/>
            <a:ext cx="9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6DA45-ABCB-6A1E-A149-9C0F8FB7C1E6}"/>
              </a:ext>
            </a:extLst>
          </p:cNvPr>
          <p:cNvSpPr txBox="1"/>
          <p:nvPr/>
        </p:nvSpPr>
        <p:spPr>
          <a:xfrm>
            <a:off x="669636" y="2124389"/>
            <a:ext cx="5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2B5A19-7854-21AF-319E-EA1E41666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83" y="1640312"/>
            <a:ext cx="184810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Code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997804" y="1653401"/>
            <a:ext cx="9679709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Organization Join and Create: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 Account Settings/Enter Trainings on training manager. (ATLAS_JKerry1963, TestTrainer2!)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Manager show managing an organization (Alexander,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AlexanderPela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619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330980A-82C3-37DB-E5EC-EC5B1E801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17" y="370095"/>
            <a:ext cx="7208216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6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Structure (</a:t>
            </a:r>
            <a:r>
              <a:rPr lang="en-US" dirty="0" err="1"/>
              <a:t>UserDB</a:t>
            </a:r>
            <a:r>
              <a:rPr lang="en-US" dirty="0"/>
              <a:t>)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9AAE0CC-C35C-CF3A-88D8-E3330CBA1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31" y="-2"/>
            <a:ext cx="1306286" cy="6858000"/>
          </a:xfrm>
          <a:prstGeom prst="rect">
            <a:avLst/>
          </a:prstGeom>
        </p:spPr>
      </p:pic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F9B203A-3D38-531D-365A-CCEBF4A2E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90" y="883613"/>
            <a:ext cx="7012879" cy="5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Structure (</a:t>
            </a:r>
            <a:r>
              <a:rPr lang="en-US" dirty="0" err="1"/>
              <a:t>UserDB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89BF08-0732-D1D2-0D39-03C4AEBF9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73" y="720432"/>
            <a:ext cx="8246854" cy="54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Structure (</a:t>
            </a:r>
            <a:r>
              <a:rPr lang="en-US" dirty="0" err="1"/>
              <a:t>UserDB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653FE-9B22-4C68-BFA9-A09446FD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60" y="807481"/>
            <a:ext cx="6998680" cy="52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4F486-37C2-1847-D324-576803BA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56" y="714355"/>
            <a:ext cx="8429687" cy="54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5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1016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Alex’s Successes, Failures, Impediments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52668" y="1379186"/>
            <a:ext cx="9679709" cy="663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the “flow of code” (Pseudo coding with comments).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full-stack software.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Codes feature was cut. (Too many levels of users and views).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Impediments: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Maintaining a healthy balance between project, other classes, work, etc.</a:t>
            </a:r>
          </a:p>
          <a:p>
            <a:pPr>
              <a:lnSpc>
                <a:spcPct val="200000"/>
              </a:lnSpc>
            </a:pP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1212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apor Trai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281</Words>
  <Application>Microsoft Office PowerPoint</Application>
  <PresentationFormat>Widescreen</PresentationFormat>
  <Paragraphs>52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Century Gothic</vt:lpstr>
      <vt:lpstr>BrushVTI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Pela</dc:creator>
  <cp:lastModifiedBy>Tristan Knott</cp:lastModifiedBy>
  <cp:revision>5</cp:revision>
  <dcterms:created xsi:type="dcterms:W3CDTF">2024-03-11T00:54:23Z</dcterms:created>
  <dcterms:modified xsi:type="dcterms:W3CDTF">2024-03-14T03:31:01Z</dcterms:modified>
</cp:coreProperties>
</file>