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8"/>
  </p:notesMasterIdLst>
  <p:handoutMasterIdLst>
    <p:handoutMasterId r:id="rId9"/>
  </p:handoutMasterIdLst>
  <p:sldIdLst>
    <p:sldId id="298" r:id="rId5"/>
    <p:sldId id="301" r:id="rId6"/>
    <p:sldId id="30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19" autoAdjust="0"/>
  </p:normalViewPr>
  <p:slideViewPr>
    <p:cSldViewPr snapToGrid="0">
      <p:cViewPr varScale="1">
        <p:scale>
          <a:sx n="55" d="100"/>
          <a:sy n="55" d="100"/>
        </p:scale>
        <p:origin x="6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4E1C-1808-45B2-B75C-4D9001095507}" type="datetime1">
              <a:rPr lang="es-ES" smtClean="0"/>
              <a:t>06/06/2022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18C9D-7709-4A95-8F43-BBF0364748E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20285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DD639-B493-4C6F-8888-3252BB671C65}" type="datetime1">
              <a:rPr lang="es-ES" noProof="0" smtClean="0"/>
              <a:t>06/06/2022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909E6-4FD5-449B-938E-8FE1DD2E6C2B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386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05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FE31BA-0339-46EE-ACF7-DCEDA255DE2F}" type="datetime1">
              <a:rPr lang="es-ES" noProof="0" smtClean="0"/>
              <a:t>06/06/2022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34526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FE31BA-0339-46EE-ACF7-DCEDA255DE2F}" type="datetime1">
              <a:rPr lang="es-ES" noProof="0" smtClean="0"/>
              <a:t>06/06/2022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976820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FE31BA-0339-46EE-ACF7-DCEDA255DE2F}" type="datetime1">
              <a:rPr lang="es-ES" noProof="0" smtClean="0"/>
              <a:t>06/06/2022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95089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FE31BA-0339-46EE-ACF7-DCEDA255DE2F}" type="datetime1">
              <a:rPr lang="es-ES" noProof="0" smtClean="0"/>
              <a:t>06/06/2022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87795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FE31BA-0339-46EE-ACF7-DCEDA255DE2F}" type="datetime1">
              <a:rPr lang="es-ES" noProof="0" smtClean="0"/>
              <a:t>06/06/2022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3359628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FE31BA-0339-46EE-ACF7-DCEDA255DE2F}" type="datetime1">
              <a:rPr lang="es-ES" noProof="0" smtClean="0"/>
              <a:t>06/06/2022</a:t>
            </a:fld>
            <a:endParaRPr lang="es-E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31686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FE31BA-0339-46EE-ACF7-DCEDA255DE2F}" type="datetime1">
              <a:rPr lang="es-ES" noProof="0" smtClean="0"/>
              <a:t>06/06/2022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161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FE31BA-0339-46EE-ACF7-DCEDA255DE2F}" type="datetime1">
              <a:rPr lang="es-ES" noProof="0" smtClean="0"/>
              <a:t>06/06/2022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322364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FE31BA-0339-46EE-ACF7-DCEDA255DE2F}" type="datetime1">
              <a:rPr lang="es-ES" noProof="0" smtClean="0"/>
              <a:t>06/06/2022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3549781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FE31BA-0339-46EE-ACF7-DCEDA255DE2F}" type="datetime1">
              <a:rPr lang="es-ES" noProof="0" smtClean="0"/>
              <a:t>06/06/2022</a:t>
            </a:fld>
            <a:endParaRPr lang="es-ES" noProof="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3785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D1FE31BA-0339-46EE-ACF7-DCEDA255DE2F}" type="datetime1">
              <a:rPr lang="es-ES" noProof="0" smtClean="0"/>
              <a:t>06/06/2022</a:t>
            </a:fld>
            <a:endParaRPr lang="es-E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39789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D1FE31BA-0339-46EE-ACF7-DCEDA255DE2F}" type="datetime1">
              <a:rPr lang="es-ES" noProof="0" smtClean="0"/>
              <a:t>06/06/2022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17321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32" y="180703"/>
            <a:ext cx="8926285" cy="1430384"/>
          </a:xfrm>
        </p:spPr>
        <p:txBody>
          <a:bodyPr rtlCol="0" anchor="b">
            <a:normAutofit/>
          </a:bodyPr>
          <a:lstStyle/>
          <a:p>
            <a:r>
              <a:rPr lang="es-ES" sz="4000" dirty="0">
                <a:solidFill>
                  <a:schemeClr val="tx1"/>
                </a:solidFill>
              </a:rPr>
              <a:t>Generador </a:t>
            </a:r>
            <a:r>
              <a:rPr lang="es-ES" sz="4000" dirty="0" err="1">
                <a:solidFill>
                  <a:schemeClr val="tx1"/>
                </a:solidFill>
              </a:rPr>
              <a:t>Tausworthe</a:t>
            </a:r>
            <a:endParaRPr lang="es-ES" sz="4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5768955"/>
            <a:ext cx="3108960" cy="945354"/>
          </a:xfrm>
        </p:spPr>
        <p:txBody>
          <a:bodyPr rtlCol="0">
            <a:normAutofit fontScale="92500" lnSpcReduction="10000"/>
          </a:bodyPr>
          <a:lstStyle/>
          <a:p>
            <a:pPr algn="l" rtl="0"/>
            <a:r>
              <a:rPr lang="es-ES" dirty="0">
                <a:solidFill>
                  <a:schemeClr val="bg1"/>
                </a:solidFill>
              </a:rPr>
              <a:t>Nombre: Francisco Pelaez</a:t>
            </a:r>
          </a:p>
          <a:p>
            <a:pPr algn="l" rtl="0"/>
            <a:r>
              <a:rPr lang="es-ES" dirty="0">
                <a:solidFill>
                  <a:schemeClr val="bg1"/>
                </a:solidFill>
              </a:rPr>
              <a:t>Materia: Simulación </a:t>
            </a:r>
          </a:p>
          <a:p>
            <a:pPr algn="l" rtl="0"/>
            <a:r>
              <a:rPr lang="es-ES" dirty="0">
                <a:solidFill>
                  <a:schemeClr val="bg1"/>
                </a:solidFill>
              </a:rPr>
              <a:t>Carrera: Computación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E0C3131-425E-5BEB-7111-CCD0721C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025" y="676422"/>
            <a:ext cx="3517567" cy="1350496"/>
          </a:xfrm>
        </p:spPr>
        <p:txBody>
          <a:bodyPr anchor="b">
            <a:normAutofit/>
          </a:bodyPr>
          <a:lstStyle/>
          <a:p>
            <a:r>
              <a:rPr lang="en-US" dirty="0"/>
              <a:t>Historia y Concepto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2C4ED29-33FE-95ED-169C-D52BB63DD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766" y="2943498"/>
            <a:ext cx="4335562" cy="2307772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500" dirty="0" err="1"/>
              <a:t>Propuesto</a:t>
            </a:r>
            <a:r>
              <a:rPr lang="en-US" sz="1500" dirty="0"/>
              <a:t> por Robert C. </a:t>
            </a:r>
            <a:r>
              <a:rPr lang="en-US" sz="1500" dirty="0" err="1"/>
              <a:t>Tausworthe</a:t>
            </a:r>
            <a:r>
              <a:rPr lang="en-US" sz="1500" dirty="0"/>
              <a:t> (1985)</a:t>
            </a: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500" dirty="0" err="1"/>
              <a:t>Relacionado</a:t>
            </a:r>
            <a:r>
              <a:rPr lang="en-US" sz="1500" dirty="0"/>
              <a:t> con </a:t>
            </a:r>
            <a:r>
              <a:rPr lang="en-US" sz="1500" dirty="0" err="1"/>
              <a:t>metodos</a:t>
            </a:r>
            <a:r>
              <a:rPr lang="en-US" sz="1500" dirty="0"/>
              <a:t> </a:t>
            </a:r>
            <a:r>
              <a:rPr lang="en-US" sz="1500" dirty="0" err="1"/>
              <a:t>criptograficos</a:t>
            </a:r>
            <a:r>
              <a:rPr lang="en-US" sz="1500" dirty="0"/>
              <a:t>.</a:t>
            </a: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ES" sz="1500" dirty="0"/>
              <a:t>Los generadores de </a:t>
            </a:r>
            <a:r>
              <a:rPr lang="es-ES" sz="1500" dirty="0" err="1"/>
              <a:t>Tausworthe</a:t>
            </a:r>
            <a:r>
              <a:rPr lang="es-ES" sz="1500" dirty="0"/>
              <a:t> producen números </a:t>
            </a:r>
            <a:r>
              <a:rPr lang="es-ES" sz="1500" dirty="0" err="1"/>
              <a:t>pseudo</a:t>
            </a:r>
            <a:r>
              <a:rPr lang="es-ES" sz="1500" dirty="0"/>
              <a:t>-aleatorios</a:t>
            </a:r>
            <a:endParaRPr lang="en-US" sz="1500" dirty="0"/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500" dirty="0"/>
              <a:t>Su nombre mas </a:t>
            </a:r>
            <a:r>
              <a:rPr lang="en-US" sz="1500" dirty="0" err="1"/>
              <a:t>comun</a:t>
            </a:r>
            <a:r>
              <a:rPr lang="en-US" sz="1500" dirty="0"/>
              <a:t> es </a:t>
            </a:r>
            <a:r>
              <a:rPr lang="en-US" sz="1500" dirty="0" err="1"/>
              <a:t>registro</a:t>
            </a:r>
            <a:r>
              <a:rPr lang="en-US" sz="1500" dirty="0"/>
              <a:t> de </a:t>
            </a:r>
            <a:r>
              <a:rPr lang="en-US" sz="1500" dirty="0" err="1"/>
              <a:t>desplazamiento</a:t>
            </a:r>
            <a:r>
              <a:rPr lang="en-US" sz="1500" dirty="0"/>
              <a:t> de </a:t>
            </a:r>
            <a:r>
              <a:rPr lang="en-US" sz="1500" dirty="0" err="1"/>
              <a:t>retroalimentación</a:t>
            </a:r>
            <a:r>
              <a:rPr lang="en-US" sz="1500" dirty="0"/>
              <a:t> lineal.</a:t>
            </a:r>
          </a:p>
        </p:txBody>
      </p:sp>
      <p:pic>
        <p:nvPicPr>
          <p:cNvPr id="1028" name="Picture 4" descr="Comprender cómo funciona el generador de números aleatorios -  Onlinegambling24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546" y="2290354"/>
            <a:ext cx="4091939" cy="23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08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0FEB9-4DDC-153F-C6EE-85FA6EA60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50897"/>
          </a:xfrm>
        </p:spPr>
        <p:txBody>
          <a:bodyPr anchor="b">
            <a:normAutofit/>
          </a:bodyPr>
          <a:lstStyle/>
          <a:p>
            <a:r>
              <a:rPr lang="es-ES" dirty="0"/>
              <a:t>Formula y Proceso</a:t>
            </a:r>
          </a:p>
        </p:txBody>
      </p:sp>
      <p:pic>
        <p:nvPicPr>
          <p:cNvPr id="22" name="Marcador de contenido 21" descr="Pizarra&#10;&#10;Descripción generada automáticamente con confianza baja">
            <a:extLst>
              <a:ext uri="{FF2B5EF4-FFF2-40B4-BE49-F238E27FC236}">
                <a16:creationId xmlns:a16="http://schemas.microsoft.com/office/drawing/2014/main" id="{51E2155C-BA4C-AAA7-F008-9535FDB226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94787" y="2151105"/>
            <a:ext cx="5365064" cy="1450757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7250B0-435B-BFF2-31B0-8B3033C09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229" y="3796937"/>
            <a:ext cx="9866811" cy="23832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Se toma una secuencia de bits inicial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Los primeros bits deben ser especificados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h &lt; q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mod 2 es lo mismo que XOR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 El máximo de bits generados es previsto por 2^q</a:t>
            </a:r>
          </a:p>
        </p:txBody>
      </p:sp>
    </p:spTree>
    <p:extLst>
      <p:ext uri="{BB962C8B-B14F-4D97-AF65-F5344CB8AC3E}">
        <p14:creationId xmlns:p14="http://schemas.microsoft.com/office/powerpoint/2010/main" val="163029313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71af3243-3dd4-4a8d-8c0d-dd76da1f02a5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www.w3.org/XML/1998/namespace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4641</TotalTime>
  <Words>91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Gill Sans MT</vt:lpstr>
      <vt:lpstr>Wingdings</vt:lpstr>
      <vt:lpstr>Parcel</vt:lpstr>
      <vt:lpstr>Generador Tausworthe</vt:lpstr>
      <vt:lpstr>Historia y Concepto</vt:lpstr>
      <vt:lpstr>Formula y Proceso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Generador Tausworthe</dc:title>
  <dc:creator>Est. John Michael Macao Guaman</dc:creator>
  <cp:lastModifiedBy>Est. Juan Francisco Pelaez Becerra</cp:lastModifiedBy>
  <cp:revision>9</cp:revision>
  <dcterms:created xsi:type="dcterms:W3CDTF">2022-05-09T05:00:50Z</dcterms:created>
  <dcterms:modified xsi:type="dcterms:W3CDTF">2022-06-06T21:11:44Z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