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7" r:id="rId6"/>
    <p:sldId id="304" r:id="rId7"/>
    <p:sldId id="260" r:id="rId8"/>
    <p:sldId id="305" r:id="rId9"/>
    <p:sldId id="306" r:id="rId10"/>
    <p:sldId id="307" r:id="rId11"/>
    <p:sldId id="308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Light" panose="000004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Fjalla One" panose="0200050604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4944FF-A7E4-48AF-AC8B-68400FBFED2A}">
  <a:tblStyle styleId="{634944FF-A7E4-48AF-AC8B-68400FBFE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52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3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98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6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70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56840" y="167349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DESCRIPTIVE STATISTICS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PELAGIA T MUYAMBIRI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42;p46">
            <a:extLst>
              <a:ext uri="{FF2B5EF4-FFF2-40B4-BE49-F238E27FC236}">
                <a16:creationId xmlns:a16="http://schemas.microsoft.com/office/drawing/2014/main" id="{7C7B006B-1069-89CB-A13C-DB4B3E7BE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F1DB3-C8AE-ECA5-771B-FEA970E6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061358"/>
            <a:ext cx="5968093" cy="25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05;p63">
            <a:extLst>
              <a:ext uri="{FF2B5EF4-FFF2-40B4-BE49-F238E27FC236}">
                <a16:creationId xmlns:a16="http://schemas.microsoft.com/office/drawing/2014/main" id="{7D8DD3C6-2BFD-6053-CDB7-03E2ABE19F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836" y="92289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8" name="Google Shape;3606;p63">
            <a:extLst>
              <a:ext uri="{FF2B5EF4-FFF2-40B4-BE49-F238E27FC236}">
                <a16:creationId xmlns:a16="http://schemas.microsoft.com/office/drawing/2014/main" id="{A87D3DB5-94DF-6CB8-05D5-3009FA8BD32E}"/>
              </a:ext>
            </a:extLst>
          </p:cNvPr>
          <p:cNvSpPr txBox="1">
            <a:spLocks/>
          </p:cNvSpPr>
          <p:nvPr/>
        </p:nvSpPr>
        <p:spPr>
          <a:xfrm>
            <a:off x="2956736" y="2371235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 or any areas you need clarity on?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Send them in the comment section so that we can help each other out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4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7" y="429767"/>
            <a:ext cx="1225949" cy="77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MIN</a:t>
            </a:r>
            <a:endParaRPr sz="40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MAX</a:t>
            </a:r>
            <a:endParaRPr sz="40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AVG</a:t>
            </a:r>
            <a:endParaRPr sz="40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32336" y="37164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STDEV</a:t>
            </a:r>
            <a:endParaRPr sz="36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STATISTICS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596175" y="923682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DEFINITION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667848" y="1360274"/>
            <a:ext cx="2295788" cy="12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Ways used to give a brief sum up of what the data in a given scenario is all about (</a:t>
            </a:r>
            <a:r>
              <a:rPr lang="en-ZW" sz="1600" b="0" i="0" dirty="0">
                <a:solidFill>
                  <a:srgbClr val="724128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F </a:t>
            </a:r>
            <a:r>
              <a:rPr lang="en-ZW" sz="1600" b="0" i="0" dirty="0" err="1">
                <a:solidFill>
                  <a:srgbClr val="724128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Kaliyadan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2019).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316146" y="96310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Variables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267973" y="1401619"/>
            <a:ext cx="1947600" cy="867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can touch on single variables or more than one variables.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323624" y="34046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Graphs Used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1339787" y="3727794"/>
            <a:ext cx="24031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You can use graphs like histograms, bx plot, bar chart, pie chart and scatter plots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5136546" y="3056377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Examples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5100294" y="3320158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Min, Max, Avg and Stdev.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-221620" y="884313"/>
            <a:ext cx="1179600" cy="132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403520" y="376692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                                                 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4221440" y="313579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136546" y="1005785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656C8-D541-23A1-71C9-AFDED74D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33" y="1049573"/>
            <a:ext cx="6750657" cy="383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0803A-5801-FC4D-FFFB-DEB018AB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4" y="1762117"/>
            <a:ext cx="5894615" cy="2914649"/>
          </a:xfrm>
          <a:prstGeom prst="rect">
            <a:avLst/>
          </a:prstGeom>
        </p:spPr>
      </p:pic>
      <p:sp>
        <p:nvSpPr>
          <p:cNvPr id="5" name="Google Shape;2330;p44">
            <a:extLst>
              <a:ext uri="{FF2B5EF4-FFF2-40B4-BE49-F238E27FC236}">
                <a16:creationId xmlns:a16="http://schemas.microsoft.com/office/drawing/2014/main" id="{0EA5E612-CA36-2701-DDAD-F6A6010E8750}"/>
              </a:ext>
            </a:extLst>
          </p:cNvPr>
          <p:cNvSpPr txBox="1">
            <a:spLocks/>
          </p:cNvSpPr>
          <p:nvPr/>
        </p:nvSpPr>
        <p:spPr>
          <a:xfrm>
            <a:off x="462493" y="790568"/>
            <a:ext cx="7696500" cy="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min method is short or minimum and is used to show the lowest number for a variable in question.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If the variable in question is age, it shows the smallest number f nor the ages there in the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method is shown by writing the min ad 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paranthesis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example: min(age);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</a:t>
            </a:r>
            <a:endParaRPr dirty="0"/>
          </a:p>
        </p:txBody>
      </p:sp>
      <p:sp>
        <p:nvSpPr>
          <p:cNvPr id="5" name="Google Shape;2330;p44">
            <a:extLst>
              <a:ext uri="{FF2B5EF4-FFF2-40B4-BE49-F238E27FC236}">
                <a16:creationId xmlns:a16="http://schemas.microsoft.com/office/drawing/2014/main" id="{0EA5E612-CA36-2701-DDAD-F6A6010E8750}"/>
              </a:ext>
            </a:extLst>
          </p:cNvPr>
          <p:cNvSpPr txBox="1">
            <a:spLocks/>
          </p:cNvSpPr>
          <p:nvPr/>
        </p:nvSpPr>
        <p:spPr>
          <a:xfrm>
            <a:off x="462493" y="790568"/>
            <a:ext cx="7696500" cy="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max method is short or maximum and is used to show the highest number for a variable in question.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If the variable in question is age, it shows the highest number for the ages there in the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method is shown by writing the max n ad 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paranthesis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example: max(age);</a:t>
            </a:r>
          </a:p>
        </p:txBody>
      </p:sp>
      <p:sp>
        <p:nvSpPr>
          <p:cNvPr id="7" name="Google Shape;2342;p46">
            <a:extLst>
              <a:ext uri="{FF2B5EF4-FFF2-40B4-BE49-F238E27FC236}">
                <a16:creationId xmlns:a16="http://schemas.microsoft.com/office/drawing/2014/main" id="{4D097E34-44E8-FC9F-6061-741CFA3D4FBE}"/>
              </a:ext>
            </a:extLst>
          </p:cNvPr>
          <p:cNvSpPr txBox="1">
            <a:spLocks/>
          </p:cNvSpPr>
          <p:nvPr/>
        </p:nvSpPr>
        <p:spPr>
          <a:xfrm>
            <a:off x="386293" y="2571750"/>
            <a:ext cx="7696500" cy="170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ZW" sz="24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Question</a:t>
            </a:r>
          </a:p>
          <a:p>
            <a:r>
              <a:rPr lang="en-ZW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Find the maximum values for confirmed, deaths and recovered</a:t>
            </a:r>
          </a:p>
        </p:txBody>
      </p:sp>
    </p:spTree>
    <p:extLst>
      <p:ext uri="{BB962C8B-B14F-4D97-AF65-F5344CB8AC3E}">
        <p14:creationId xmlns:p14="http://schemas.microsoft.com/office/powerpoint/2010/main" val="18093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42;p46">
            <a:extLst>
              <a:ext uri="{FF2B5EF4-FFF2-40B4-BE49-F238E27FC236}">
                <a16:creationId xmlns:a16="http://schemas.microsoft.com/office/drawing/2014/main" id="{7C7B006B-1069-89CB-A13C-DB4B3E7BE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AD9C6-D003-F3A4-816E-2A7B52EF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873579"/>
            <a:ext cx="6245679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</a:t>
            </a:r>
            <a:endParaRPr dirty="0"/>
          </a:p>
        </p:txBody>
      </p:sp>
      <p:sp>
        <p:nvSpPr>
          <p:cNvPr id="5" name="Google Shape;2330;p44">
            <a:extLst>
              <a:ext uri="{FF2B5EF4-FFF2-40B4-BE49-F238E27FC236}">
                <a16:creationId xmlns:a16="http://schemas.microsoft.com/office/drawing/2014/main" id="{0EA5E612-CA36-2701-DDAD-F6A6010E8750}"/>
              </a:ext>
            </a:extLst>
          </p:cNvPr>
          <p:cNvSpPr txBox="1">
            <a:spLocks/>
          </p:cNvSpPr>
          <p:nvPr/>
        </p:nvSpPr>
        <p:spPr>
          <a:xfrm>
            <a:off x="462493" y="790568"/>
            <a:ext cx="7696500" cy="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 avg method is short or average and is used to show the mean or average number for a variable in question.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If the variable in question is age, it shows the mean number for the ages there in the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method is shown by writing the avg and 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paranthesis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example: avg(age);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047A6-EAB3-24A9-D6E6-5D7CE91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1960985"/>
            <a:ext cx="5747656" cy="1476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871B1-0254-0401-AAC3-14C3FA1D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07" y="3609127"/>
            <a:ext cx="5608863" cy="13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62493" y="13733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STDEV</a:t>
            </a:r>
            <a:endParaRPr dirty="0"/>
          </a:p>
        </p:txBody>
      </p:sp>
      <p:sp>
        <p:nvSpPr>
          <p:cNvPr id="5" name="Google Shape;2330;p44">
            <a:extLst>
              <a:ext uri="{FF2B5EF4-FFF2-40B4-BE49-F238E27FC236}">
                <a16:creationId xmlns:a16="http://schemas.microsoft.com/office/drawing/2014/main" id="{0EA5E612-CA36-2701-DDAD-F6A6010E8750}"/>
              </a:ext>
            </a:extLst>
          </p:cNvPr>
          <p:cNvSpPr txBox="1">
            <a:spLocks/>
          </p:cNvSpPr>
          <p:nvPr/>
        </p:nvSpPr>
        <p:spPr>
          <a:xfrm>
            <a:off x="462493" y="790568"/>
            <a:ext cx="7696500" cy="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stdev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is short for standard deviation and is used to show the spread of data from the mean.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method is shown by writing 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stdev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ad the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paranthesis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example: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stdev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(age);</a:t>
            </a:r>
          </a:p>
        </p:txBody>
      </p:sp>
      <p:sp>
        <p:nvSpPr>
          <p:cNvPr id="2" name="Google Shape;2342;p46">
            <a:extLst>
              <a:ext uri="{FF2B5EF4-FFF2-40B4-BE49-F238E27FC236}">
                <a16:creationId xmlns:a16="http://schemas.microsoft.com/office/drawing/2014/main" id="{CA837C3F-60D5-1B30-4902-F8278460E142}"/>
              </a:ext>
            </a:extLst>
          </p:cNvPr>
          <p:cNvSpPr txBox="1">
            <a:spLocks/>
          </p:cNvSpPr>
          <p:nvPr/>
        </p:nvSpPr>
        <p:spPr>
          <a:xfrm>
            <a:off x="386293" y="2571750"/>
            <a:ext cx="7696500" cy="170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ZW" sz="24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Question</a:t>
            </a:r>
          </a:p>
          <a:p>
            <a:r>
              <a:rPr lang="en-ZW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Calculate standard deviation of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67641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368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</vt:lpstr>
      <vt:lpstr>Barlow Semi Condensed Medium</vt:lpstr>
      <vt:lpstr>Fjalla One</vt:lpstr>
      <vt:lpstr>Wingdings</vt:lpstr>
      <vt:lpstr>Barlow Semi Condensed Light</vt:lpstr>
      <vt:lpstr>Barlow Semi Condensed</vt:lpstr>
      <vt:lpstr>Arial</vt:lpstr>
      <vt:lpstr>Technology Consulting by Slidesgo</vt:lpstr>
      <vt:lpstr>DESCRIPTIVE STATISTICS</vt:lpstr>
      <vt:lpstr>Table of Contents</vt:lpstr>
      <vt:lpstr>DESCRIPTIVE STATISTICS</vt:lpstr>
      <vt:lpstr>DATASET</vt:lpstr>
      <vt:lpstr>MIN</vt:lpstr>
      <vt:lpstr>MAX</vt:lpstr>
      <vt:lpstr>Answer</vt:lpstr>
      <vt:lpstr>AVG</vt:lpstr>
      <vt:lpstr>STDEV</vt:lpstr>
      <vt:lpstr>Answer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User</dc:creator>
  <cp:lastModifiedBy>Edith Muyambiri</cp:lastModifiedBy>
  <cp:revision>11</cp:revision>
  <dcterms:modified xsi:type="dcterms:W3CDTF">2024-05-02T15:48:05Z</dcterms:modified>
</cp:coreProperties>
</file>