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7"/>
    <p:restoredTop sz="94694"/>
  </p:normalViewPr>
  <p:slideViewPr>
    <p:cSldViewPr snapToGrid="0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8AC4-9191-A198-6524-FADFFE88B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BD905F-951C-FB18-BD4F-3B3F4090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78D94-C7B7-878C-27CC-3A6F5D81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9D2E3-7D8A-3771-CD35-B1B4E0FD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66406-1FE1-78E1-343F-7F692CDD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85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1B013-F8FE-ED96-A118-1D1F25D9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D0B32-77B3-D2BA-4D70-E455CF05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0144D-E8B0-7DC8-CFA3-4B6D77EC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77CE3-92FC-3668-215F-C4659E1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48684-F75D-3F5E-7790-C93088DC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77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D5485-0487-5A55-BCD7-2C186C98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09FE5-ACB6-C8E7-F8F6-8287A0938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4C061-97C9-2A35-61B5-E9740FBE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3BAD-652F-AD87-F7F0-541E95E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43D3E-731F-4E47-FA59-01A3FFBF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8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2732B-87D4-A0DC-F951-CB58BF8A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18750-EBB8-A392-B644-19839323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C4A84-D361-AF27-7E4C-CBD0FBD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D9C4C-9EF3-D50B-AA8F-1F6E7DCC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0C32A-63D3-7448-3988-1E1A5096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9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5D89-2596-7A34-30A9-70B2737F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396E7A-1852-ADA9-5530-4CA2B009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C989A-F836-ED61-6A47-7D75656E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6CDB6-53B1-DF4C-51DA-70F8A961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8805E-D1D4-D8A1-89CA-A7197E9C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65DE4-3ADF-DB15-ADF7-A8209CF6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30CB9-DBDC-3A7B-9931-EEE837EA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76755-92B0-4BBB-25EC-4695249E3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E40DA-640A-AD31-A66E-99F75663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898ABF-5286-9A3F-EEF6-77F0174B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D50D4-D496-3AA2-9BC7-8A2F0B08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00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6D23F-6B7E-9A04-B0CE-1FA62CF5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A87B8-F8B0-568C-8B1F-3DA18676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51534-762C-A11E-7891-A32D499A6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560068-6AC6-7BC9-8219-08C86CBB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3CF478-27C1-567B-64DC-80A3512BD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BE1D31-DE5C-E1AB-51A0-3C5CA5E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3DB250-98C6-AEF4-02BD-621B677E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9284CD-48DF-6B90-CCCA-F3B95950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07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D103-E693-F4AA-5EBD-7D7E30FF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867D6F-6134-62D9-78B9-319EB4F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C88774-5CCC-DA7E-F218-F0A6F87D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51C7E-DEBF-BE69-9EBA-0A247A87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8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CC51E8-DDE8-0DB5-B300-18B6605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CB04A9-A14A-29D5-7390-2FD861B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162A7C-CA51-819A-AA4C-55C57E67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35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D09B1-C753-F982-7ED3-B367B947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EF55D-03C8-11E1-EA49-634994AF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C2856-9480-2F13-2D94-C7DFE4DD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B5924-DC4F-BCD2-D0F4-A4863CB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6AB44-559E-795F-7C03-1124FFD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27D8B4-2D32-29C3-A6FF-2BF2903C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08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149CF-A76F-613B-7803-56810947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741148-7402-D0CC-2153-239BD598C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7F2DEE-6C93-29BA-840E-5C356D866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431B3C-8D2D-0577-05AF-870E8A2B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64A615-5861-0EAF-E5A9-A996BE22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25BE7-5CC8-AE21-79CD-693D9D1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27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113901-905C-BCB1-4747-3480A3E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27A4B-7A89-3582-B286-A8241846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AA111-F8B4-91E8-A91B-0390895B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7345-14A9-294B-863E-10803C84BF0A}" type="datetimeFigureOut">
              <a:rPr lang="es-CL" smtClean="0"/>
              <a:t>25-06-23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9ADD7-C65D-D079-FA57-98A252BE2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59852-90F8-9C16-B412-B0C919F1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BFD6-4047-BD41-BDC7-4D1B9B38A7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3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91718-33F9-F21B-CFE4-D79715F5F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C33F-C39A-1F1E-CB11-C5F535282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63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0412-82F1-99A9-B54B-99914A90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Revisión de los datos del Método de Producción Diaria de Huevos (MPDH)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2293D-0FA0-1480-2BF3-C4353B3E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lvl="1"/>
            <a:r>
              <a:rPr lang="es-CL" dirty="0"/>
              <a:t>Índice 0: Biomasa </a:t>
            </a:r>
            <a:r>
              <a:rPr lang="es-CL" dirty="0" err="1"/>
              <a:t>desovante</a:t>
            </a:r>
            <a:r>
              <a:rPr lang="es-CL" dirty="0"/>
              <a:t> estimada por el MPDH</a:t>
            </a:r>
          </a:p>
          <a:p>
            <a:pPr lvl="1"/>
            <a:r>
              <a:rPr lang="es-CL" dirty="0"/>
              <a:t>Índice 1: Densidad (huevos/m2)</a:t>
            </a:r>
          </a:p>
          <a:p>
            <a:pPr lvl="1"/>
            <a:r>
              <a:rPr lang="es-CL" dirty="0"/>
              <a:t>Índice 2: Densidad corregido por la duración del período de desove</a:t>
            </a:r>
          </a:p>
          <a:p>
            <a:pPr lvl="1"/>
            <a:r>
              <a:rPr lang="es-CL" dirty="0"/>
              <a:t>Índice 3: Densidad corregido por el área de desove</a:t>
            </a:r>
          </a:p>
          <a:p>
            <a:pPr lvl="1"/>
            <a:r>
              <a:rPr lang="es-CL" dirty="0"/>
              <a:t>Índice 4: Densidad corregido por la duración del período de desove y área de desove</a:t>
            </a:r>
          </a:p>
        </p:txBody>
      </p:sp>
    </p:spTree>
    <p:extLst>
      <p:ext uri="{BB962C8B-B14F-4D97-AF65-F5344CB8AC3E}">
        <p14:creationId xmlns:p14="http://schemas.microsoft.com/office/powerpoint/2010/main" val="381008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F3A76-EAC1-FBAD-2BB8-7C7FE1B4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sensibilidad realizados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2649C-598A-6DC0-C9E7-66C2976B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Cambios en los coeficientes de variación de los tres cruceros (verano, otoño y </a:t>
            </a:r>
            <a:r>
              <a:rPr lang="es-CL" dirty="0" err="1"/>
              <a:t>mpdh</a:t>
            </a:r>
            <a:r>
              <a:rPr lang="es-CL" dirty="0"/>
              <a:t>)</a:t>
            </a:r>
          </a:p>
          <a:p>
            <a:r>
              <a:rPr lang="es-CL" dirty="0"/>
              <a:t>Bloques de </a:t>
            </a:r>
            <a:r>
              <a:rPr lang="es-CL" dirty="0" err="1"/>
              <a:t>capturabilidad</a:t>
            </a:r>
            <a:r>
              <a:rPr lang="es-CL" dirty="0"/>
              <a:t> del crucero </a:t>
            </a:r>
            <a:r>
              <a:rPr lang="es-CL" dirty="0" err="1"/>
              <a:t>mpdh</a:t>
            </a:r>
            <a:endParaRPr lang="es-CL" dirty="0"/>
          </a:p>
          <a:p>
            <a:r>
              <a:rPr lang="es-CL" dirty="0"/>
              <a:t>Incorporar </a:t>
            </a:r>
            <a:r>
              <a:rPr lang="es-CL" dirty="0" err="1"/>
              <a:t>dt</a:t>
            </a:r>
            <a:r>
              <a:rPr lang="es-CL" dirty="0"/>
              <a:t> variable del crucero </a:t>
            </a:r>
            <a:r>
              <a:rPr lang="es-CL" dirty="0" err="1"/>
              <a:t>mpdh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79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073DF-6451-739C-46C2-31FDFB92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78F03-F99E-FE51-186D-885AA561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Ajuste y residuales de los índices</a:t>
            </a:r>
          </a:p>
          <a:p>
            <a:r>
              <a:rPr lang="es-CL" dirty="0"/>
              <a:t>Perfiles de verosimilitud</a:t>
            </a:r>
          </a:p>
          <a:p>
            <a:r>
              <a:rPr lang="es-CL" dirty="0"/>
              <a:t>Tendencia variables poblacionales</a:t>
            </a:r>
          </a:p>
        </p:txBody>
      </p:sp>
    </p:spTree>
    <p:extLst>
      <p:ext uri="{BB962C8B-B14F-4D97-AF65-F5344CB8AC3E}">
        <p14:creationId xmlns:p14="http://schemas.microsoft.com/office/powerpoint/2010/main" val="266617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11413-DA3A-B4A6-9F9E-6C2FB3A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200" b="1" dirty="0"/>
              <a:t>Escenarios con biomasa </a:t>
            </a:r>
            <a:r>
              <a:rPr lang="es-CL" sz="3200" b="1" dirty="0" err="1"/>
              <a:t>desovante</a:t>
            </a:r>
            <a:r>
              <a:rPr lang="es-CL" sz="3200" b="1" dirty="0"/>
              <a:t> estimada por el MPDH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43086-AE1D-8659-F744-9FCADECC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Caso base</a:t>
            </a:r>
          </a:p>
          <a:p>
            <a:pPr lvl="1"/>
            <a:r>
              <a:rPr lang="es-CL" sz="1600" b="1" dirty="0"/>
              <a:t>S1:</a:t>
            </a:r>
            <a:r>
              <a:rPr lang="es-CL" sz="1600" dirty="0"/>
              <a:t> </a:t>
            </a:r>
            <a:r>
              <a:rPr lang="es-CL" sz="1600" dirty="0" err="1"/>
              <a:t>CVmph</a:t>
            </a:r>
            <a:r>
              <a:rPr lang="es-CL" sz="1600" dirty="0"/>
              <a:t>=100, </a:t>
            </a:r>
            <a:r>
              <a:rPr lang="es-CL" sz="1600" dirty="0" err="1"/>
              <a:t>dt_mph</a:t>
            </a:r>
            <a:r>
              <a:rPr lang="es-CL" sz="1600" dirty="0"/>
              <a:t>=0.16, </a:t>
            </a:r>
            <a:r>
              <a:rPr lang="es-CL" sz="1600" dirty="0" err="1"/>
              <a:t>bloque_q_mph</a:t>
            </a:r>
            <a:r>
              <a:rPr lang="es-CL" sz="1600" dirty="0"/>
              <a:t>=0</a:t>
            </a:r>
          </a:p>
          <a:p>
            <a:r>
              <a:rPr lang="es-CL" sz="2000" dirty="0"/>
              <a:t>Cambios en </a:t>
            </a:r>
            <a:r>
              <a:rPr lang="es-CL" sz="2000" dirty="0" err="1"/>
              <a:t>dt_mph</a:t>
            </a:r>
            <a:r>
              <a:rPr lang="es-CL" sz="2000" dirty="0"/>
              <a:t> y bloque </a:t>
            </a:r>
            <a:r>
              <a:rPr lang="es-CL" sz="2000" dirty="0" err="1"/>
              <a:t>q_mph</a:t>
            </a:r>
            <a:endParaRPr lang="es-CL" sz="2000" dirty="0"/>
          </a:p>
          <a:p>
            <a:pPr lvl="1"/>
            <a:r>
              <a:rPr lang="es-CL" sz="1600" b="1" dirty="0"/>
              <a:t>S2:</a:t>
            </a:r>
            <a:r>
              <a:rPr lang="es-CL" sz="1600" dirty="0"/>
              <a:t>   </a:t>
            </a:r>
            <a:r>
              <a:rPr lang="es-CL" sz="1600" dirty="0" err="1"/>
              <a:t>CVmph</a:t>
            </a:r>
            <a:r>
              <a:rPr lang="es-CL" sz="1600" dirty="0"/>
              <a:t>=100, </a:t>
            </a:r>
            <a:r>
              <a:rPr lang="es-CL" sz="1600" b="1" dirty="0" err="1"/>
              <a:t>dt_mph</a:t>
            </a:r>
            <a:r>
              <a:rPr lang="es-CL" sz="1600" b="1" dirty="0"/>
              <a:t>=variable</a:t>
            </a:r>
            <a:r>
              <a:rPr lang="es-CL" sz="1600" dirty="0"/>
              <a:t>, </a:t>
            </a:r>
            <a:r>
              <a:rPr lang="es-CL" sz="1600" dirty="0" err="1"/>
              <a:t>bloque_q_mph</a:t>
            </a:r>
            <a:r>
              <a:rPr lang="es-CL" sz="1600" dirty="0"/>
              <a:t>=0</a:t>
            </a:r>
          </a:p>
          <a:p>
            <a:pPr lvl="1"/>
            <a:r>
              <a:rPr lang="es-CL" sz="1600" b="1" dirty="0"/>
              <a:t>S3*:</a:t>
            </a:r>
            <a:r>
              <a:rPr lang="es-CL" sz="1600" dirty="0"/>
              <a:t> </a:t>
            </a:r>
            <a:r>
              <a:rPr lang="es-CL" sz="1600" dirty="0" err="1"/>
              <a:t>CVmph</a:t>
            </a:r>
            <a:r>
              <a:rPr lang="es-CL" sz="1600" dirty="0"/>
              <a:t>=100, </a:t>
            </a:r>
            <a:r>
              <a:rPr lang="es-CL" sz="1600" b="1" dirty="0" err="1"/>
              <a:t>dt_mph</a:t>
            </a:r>
            <a:r>
              <a:rPr lang="es-CL" sz="1600" b="1" dirty="0"/>
              <a:t>=variable</a:t>
            </a:r>
            <a:r>
              <a:rPr lang="es-CL" sz="1600" dirty="0"/>
              <a:t>, </a:t>
            </a:r>
            <a:r>
              <a:rPr lang="es-CL" sz="1600" b="1" dirty="0" err="1"/>
              <a:t>bloque_q_mph</a:t>
            </a:r>
            <a:r>
              <a:rPr lang="es-CL" sz="1600" b="1" dirty="0"/>
              <a:t>=3 (evaluar desempeño)</a:t>
            </a:r>
            <a:endParaRPr lang="es-CL" sz="2000" b="1" dirty="0"/>
          </a:p>
          <a:p>
            <a:r>
              <a:rPr lang="es-CL" sz="2000" dirty="0"/>
              <a:t>S3 y Cambios en </a:t>
            </a:r>
            <a:r>
              <a:rPr lang="es-CL" sz="2000" dirty="0" err="1"/>
              <a:t>CVmph</a:t>
            </a:r>
            <a:endParaRPr lang="es-CL" sz="2000" dirty="0"/>
          </a:p>
          <a:p>
            <a:pPr lvl="1"/>
            <a:r>
              <a:rPr lang="es-CL" sz="1600" b="1" dirty="0"/>
              <a:t>S4**:</a:t>
            </a:r>
            <a:r>
              <a:rPr lang="es-CL" sz="1600" dirty="0"/>
              <a:t> </a:t>
            </a:r>
            <a:r>
              <a:rPr lang="es-CL" sz="1600" dirty="0" err="1"/>
              <a:t>CVmph</a:t>
            </a:r>
            <a:r>
              <a:rPr lang="es-CL" sz="1600" dirty="0"/>
              <a:t>=0.3 (evaluar desempeño)</a:t>
            </a:r>
          </a:p>
          <a:p>
            <a:pPr lvl="1"/>
            <a:r>
              <a:rPr lang="es-CL" sz="1600" b="1" dirty="0"/>
              <a:t>S5:</a:t>
            </a:r>
            <a:r>
              <a:rPr lang="es-CL" sz="1600" dirty="0"/>
              <a:t>   </a:t>
            </a:r>
            <a:r>
              <a:rPr lang="es-CL" sz="1600" dirty="0" err="1"/>
              <a:t>CVmph</a:t>
            </a:r>
            <a:r>
              <a:rPr lang="es-CL" sz="1600" dirty="0"/>
              <a:t>=0.15</a:t>
            </a:r>
          </a:p>
          <a:p>
            <a:pPr lvl="1"/>
            <a:r>
              <a:rPr lang="es-CL" sz="1600" b="1" dirty="0"/>
              <a:t>S6:</a:t>
            </a:r>
            <a:r>
              <a:rPr lang="es-CL" sz="1600" dirty="0"/>
              <a:t>   </a:t>
            </a:r>
            <a:r>
              <a:rPr lang="es-CL" sz="1600" dirty="0" err="1"/>
              <a:t>CVmph</a:t>
            </a:r>
            <a:r>
              <a:rPr lang="es-CL" sz="1600" dirty="0"/>
              <a:t>=0.5</a:t>
            </a:r>
          </a:p>
          <a:p>
            <a:r>
              <a:rPr lang="es-CL" sz="2000" dirty="0"/>
              <a:t>S4 y Cambios en CV </a:t>
            </a:r>
            <a:r>
              <a:rPr lang="es-CL" sz="2000" dirty="0" err="1"/>
              <a:t>reclas</a:t>
            </a:r>
            <a:endParaRPr lang="es-CL" sz="2000" dirty="0"/>
          </a:p>
          <a:p>
            <a:pPr lvl="1"/>
            <a:r>
              <a:rPr lang="es-CL" sz="1600" b="1" dirty="0"/>
              <a:t>S7:</a:t>
            </a:r>
            <a:r>
              <a:rPr lang="es-CL" sz="1600" dirty="0"/>
              <a:t>   </a:t>
            </a:r>
            <a:r>
              <a:rPr lang="es-CL" sz="1600" dirty="0" err="1"/>
              <a:t>Cvreclas</a:t>
            </a:r>
            <a:r>
              <a:rPr lang="es-CL" sz="1600" dirty="0"/>
              <a:t>   = 100</a:t>
            </a:r>
          </a:p>
          <a:p>
            <a:pPr lvl="1"/>
            <a:r>
              <a:rPr lang="es-CL" sz="1600" b="1" dirty="0"/>
              <a:t>S8:</a:t>
            </a:r>
            <a:r>
              <a:rPr lang="es-CL" sz="1600" dirty="0"/>
              <a:t>   </a:t>
            </a:r>
            <a:r>
              <a:rPr lang="es-CL" sz="1600" dirty="0" err="1"/>
              <a:t>CVpelaces</a:t>
            </a:r>
            <a:r>
              <a:rPr lang="es-CL" sz="1600" dirty="0"/>
              <a:t>= 100</a:t>
            </a:r>
          </a:p>
          <a:p>
            <a:pPr lvl="1"/>
            <a:r>
              <a:rPr lang="es-CL" sz="1600" b="1" dirty="0"/>
              <a:t>S9***: </a:t>
            </a:r>
            <a:r>
              <a:rPr lang="es-CL" sz="1600" dirty="0" err="1"/>
              <a:t>CVreclas</a:t>
            </a:r>
            <a:r>
              <a:rPr lang="es-CL" sz="1600" dirty="0"/>
              <a:t>   = 0.15, </a:t>
            </a:r>
            <a:r>
              <a:rPr lang="es-CL" sz="1600" dirty="0" err="1"/>
              <a:t>CVpelaces</a:t>
            </a:r>
            <a:r>
              <a:rPr lang="es-CL" sz="1600" dirty="0"/>
              <a:t>=0.25, CV mph=0.3 (evaluar desempeño)</a:t>
            </a:r>
          </a:p>
          <a:p>
            <a:endParaRPr lang="es-CL" sz="2000" dirty="0"/>
          </a:p>
          <a:p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42407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307D-B251-B913-926B-F64A4C0F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6284CB-AF82-6BCA-D4C8-1B0B88D7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8288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257</Words>
  <Application>Microsoft Macintosh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Revisión de los datos del Método de Producción Diaria de Huevos (MPDH)</vt:lpstr>
      <vt:lpstr>Análisis de sensibilidad realizados</vt:lpstr>
      <vt:lpstr>Análisis de desempeño</vt:lpstr>
      <vt:lpstr>Escenarios con biomasa desovante estimada por el MPDH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jose zuñiga basualto</dc:creator>
  <cp:lastModifiedBy>maria jose zuñiga basualto</cp:lastModifiedBy>
  <cp:revision>9</cp:revision>
  <dcterms:created xsi:type="dcterms:W3CDTF">2023-06-25T09:32:04Z</dcterms:created>
  <dcterms:modified xsi:type="dcterms:W3CDTF">2023-06-26T22:55:51Z</dcterms:modified>
</cp:coreProperties>
</file>