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9C6D-C125-463D-99B4-930DFA941BEB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ECD7-32FB-4B00-90C6-592CDD329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17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9C6D-C125-463D-99B4-930DFA941BEB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ECD7-32FB-4B00-90C6-592CDD329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2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9C6D-C125-463D-99B4-930DFA941BEB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ECD7-32FB-4B00-90C6-592CDD329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540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9C6D-C125-463D-99B4-930DFA941BEB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ECD7-32FB-4B00-90C6-592CDD329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758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9C6D-C125-463D-99B4-930DFA941BEB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ECD7-32FB-4B00-90C6-592CDD329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50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9C6D-C125-463D-99B4-930DFA941BEB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ECD7-32FB-4B00-90C6-592CDD329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846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9C6D-C125-463D-99B4-930DFA941BEB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ECD7-32FB-4B00-90C6-592CDD329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34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9C6D-C125-463D-99B4-930DFA941BEB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ECD7-32FB-4B00-90C6-592CDD329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00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9C6D-C125-463D-99B4-930DFA941BEB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ECD7-32FB-4B00-90C6-592CDD329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37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9C6D-C125-463D-99B4-930DFA941BEB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ECD7-32FB-4B00-90C6-592CDD329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897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9C6D-C125-463D-99B4-930DFA941BEB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ECD7-32FB-4B00-90C6-592CDD329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30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79C6D-C125-463D-99B4-930DFA941BEB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8ECD7-32FB-4B00-90C6-592CDD3293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293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PelayoMR/EjerciciosDocker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Ejercicios </a:t>
            </a:r>
            <a:r>
              <a:rPr lang="es-ES" dirty="0" err="1"/>
              <a:t>Docker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Gustavo Sanchez y Pelayo Mayorga</a:t>
            </a:r>
          </a:p>
          <a:p>
            <a:endParaRPr lang="es-ES" dirty="0"/>
          </a:p>
        </p:txBody>
      </p:sp>
      <p:pic>
        <p:nvPicPr>
          <p:cNvPr id="1026" name="Picture 2" descr="Docker Logos | Docker">
            <a:extLst>
              <a:ext uri="{FF2B5EF4-FFF2-40B4-BE49-F238E27FC236}">
                <a16:creationId xmlns:a16="http://schemas.microsoft.com/office/drawing/2014/main" id="{AA81B07D-6697-45EB-99BD-A8BE18B48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96" y="322414"/>
            <a:ext cx="4970546" cy="127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82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3F1CF-1439-4814-8078-46F0AFB5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hlinkClick r:id="rId2"/>
              </a:rPr>
              <a:t>repositorio-GIT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6259D3-67D0-45AA-B501-A3DDAA036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 descr="Docker Logos | Docker">
            <a:extLst>
              <a:ext uri="{FF2B5EF4-FFF2-40B4-BE49-F238E27FC236}">
                <a16:creationId xmlns:a16="http://schemas.microsoft.com/office/drawing/2014/main" id="{A6103BC3-7635-43CD-A0CD-2FD22FCCA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609" y="571985"/>
            <a:ext cx="4320841" cy="111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39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Plazos de entrega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•Ejercicio inicial -21/1/22-Pelayo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•Ejercicio trabajo con imágenes -28/1/22-Gustavo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•Ejercicio almacenamiento -31/1/22-Pelayo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•Ejercicio redes -31/1/22-Gustavo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•Ejercicio imagen </a:t>
            </a:r>
            <a:r>
              <a:rPr lang="es-ES" dirty="0" err="1"/>
              <a:t>Dockerfile</a:t>
            </a:r>
            <a:r>
              <a:rPr lang="es-ES" dirty="0"/>
              <a:t> -2/2/22-Pelayo</a:t>
            </a:r>
          </a:p>
        </p:txBody>
      </p:sp>
      <p:pic>
        <p:nvPicPr>
          <p:cNvPr id="3074" name="Picture 2" descr="Docker Logos | Docker">
            <a:extLst>
              <a:ext uri="{FF2B5EF4-FFF2-40B4-BE49-F238E27FC236}">
                <a16:creationId xmlns:a16="http://schemas.microsoft.com/office/drawing/2014/main" id="{D485CFF2-C13E-4CF1-92D0-7954D39A2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5125"/>
            <a:ext cx="5588167" cy="143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11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9C4A8-9E55-4F6E-99E8-6CFEB08D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Dificultades encontradas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177676-8F3E-43B0-B38F-A9ED6FBB5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Conexión con la base de datos</a:t>
            </a:r>
          </a:p>
          <a:p>
            <a:r>
              <a:rPr lang="es-ES" dirty="0"/>
              <a:t>En el </a:t>
            </a:r>
            <a:r>
              <a:rPr lang="es-ES" dirty="0" err="1"/>
              <a:t>dockerfile</a:t>
            </a:r>
            <a:r>
              <a:rPr lang="es-ES" dirty="0"/>
              <a:t> </a:t>
            </a:r>
            <a:r>
              <a:rPr lang="es-ES"/>
              <a:t>la sintaxis</a:t>
            </a:r>
          </a:p>
          <a:p>
            <a:endParaRPr lang="es-ES" dirty="0"/>
          </a:p>
        </p:txBody>
      </p:sp>
      <p:pic>
        <p:nvPicPr>
          <p:cNvPr id="4098" name="Picture 2" descr="Docker Logos | Docker">
            <a:extLst>
              <a:ext uri="{FF2B5EF4-FFF2-40B4-BE49-F238E27FC236}">
                <a16:creationId xmlns:a16="http://schemas.microsoft.com/office/drawing/2014/main" id="{7F99EE07-7C60-4DB7-815F-EB356983A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367" y="276351"/>
            <a:ext cx="5501725" cy="141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77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 mejor del trabajo en grupo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Rapidez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Apoyo mutuo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Lo peor del trabajo en grupo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Depender del otro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122" name="Picture 2" descr="Docker Logos | Docker">
            <a:extLst>
              <a:ext uri="{FF2B5EF4-FFF2-40B4-BE49-F238E27FC236}">
                <a16:creationId xmlns:a16="http://schemas.microsoft.com/office/drawing/2014/main" id="{2B8FAD88-2CBC-493E-8AD7-FBE1EF9EC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047" y="270668"/>
            <a:ext cx="5523826" cy="142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9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71</Words>
  <Application>Microsoft Office PowerPoint</Application>
  <PresentationFormat>Panorámica</PresentationFormat>
  <Paragraphs>22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Ejercicios Docker</vt:lpstr>
      <vt:lpstr>repositorio-GIT</vt:lpstr>
      <vt:lpstr>Plazos de entrega</vt:lpstr>
      <vt:lpstr>Dificultades encontradas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Docker</dc:title>
  <dc:creator>Gustavo Sanchez Fernandez</dc:creator>
  <cp:lastModifiedBy>Gustavo Sánchez Fernández</cp:lastModifiedBy>
  <cp:revision>10</cp:revision>
  <dcterms:created xsi:type="dcterms:W3CDTF">2022-02-02T20:31:43Z</dcterms:created>
  <dcterms:modified xsi:type="dcterms:W3CDTF">2022-02-03T09:47:39Z</dcterms:modified>
</cp:coreProperties>
</file>