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"/>
  </p:notesMasterIdLst>
  <p:sldIdLst>
    <p:sldId id="262" r:id="rId2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807" autoAdjust="0"/>
  </p:normalViewPr>
  <p:slideViewPr>
    <p:cSldViewPr snapToGrid="0">
      <p:cViewPr varScale="1">
        <p:scale>
          <a:sx n="107" d="100"/>
          <a:sy n="107" d="100"/>
        </p:scale>
        <p:origin x="64" y="1900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endParaRPr lang="en-US" dirty="0"/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09.12.2020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09.12.2020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09.12.2020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09.12.2020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09.12.2020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09.12.2020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09.12.2020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09.12.2020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09.12.2020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09.12.2020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09.12.2020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09.12.2020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09.12.2020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9 December 2020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Nikola Fischer M.Sc. - GTAA</a:t>
            </a:r>
            <a:endParaRPr lang="de-DE" sz="90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11" y="4729655"/>
            <a:ext cx="772587" cy="3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mv.io/library/index.html" TargetMode="External"/><Relationship Id="rId2" Type="http://schemas.openxmlformats.org/officeDocument/2006/relationships/hyperlink" Target="https://docs.openmv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09.12.2020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Kalman Filter für </a:t>
            </a:r>
            <a:r>
              <a:rPr lang="de-DE" dirty="0" err="1"/>
              <a:t>OpenMV</a:t>
            </a:r>
            <a:r>
              <a:rPr lang="de-DE" dirty="0"/>
              <a:t> H7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8" name="Titel 5"/>
          <p:cNvSpPr txBox="1">
            <a:spLocks/>
          </p:cNvSpPr>
          <p:nvPr/>
        </p:nvSpPr>
        <p:spPr>
          <a:xfrm>
            <a:off x="396000" y="612011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sz="1600" b="0" dirty="0"/>
              <a:t>|Philipp Pelcz, Praktikum|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32F5C18-AEE3-44FA-86A0-B3143E60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56946"/>
            <a:ext cx="8343900" cy="32091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Read Tutorial (</a:t>
            </a:r>
            <a:r>
              <a:rPr lang="de-DE" dirty="0">
                <a:hlinkClick r:id="rId2"/>
              </a:rPr>
              <a:t>https://docs.openmv.io/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OpenMV</a:t>
            </a:r>
            <a:r>
              <a:rPr lang="de-DE" dirty="0"/>
              <a:t> 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in main.py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Or</a:t>
            </a:r>
            <a:r>
              <a:rPr lang="de-DE" dirty="0"/>
              <a:t> just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H7.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Main.py will </a:t>
            </a:r>
            <a:r>
              <a:rPr lang="de-DE" dirty="0" err="1"/>
              <a:t>allways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connect </a:t>
            </a:r>
            <a:r>
              <a:rPr lang="de-DE" dirty="0" err="1"/>
              <a:t>the</a:t>
            </a:r>
            <a:r>
              <a:rPr lang="de-DE" dirty="0"/>
              <a:t> H7 </a:t>
            </a:r>
            <a:r>
              <a:rPr lang="de-DE" dirty="0" err="1"/>
              <a:t>to</a:t>
            </a:r>
            <a:r>
              <a:rPr lang="de-DE" dirty="0"/>
              <a:t> Power.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(not </a:t>
            </a:r>
            <a:r>
              <a:rPr lang="de-DE" dirty="0" err="1"/>
              <a:t>the</a:t>
            </a:r>
            <a:r>
              <a:rPr lang="de-DE" dirty="0"/>
              <a:t> main.py File)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Run in </a:t>
            </a:r>
            <a:r>
              <a:rPr lang="de-DE" dirty="0" err="1"/>
              <a:t>the</a:t>
            </a:r>
            <a:r>
              <a:rPr lang="de-DE" dirty="0"/>
              <a:t> 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Hope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preinstalled</a:t>
            </a:r>
            <a:r>
              <a:rPr lang="de-DE" dirty="0"/>
              <a:t> </a:t>
            </a:r>
            <a:r>
              <a:rPr lang="de-DE" dirty="0" err="1"/>
              <a:t>librarys</a:t>
            </a:r>
            <a:r>
              <a:rPr lang="de-DE" dirty="0"/>
              <a:t> </a:t>
            </a:r>
            <a:r>
              <a:rPr lang="de-DE" dirty="0" err="1"/>
              <a:t>listed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https://docs.openmv.io/library/index.html#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/>
              <a:t>the</a:t>
            </a:r>
            <a:r>
              <a:rPr lang="de-DE" dirty="0"/>
              <a:t>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125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Design1</vt:lpstr>
      <vt:lpstr>Kalman Filter für OpenMV H7 –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Philipp Pelcz</cp:lastModifiedBy>
  <cp:revision>80</cp:revision>
  <dcterms:created xsi:type="dcterms:W3CDTF">2017-12-07T14:50:50Z</dcterms:created>
  <dcterms:modified xsi:type="dcterms:W3CDTF">2020-12-09T15:13:11Z</dcterms:modified>
</cp:coreProperties>
</file>