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"/>
  </p:notesMasterIdLst>
  <p:sldIdLst>
    <p:sldId id="262" r:id="rId2"/>
    <p:sldId id="263" r:id="rId3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807" autoAdjust="0"/>
  </p:normalViewPr>
  <p:slideViewPr>
    <p:cSldViewPr snapToGrid="0">
      <p:cViewPr varScale="1">
        <p:scale>
          <a:sx n="107" d="100"/>
          <a:sy n="107" d="100"/>
        </p:scale>
        <p:origin x="64" y="1900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endParaRPr lang="en-US" dirty="0"/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09.12.2020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09.12.2020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09.12.2020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09.12.2020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09.12.2020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09.12.2020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09.12.2020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09.12.2020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09.12.2020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09.12.2020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09.12.2020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09.12.2020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09.12.2020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9 December 2020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/>
              <a:t>Nikola Fischer M.Sc. - GTAA</a:t>
            </a:r>
            <a:endParaRPr lang="de-DE" sz="90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11" y="4729655"/>
            <a:ext cx="772587" cy="3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09.12.2020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Kalman Filter für </a:t>
            </a:r>
            <a:r>
              <a:rPr lang="de-DE" dirty="0" err="1"/>
              <a:t>OpenMV</a:t>
            </a:r>
            <a:r>
              <a:rPr lang="de-DE" dirty="0"/>
              <a:t> H7 – (ULAB </a:t>
            </a:r>
            <a:r>
              <a:rPr lang="de-DE" dirty="0" err="1"/>
              <a:t>vs</a:t>
            </a:r>
            <a:r>
              <a:rPr lang="de-DE" dirty="0"/>
              <a:t> NUMPY)</a:t>
            </a:r>
          </a:p>
        </p:txBody>
      </p:sp>
      <p:sp>
        <p:nvSpPr>
          <p:cNvPr id="8" name="Titel 5"/>
          <p:cNvSpPr txBox="1">
            <a:spLocks/>
          </p:cNvSpPr>
          <p:nvPr/>
        </p:nvSpPr>
        <p:spPr>
          <a:xfrm>
            <a:off x="396000" y="612011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sz="1600" b="0" dirty="0"/>
              <a:t>|Philipp Pelcz, Praktikum|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32F5C18-AEE3-44FA-86A0-B3143E60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356946"/>
            <a:ext cx="8343900" cy="3209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ULAB: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Allready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H7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Numpy</a:t>
            </a:r>
            <a:r>
              <a:rPr lang="de-DE" dirty="0"/>
              <a:t>-like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micropython</a:t>
            </a:r>
            <a:r>
              <a:rPr lang="de-DE" dirty="0"/>
              <a:t> (Not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numpy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30-50 Times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and frugal </a:t>
            </a:r>
            <a:r>
              <a:rPr lang="de-DE" dirty="0" err="1"/>
              <a:t>with</a:t>
            </a:r>
            <a:r>
              <a:rPr lang="de-DE" dirty="0"/>
              <a:t> RAM [1]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Split </a:t>
            </a:r>
            <a:r>
              <a:rPr lang="de-DE" dirty="0" err="1"/>
              <a:t>up</a:t>
            </a:r>
            <a:r>
              <a:rPr lang="de-DE" dirty="0"/>
              <a:t> in multiple </a:t>
            </a:r>
            <a:r>
              <a:rPr lang="de-DE" dirty="0" err="1"/>
              <a:t>categories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loaded</a:t>
            </a:r>
            <a:r>
              <a:rPr lang="de-DE" dirty="0"/>
              <a:t> </a:t>
            </a:r>
            <a:r>
              <a:rPr lang="de-DE" dirty="0" err="1"/>
              <a:t>individually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[1]: https://micropython-ulab.readthedocs.io/en/stable/ulab.html#.reshape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27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4020DE-2FCB-4B5A-9854-E916A4C8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reshape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available</a:t>
            </a:r>
            <a:endParaRPr lang="de-DE" dirty="0"/>
          </a:p>
          <a:p>
            <a:r>
              <a:rPr lang="de-DE" dirty="0" err="1"/>
              <a:t>array.transpose</a:t>
            </a:r>
            <a:r>
              <a:rPr lang="de-DE" dirty="0"/>
              <a:t>()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array.T</a:t>
            </a:r>
            <a:endParaRPr lang="de-DE" dirty="0"/>
          </a:p>
          <a:p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i,j</a:t>
            </a:r>
            <a:r>
              <a:rPr lang="de-DE" dirty="0"/>
              <a:t>] != </a:t>
            </a:r>
            <a:r>
              <a:rPr lang="de-DE" dirty="0" err="1"/>
              <a:t>array</a:t>
            </a:r>
            <a:r>
              <a:rPr lang="de-DE" dirty="0"/>
              <a:t>[i][j] (This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weird</a:t>
            </a:r>
            <a:r>
              <a:rPr lang="de-DE" dirty="0"/>
              <a:t> and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)</a:t>
            </a:r>
          </a:p>
          <a:p>
            <a:r>
              <a:rPr lang="de-DE" dirty="0" err="1"/>
              <a:t>Allways</a:t>
            </a:r>
            <a:r>
              <a:rPr lang="de-DE" dirty="0"/>
              <a:t>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ulab.array</a:t>
            </a:r>
            <a:r>
              <a:rPr lang="de-DE" dirty="0"/>
              <a:t>. Then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. (&lt;</a:t>
            </a:r>
            <a:r>
              <a:rPr lang="de-DE" dirty="0" err="1"/>
              <a:t>float</a:t>
            </a:r>
            <a:r>
              <a:rPr lang="de-DE" dirty="0"/>
              <a:t>&gt; * &lt;</a:t>
            </a:r>
            <a:r>
              <a:rPr lang="de-DE" dirty="0" err="1"/>
              <a:t>ndarray</a:t>
            </a:r>
            <a:r>
              <a:rPr lang="de-DE" dirty="0"/>
              <a:t>&gt; will not </a:t>
            </a:r>
            <a:r>
              <a:rPr lang="de-DE" dirty="0" err="1"/>
              <a:t>work</a:t>
            </a:r>
            <a:r>
              <a:rPr lang="de-DE" dirty="0"/>
              <a:t>. First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array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But &lt;</a:t>
            </a:r>
            <a:r>
              <a:rPr lang="de-DE" dirty="0" err="1"/>
              <a:t>ndarray</a:t>
            </a:r>
            <a:r>
              <a:rPr lang="de-DE" dirty="0"/>
              <a:t>&gt; * &lt;</a:t>
            </a:r>
            <a:r>
              <a:rPr lang="de-DE" dirty="0" err="1"/>
              <a:t>ndarray</a:t>
            </a:r>
            <a:r>
              <a:rPr lang="de-DE" dirty="0"/>
              <a:t>&gt; </a:t>
            </a:r>
            <a:r>
              <a:rPr lang="de-DE" dirty="0" err="1"/>
              <a:t>could</a:t>
            </a:r>
            <a:r>
              <a:rPr lang="de-DE" dirty="0"/>
              <a:t> also fail.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np.linalg.dot(&lt;</a:t>
            </a:r>
            <a:r>
              <a:rPr lang="de-DE" dirty="0" err="1"/>
              <a:t>ndarray</a:t>
            </a:r>
            <a:r>
              <a:rPr lang="de-DE" dirty="0"/>
              <a:t>&gt; , &lt;</a:t>
            </a:r>
            <a:r>
              <a:rPr lang="de-DE" dirty="0" err="1"/>
              <a:t>ndarray</a:t>
            </a:r>
            <a:r>
              <a:rPr lang="de-DE" dirty="0"/>
              <a:t>&gt;)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81F69B-E7FB-4DE7-897B-134D87C3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09.12.2020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CA2571-642A-4D27-8AE0-4B8680B7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2DC4575-02AF-43FE-A789-6953A8E2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Tipps and Tricks</a:t>
            </a:r>
          </a:p>
        </p:txBody>
      </p:sp>
    </p:spTree>
    <p:extLst>
      <p:ext uri="{BB962C8B-B14F-4D97-AF65-F5344CB8AC3E}">
        <p14:creationId xmlns:p14="http://schemas.microsoft.com/office/powerpoint/2010/main" val="1233860942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188</Words>
  <Application>Microsoft Office PowerPoint</Application>
  <PresentationFormat>Benutzerdefiniert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Design1</vt:lpstr>
      <vt:lpstr>Kalman Filter für OpenMV H7 – (ULAB vs NUMPY)</vt:lpstr>
      <vt:lpstr>Tipps and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Philipp Pelcz</cp:lastModifiedBy>
  <cp:revision>78</cp:revision>
  <dcterms:created xsi:type="dcterms:W3CDTF">2017-12-07T14:50:50Z</dcterms:created>
  <dcterms:modified xsi:type="dcterms:W3CDTF">2020-12-09T15:06:40Z</dcterms:modified>
</cp:coreProperties>
</file>